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  <p:sldMasterId id="2147483695" r:id="rId2"/>
  </p:sldMasterIdLst>
  <p:notesMasterIdLst>
    <p:notesMasterId r:id="rId48"/>
  </p:notesMasterIdLst>
  <p:sldIdLst>
    <p:sldId id="360" r:id="rId3"/>
    <p:sldId id="354" r:id="rId4"/>
    <p:sldId id="355" r:id="rId5"/>
    <p:sldId id="356" r:id="rId6"/>
    <p:sldId id="286" r:id="rId7"/>
    <p:sldId id="357" r:id="rId8"/>
    <p:sldId id="284" r:id="rId9"/>
    <p:sldId id="327" r:id="rId10"/>
    <p:sldId id="335" r:id="rId11"/>
    <p:sldId id="337" r:id="rId12"/>
    <p:sldId id="283" r:id="rId13"/>
    <p:sldId id="359" r:id="rId14"/>
    <p:sldId id="295" r:id="rId15"/>
    <p:sldId id="329" r:id="rId16"/>
    <p:sldId id="332" r:id="rId17"/>
    <p:sldId id="330" r:id="rId18"/>
    <p:sldId id="340" r:id="rId19"/>
    <p:sldId id="341" r:id="rId20"/>
    <p:sldId id="336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28" r:id="rId32"/>
    <p:sldId id="298" r:id="rId33"/>
    <p:sldId id="299" r:id="rId34"/>
    <p:sldId id="319" r:id="rId35"/>
    <p:sldId id="320" r:id="rId36"/>
    <p:sldId id="318" r:id="rId37"/>
    <p:sldId id="321" r:id="rId38"/>
    <p:sldId id="308" r:id="rId39"/>
    <p:sldId id="358" r:id="rId40"/>
    <p:sldId id="322" r:id="rId41"/>
    <p:sldId id="323" r:id="rId42"/>
    <p:sldId id="365" r:id="rId43"/>
    <p:sldId id="362" r:id="rId44"/>
    <p:sldId id="256" r:id="rId45"/>
    <p:sldId id="363" r:id="rId46"/>
    <p:sldId id="36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A60"/>
    <a:srgbClr val="FFDD24"/>
    <a:srgbClr val="FFD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16504-AC49-45F8-9232-50CA8A881AA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D66E6-A2AA-4080-B1FC-165D29D2557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PROJE AMAÇLARI</a:t>
          </a:r>
          <a:endParaRPr lang="en-US" dirty="0"/>
        </a:p>
      </dgm:t>
    </dgm:pt>
    <dgm:pt modelId="{B4B3D0CC-4AC1-4803-82F4-F25AEFA960C2}" type="parTrans" cxnId="{3FF776EF-2790-4F8E-B793-EB2A8913D9FA}">
      <dgm:prSet/>
      <dgm:spPr/>
      <dgm:t>
        <a:bodyPr/>
        <a:lstStyle/>
        <a:p>
          <a:endParaRPr lang="en-US"/>
        </a:p>
      </dgm:t>
    </dgm:pt>
    <dgm:pt modelId="{C5A292C5-D4EB-4F3B-8975-E5A4E64DC6BB}" type="sibTrans" cxnId="{3FF776EF-2790-4F8E-B793-EB2A8913D9FA}">
      <dgm:prSet/>
      <dgm:spPr/>
      <dgm:t>
        <a:bodyPr/>
        <a:lstStyle/>
        <a:p>
          <a:endParaRPr lang="en-US"/>
        </a:p>
      </dgm:t>
    </dgm:pt>
    <dgm:pt modelId="{7093ADCB-9A72-48B8-89D7-8DC9D5720E6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2209-A HAKKINDA GENEL BİLGİ</a:t>
          </a:r>
          <a:endParaRPr lang="en-US" dirty="0"/>
        </a:p>
      </dgm:t>
    </dgm:pt>
    <dgm:pt modelId="{856BCA68-7C49-48A0-AF95-2872D9EBCF69}" type="parTrans" cxnId="{9B1E2C0A-2F5B-4F62-8C5F-8804D9CE0839}">
      <dgm:prSet/>
      <dgm:spPr/>
      <dgm:t>
        <a:bodyPr/>
        <a:lstStyle/>
        <a:p>
          <a:endParaRPr lang="en-US"/>
        </a:p>
      </dgm:t>
    </dgm:pt>
    <dgm:pt modelId="{37058C09-C34F-412D-A541-4A645E64BE19}" type="sibTrans" cxnId="{9B1E2C0A-2F5B-4F62-8C5F-8804D9CE0839}">
      <dgm:prSet/>
      <dgm:spPr/>
      <dgm:t>
        <a:bodyPr/>
        <a:lstStyle/>
        <a:p>
          <a:endParaRPr lang="en-US"/>
        </a:p>
      </dgm:t>
    </dgm:pt>
    <dgm:pt modelId="{884F94C3-1E84-4041-8847-BE523332B2A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2209-A DESTEK MİKTARI, SÜRESİ VE KAPSAMI</a:t>
          </a:r>
          <a:endParaRPr lang="en-US" dirty="0"/>
        </a:p>
      </dgm:t>
    </dgm:pt>
    <dgm:pt modelId="{95426650-6703-4ED4-A0D8-933394734BAB}" type="parTrans" cxnId="{56E7F495-68CD-4097-B310-11360D45391C}">
      <dgm:prSet/>
      <dgm:spPr/>
      <dgm:t>
        <a:bodyPr/>
        <a:lstStyle/>
        <a:p>
          <a:endParaRPr lang="en-US"/>
        </a:p>
      </dgm:t>
    </dgm:pt>
    <dgm:pt modelId="{8457653B-735E-4EA9-9FB5-47FF925A181F}" type="sibTrans" cxnId="{56E7F495-68CD-4097-B310-11360D45391C}">
      <dgm:prSet/>
      <dgm:spPr/>
      <dgm:t>
        <a:bodyPr/>
        <a:lstStyle/>
        <a:p>
          <a:endParaRPr lang="en-US"/>
        </a:p>
      </dgm:t>
    </dgm:pt>
    <dgm:pt modelId="{274A9FCE-A72F-4F43-AE74-F522A7F61CE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BAŞVURU KOŞULLARI</a:t>
          </a:r>
          <a:endParaRPr lang="en-US" dirty="0"/>
        </a:p>
      </dgm:t>
    </dgm:pt>
    <dgm:pt modelId="{D34E10CA-6F23-43AA-8FB2-795F3ED06FB3}" type="parTrans" cxnId="{82F9D90A-8175-4447-A6CB-3BA8A0A70DA5}">
      <dgm:prSet/>
      <dgm:spPr/>
      <dgm:t>
        <a:bodyPr/>
        <a:lstStyle/>
        <a:p>
          <a:endParaRPr lang="en-US"/>
        </a:p>
      </dgm:t>
    </dgm:pt>
    <dgm:pt modelId="{027AC027-6424-4226-B39B-2EB977BC97AB}" type="sibTrans" cxnId="{82F9D90A-8175-4447-A6CB-3BA8A0A70DA5}">
      <dgm:prSet/>
      <dgm:spPr/>
      <dgm:t>
        <a:bodyPr/>
        <a:lstStyle/>
        <a:p>
          <a:endParaRPr lang="en-US"/>
        </a:p>
      </dgm:t>
    </dgm:pt>
    <dgm:pt modelId="{16EDA7CC-05E2-4CDF-B752-B3FCEAED822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2209-A BAŞVURU TARİHLERİ VE FORMLARI</a:t>
          </a:r>
          <a:endParaRPr lang="en-US" dirty="0"/>
        </a:p>
      </dgm:t>
    </dgm:pt>
    <dgm:pt modelId="{8E2A507A-4301-4EE1-ADF2-1431BE47846A}" type="parTrans" cxnId="{6D106B7F-4692-4A44-9728-06AEC842CFB0}">
      <dgm:prSet/>
      <dgm:spPr/>
      <dgm:t>
        <a:bodyPr/>
        <a:lstStyle/>
        <a:p>
          <a:endParaRPr lang="en-US"/>
        </a:p>
      </dgm:t>
    </dgm:pt>
    <dgm:pt modelId="{E91A3FF0-AB08-4DE2-86EA-C863493B73E5}" type="sibTrans" cxnId="{6D106B7F-4692-4A44-9728-06AEC842CFB0}">
      <dgm:prSet/>
      <dgm:spPr/>
      <dgm:t>
        <a:bodyPr/>
        <a:lstStyle/>
        <a:p>
          <a:endParaRPr lang="en-US"/>
        </a:p>
      </dgm:t>
    </dgm:pt>
    <dgm:pt modelId="{48E2060A-8536-4756-AA83-46D4D993987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BAŞVURU NASIL YAPILIR?</a:t>
          </a:r>
          <a:endParaRPr lang="en-US" dirty="0"/>
        </a:p>
      </dgm:t>
    </dgm:pt>
    <dgm:pt modelId="{754D6441-C41D-41F2-A439-4749EC81B74D}" type="parTrans" cxnId="{9C493214-29AD-4988-BFE4-F50EA2694A68}">
      <dgm:prSet/>
      <dgm:spPr/>
      <dgm:t>
        <a:bodyPr/>
        <a:lstStyle/>
        <a:p>
          <a:endParaRPr lang="en-US"/>
        </a:p>
      </dgm:t>
    </dgm:pt>
    <dgm:pt modelId="{53B976D4-5CAE-49C6-AE88-7A5188D33BED}" type="sibTrans" cxnId="{9C493214-29AD-4988-BFE4-F50EA2694A68}">
      <dgm:prSet/>
      <dgm:spPr/>
      <dgm:t>
        <a:bodyPr/>
        <a:lstStyle/>
        <a:p>
          <a:endParaRPr lang="en-US"/>
        </a:p>
      </dgm:t>
    </dgm:pt>
    <dgm:pt modelId="{5AB761C1-EBAE-4413-A5CD-96449A0AFEC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PROJE ÖNERİ FORMU HAZIRLAMA</a:t>
          </a:r>
          <a:endParaRPr lang="en-US" dirty="0"/>
        </a:p>
      </dgm:t>
    </dgm:pt>
    <dgm:pt modelId="{63759B5C-EAF6-461F-9997-0355394C2FC3}" type="parTrans" cxnId="{33690C2A-CABC-41E5-8AFA-DB0E1CD137CA}">
      <dgm:prSet/>
      <dgm:spPr/>
      <dgm:t>
        <a:bodyPr/>
        <a:lstStyle/>
        <a:p>
          <a:endParaRPr lang="en-US"/>
        </a:p>
      </dgm:t>
    </dgm:pt>
    <dgm:pt modelId="{6ED005CC-9F1B-4DA3-9FF4-26B5378CB00F}" type="sibTrans" cxnId="{33690C2A-CABC-41E5-8AFA-DB0E1CD137CA}">
      <dgm:prSet/>
      <dgm:spPr/>
      <dgm:t>
        <a:bodyPr/>
        <a:lstStyle/>
        <a:p>
          <a:endParaRPr lang="en-US"/>
        </a:p>
      </dgm:t>
    </dgm:pt>
    <dgm:pt modelId="{BC99DD1C-D350-4DF5-B5DF-C355CCBCC803}" type="pres">
      <dgm:prSet presAssocID="{D8316504-AC49-45F8-9232-50CA8A881AA9}" presName="root" presStyleCnt="0">
        <dgm:presLayoutVars>
          <dgm:dir/>
          <dgm:resizeHandles val="exact"/>
        </dgm:presLayoutVars>
      </dgm:prSet>
      <dgm:spPr/>
    </dgm:pt>
    <dgm:pt modelId="{B8B81DCD-8EE5-4B9C-AFCF-18D0AF07A6B7}" type="pres">
      <dgm:prSet presAssocID="{549D66E6-A2AA-4080-B1FC-165D29D2557E}" presName="compNode" presStyleCnt="0"/>
      <dgm:spPr/>
    </dgm:pt>
    <dgm:pt modelId="{C877B50F-3E79-41BA-8957-91201A33F6A1}" type="pres">
      <dgm:prSet presAssocID="{549D66E6-A2AA-4080-B1FC-165D29D2557E}" presName="bgRect" presStyleLbl="bgShp" presStyleIdx="0" presStyleCnt="7"/>
      <dgm:spPr/>
    </dgm:pt>
    <dgm:pt modelId="{939FD4CF-18A6-4F4F-B5A5-43927001E9EA}" type="pres">
      <dgm:prSet presAssocID="{549D66E6-A2AA-4080-B1FC-165D29D2557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15059378-E929-4100-B2E7-1CD18DC50FC9}" type="pres">
      <dgm:prSet presAssocID="{549D66E6-A2AA-4080-B1FC-165D29D2557E}" presName="spaceRect" presStyleCnt="0"/>
      <dgm:spPr/>
    </dgm:pt>
    <dgm:pt modelId="{833DD876-98CB-4F3D-AD61-FF2CF6ED3F4B}" type="pres">
      <dgm:prSet presAssocID="{549D66E6-A2AA-4080-B1FC-165D29D2557E}" presName="parTx" presStyleLbl="revTx" presStyleIdx="0" presStyleCnt="7">
        <dgm:presLayoutVars>
          <dgm:chMax val="0"/>
          <dgm:chPref val="0"/>
        </dgm:presLayoutVars>
      </dgm:prSet>
      <dgm:spPr/>
    </dgm:pt>
    <dgm:pt modelId="{F62592AC-7A2C-4EC6-9E0A-01A713D4F2CC}" type="pres">
      <dgm:prSet presAssocID="{C5A292C5-D4EB-4F3B-8975-E5A4E64DC6BB}" presName="sibTrans" presStyleCnt="0"/>
      <dgm:spPr/>
    </dgm:pt>
    <dgm:pt modelId="{EC36A09B-10BB-403B-8707-ADCB4FAAFB0F}" type="pres">
      <dgm:prSet presAssocID="{7093ADCB-9A72-48B8-89D7-8DC9D5720E6A}" presName="compNode" presStyleCnt="0"/>
      <dgm:spPr/>
    </dgm:pt>
    <dgm:pt modelId="{686BEF0C-5FE5-4D4F-9224-5229F876AA10}" type="pres">
      <dgm:prSet presAssocID="{7093ADCB-9A72-48B8-89D7-8DC9D5720E6A}" presName="bgRect" presStyleLbl="bgShp" presStyleIdx="1" presStyleCnt="7"/>
      <dgm:spPr/>
    </dgm:pt>
    <dgm:pt modelId="{362B0F66-0DD6-4478-8B7B-7DD6011E32EF}" type="pres">
      <dgm:prSet presAssocID="{7093ADCB-9A72-48B8-89D7-8DC9D5720E6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411048E-A8E2-4A6A-B387-E5FEA933221C}" type="pres">
      <dgm:prSet presAssocID="{7093ADCB-9A72-48B8-89D7-8DC9D5720E6A}" presName="spaceRect" presStyleCnt="0"/>
      <dgm:spPr/>
    </dgm:pt>
    <dgm:pt modelId="{7502F68A-CFCE-4FDD-9D5E-7CAD997EE3D2}" type="pres">
      <dgm:prSet presAssocID="{7093ADCB-9A72-48B8-89D7-8DC9D5720E6A}" presName="parTx" presStyleLbl="revTx" presStyleIdx="1" presStyleCnt="7">
        <dgm:presLayoutVars>
          <dgm:chMax val="0"/>
          <dgm:chPref val="0"/>
        </dgm:presLayoutVars>
      </dgm:prSet>
      <dgm:spPr/>
    </dgm:pt>
    <dgm:pt modelId="{C1669FBB-90F8-4FE0-A17D-04D1ED09FEA2}" type="pres">
      <dgm:prSet presAssocID="{37058C09-C34F-412D-A541-4A645E64BE19}" presName="sibTrans" presStyleCnt="0"/>
      <dgm:spPr/>
    </dgm:pt>
    <dgm:pt modelId="{8054755F-49AE-4401-B33D-5EBF0C215A82}" type="pres">
      <dgm:prSet presAssocID="{884F94C3-1E84-4041-8847-BE523332B2AE}" presName="compNode" presStyleCnt="0"/>
      <dgm:spPr/>
    </dgm:pt>
    <dgm:pt modelId="{8C08CD62-FA30-4D79-ADCA-501B24259CC9}" type="pres">
      <dgm:prSet presAssocID="{884F94C3-1E84-4041-8847-BE523332B2AE}" presName="bgRect" presStyleLbl="bgShp" presStyleIdx="2" presStyleCnt="7"/>
      <dgm:spPr/>
    </dgm:pt>
    <dgm:pt modelId="{F5ADC92A-79B4-4EBE-B0B4-D083FF525C5D}" type="pres">
      <dgm:prSet presAssocID="{884F94C3-1E84-4041-8847-BE523332B2A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6A5589D4-A431-414E-B8FB-CB70DFF2C750}" type="pres">
      <dgm:prSet presAssocID="{884F94C3-1E84-4041-8847-BE523332B2AE}" presName="spaceRect" presStyleCnt="0"/>
      <dgm:spPr/>
    </dgm:pt>
    <dgm:pt modelId="{E1D1E8F6-4A0B-48B6-91B9-A532D48F1753}" type="pres">
      <dgm:prSet presAssocID="{884F94C3-1E84-4041-8847-BE523332B2AE}" presName="parTx" presStyleLbl="revTx" presStyleIdx="2" presStyleCnt="7">
        <dgm:presLayoutVars>
          <dgm:chMax val="0"/>
          <dgm:chPref val="0"/>
        </dgm:presLayoutVars>
      </dgm:prSet>
      <dgm:spPr/>
    </dgm:pt>
    <dgm:pt modelId="{7DE95B86-4BED-4592-BEF8-BC533E195C9E}" type="pres">
      <dgm:prSet presAssocID="{8457653B-735E-4EA9-9FB5-47FF925A181F}" presName="sibTrans" presStyleCnt="0"/>
      <dgm:spPr/>
    </dgm:pt>
    <dgm:pt modelId="{6A9DB7A6-DFD0-4C64-BC6D-058000179B73}" type="pres">
      <dgm:prSet presAssocID="{274A9FCE-A72F-4F43-AE74-F522A7F61CE1}" presName="compNode" presStyleCnt="0"/>
      <dgm:spPr/>
    </dgm:pt>
    <dgm:pt modelId="{5CCEC80E-67C2-4E49-A709-454AAE721E11}" type="pres">
      <dgm:prSet presAssocID="{274A9FCE-A72F-4F43-AE74-F522A7F61CE1}" presName="bgRect" presStyleLbl="bgShp" presStyleIdx="3" presStyleCnt="7"/>
      <dgm:spPr/>
    </dgm:pt>
    <dgm:pt modelId="{EAEE392A-1117-445A-9DF9-1D57FBEF039D}" type="pres">
      <dgm:prSet presAssocID="{274A9FCE-A72F-4F43-AE74-F522A7F61CE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züstü Bilgisayar"/>
        </a:ext>
      </dgm:extLst>
    </dgm:pt>
    <dgm:pt modelId="{725711D1-4CE6-45E2-B661-5DF02EAE0FD9}" type="pres">
      <dgm:prSet presAssocID="{274A9FCE-A72F-4F43-AE74-F522A7F61CE1}" presName="spaceRect" presStyleCnt="0"/>
      <dgm:spPr/>
    </dgm:pt>
    <dgm:pt modelId="{DAB13D91-B58E-4847-B784-DD24BCA347DB}" type="pres">
      <dgm:prSet presAssocID="{274A9FCE-A72F-4F43-AE74-F522A7F61CE1}" presName="parTx" presStyleLbl="revTx" presStyleIdx="3" presStyleCnt="7">
        <dgm:presLayoutVars>
          <dgm:chMax val="0"/>
          <dgm:chPref val="0"/>
        </dgm:presLayoutVars>
      </dgm:prSet>
      <dgm:spPr/>
    </dgm:pt>
    <dgm:pt modelId="{324FEA27-3CF3-4784-A33C-4222DC616E5E}" type="pres">
      <dgm:prSet presAssocID="{027AC027-6424-4226-B39B-2EB977BC97AB}" presName="sibTrans" presStyleCnt="0"/>
      <dgm:spPr/>
    </dgm:pt>
    <dgm:pt modelId="{08F5486B-6B88-4EB2-9D9C-14267F606262}" type="pres">
      <dgm:prSet presAssocID="{16EDA7CC-05E2-4CDF-B752-B3FCEAED822A}" presName="compNode" presStyleCnt="0"/>
      <dgm:spPr/>
    </dgm:pt>
    <dgm:pt modelId="{5BD3AF50-8628-4E77-9063-0678F26A9094}" type="pres">
      <dgm:prSet presAssocID="{16EDA7CC-05E2-4CDF-B752-B3FCEAED822A}" presName="bgRect" presStyleLbl="bgShp" presStyleIdx="4" presStyleCnt="7"/>
      <dgm:spPr/>
    </dgm:pt>
    <dgm:pt modelId="{A323070D-130C-404D-B0D0-B7C49BC6A09E}" type="pres">
      <dgm:prSet presAssocID="{16EDA7CC-05E2-4CDF-B752-B3FCEAED822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E7BA4F14-4991-4D49-B4E8-584039C5DD29}" type="pres">
      <dgm:prSet presAssocID="{16EDA7CC-05E2-4CDF-B752-B3FCEAED822A}" presName="spaceRect" presStyleCnt="0"/>
      <dgm:spPr/>
    </dgm:pt>
    <dgm:pt modelId="{D883FF02-9F9B-4108-A028-09F73184B19D}" type="pres">
      <dgm:prSet presAssocID="{16EDA7CC-05E2-4CDF-B752-B3FCEAED822A}" presName="parTx" presStyleLbl="revTx" presStyleIdx="4" presStyleCnt="7">
        <dgm:presLayoutVars>
          <dgm:chMax val="0"/>
          <dgm:chPref val="0"/>
        </dgm:presLayoutVars>
      </dgm:prSet>
      <dgm:spPr/>
    </dgm:pt>
    <dgm:pt modelId="{5495BB52-8E61-4C86-B16E-152C86EDC858}" type="pres">
      <dgm:prSet presAssocID="{E91A3FF0-AB08-4DE2-86EA-C863493B73E5}" presName="sibTrans" presStyleCnt="0"/>
      <dgm:spPr/>
    </dgm:pt>
    <dgm:pt modelId="{D97D5638-B1A9-49F1-93AF-49CBDC82A845}" type="pres">
      <dgm:prSet presAssocID="{48E2060A-8536-4756-AA83-46D4D9939876}" presName="compNode" presStyleCnt="0"/>
      <dgm:spPr/>
    </dgm:pt>
    <dgm:pt modelId="{950F2132-BA4D-4E54-98DC-8F5B5105153A}" type="pres">
      <dgm:prSet presAssocID="{48E2060A-8536-4756-AA83-46D4D9939876}" presName="bgRect" presStyleLbl="bgShp" presStyleIdx="5" presStyleCnt="7"/>
      <dgm:spPr/>
    </dgm:pt>
    <dgm:pt modelId="{51C0CF80-4DBE-4AE5-B59A-221A93491DAD}" type="pres">
      <dgm:prSet presAssocID="{48E2060A-8536-4756-AA83-46D4D993987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6F795384-17B3-4ADE-8041-D5571051F088}" type="pres">
      <dgm:prSet presAssocID="{48E2060A-8536-4756-AA83-46D4D9939876}" presName="spaceRect" presStyleCnt="0"/>
      <dgm:spPr/>
    </dgm:pt>
    <dgm:pt modelId="{4C518CDC-E025-43C2-B62F-9121769A2709}" type="pres">
      <dgm:prSet presAssocID="{48E2060A-8536-4756-AA83-46D4D9939876}" presName="parTx" presStyleLbl="revTx" presStyleIdx="5" presStyleCnt="7">
        <dgm:presLayoutVars>
          <dgm:chMax val="0"/>
          <dgm:chPref val="0"/>
        </dgm:presLayoutVars>
      </dgm:prSet>
      <dgm:spPr/>
    </dgm:pt>
    <dgm:pt modelId="{9746B02F-DAF7-41FA-93E5-A732D54DAC02}" type="pres">
      <dgm:prSet presAssocID="{53B976D4-5CAE-49C6-AE88-7A5188D33BED}" presName="sibTrans" presStyleCnt="0"/>
      <dgm:spPr/>
    </dgm:pt>
    <dgm:pt modelId="{0546A2F7-4F04-4473-96B5-DE5EB59F3721}" type="pres">
      <dgm:prSet presAssocID="{5AB761C1-EBAE-4413-A5CD-96449A0AFEC8}" presName="compNode" presStyleCnt="0"/>
      <dgm:spPr/>
    </dgm:pt>
    <dgm:pt modelId="{CAA9A8E6-1B14-43C9-AC13-79E64974E717}" type="pres">
      <dgm:prSet presAssocID="{5AB761C1-EBAE-4413-A5CD-96449A0AFEC8}" presName="bgRect" presStyleLbl="bgShp" presStyleIdx="6" presStyleCnt="7"/>
      <dgm:spPr/>
    </dgm:pt>
    <dgm:pt modelId="{0C326631-B0F9-4DD0-9BF0-E00BC404FE20}" type="pres">
      <dgm:prSet presAssocID="{5AB761C1-EBAE-4413-A5CD-96449A0AFEC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pul"/>
        </a:ext>
      </dgm:extLst>
    </dgm:pt>
    <dgm:pt modelId="{0201818F-F1E8-448C-AB84-418F834A1899}" type="pres">
      <dgm:prSet presAssocID="{5AB761C1-EBAE-4413-A5CD-96449A0AFEC8}" presName="spaceRect" presStyleCnt="0"/>
      <dgm:spPr/>
    </dgm:pt>
    <dgm:pt modelId="{1CED9E34-D373-452E-BA70-23D2E70AD006}" type="pres">
      <dgm:prSet presAssocID="{5AB761C1-EBAE-4413-A5CD-96449A0AFEC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CD89908-1CBB-45F8-8884-BE45A4D18579}" type="presOf" srcId="{16EDA7CC-05E2-4CDF-B752-B3FCEAED822A}" destId="{D883FF02-9F9B-4108-A028-09F73184B19D}" srcOrd="0" destOrd="0" presId="urn:microsoft.com/office/officeart/2018/2/layout/IconVerticalSolidList"/>
    <dgm:cxn modelId="{9B1E2C0A-2F5B-4F62-8C5F-8804D9CE0839}" srcId="{D8316504-AC49-45F8-9232-50CA8A881AA9}" destId="{7093ADCB-9A72-48B8-89D7-8DC9D5720E6A}" srcOrd="1" destOrd="0" parTransId="{856BCA68-7C49-48A0-AF95-2872D9EBCF69}" sibTransId="{37058C09-C34F-412D-A541-4A645E64BE19}"/>
    <dgm:cxn modelId="{82F9D90A-8175-4447-A6CB-3BA8A0A70DA5}" srcId="{D8316504-AC49-45F8-9232-50CA8A881AA9}" destId="{274A9FCE-A72F-4F43-AE74-F522A7F61CE1}" srcOrd="3" destOrd="0" parTransId="{D34E10CA-6F23-43AA-8FB2-795F3ED06FB3}" sibTransId="{027AC027-6424-4226-B39B-2EB977BC97AB}"/>
    <dgm:cxn modelId="{9C493214-29AD-4988-BFE4-F50EA2694A68}" srcId="{D8316504-AC49-45F8-9232-50CA8A881AA9}" destId="{48E2060A-8536-4756-AA83-46D4D9939876}" srcOrd="5" destOrd="0" parTransId="{754D6441-C41D-41F2-A439-4749EC81B74D}" sibTransId="{53B976D4-5CAE-49C6-AE88-7A5188D33BED}"/>
    <dgm:cxn modelId="{65B49416-326F-4A00-B181-ADD2A638967F}" type="presOf" srcId="{549D66E6-A2AA-4080-B1FC-165D29D2557E}" destId="{833DD876-98CB-4F3D-AD61-FF2CF6ED3F4B}" srcOrd="0" destOrd="0" presId="urn:microsoft.com/office/officeart/2018/2/layout/IconVerticalSolidList"/>
    <dgm:cxn modelId="{88400D29-D9F6-403C-8FF4-E0490483BF2C}" type="presOf" srcId="{884F94C3-1E84-4041-8847-BE523332B2AE}" destId="{E1D1E8F6-4A0B-48B6-91B9-A532D48F1753}" srcOrd="0" destOrd="0" presId="urn:microsoft.com/office/officeart/2018/2/layout/IconVerticalSolidList"/>
    <dgm:cxn modelId="{33690C2A-CABC-41E5-8AFA-DB0E1CD137CA}" srcId="{D8316504-AC49-45F8-9232-50CA8A881AA9}" destId="{5AB761C1-EBAE-4413-A5CD-96449A0AFEC8}" srcOrd="6" destOrd="0" parTransId="{63759B5C-EAF6-461F-9997-0355394C2FC3}" sibTransId="{6ED005CC-9F1B-4DA3-9FF4-26B5378CB00F}"/>
    <dgm:cxn modelId="{0C25762D-3496-4BBA-9B12-31A3350E33A3}" type="presOf" srcId="{7093ADCB-9A72-48B8-89D7-8DC9D5720E6A}" destId="{7502F68A-CFCE-4FDD-9D5E-7CAD997EE3D2}" srcOrd="0" destOrd="0" presId="urn:microsoft.com/office/officeart/2018/2/layout/IconVerticalSolidList"/>
    <dgm:cxn modelId="{D2339470-A871-437F-B9A4-E243F3A98D7A}" type="presOf" srcId="{274A9FCE-A72F-4F43-AE74-F522A7F61CE1}" destId="{DAB13D91-B58E-4847-B784-DD24BCA347DB}" srcOrd="0" destOrd="0" presId="urn:microsoft.com/office/officeart/2018/2/layout/IconVerticalSolidList"/>
    <dgm:cxn modelId="{6D106B7F-4692-4A44-9728-06AEC842CFB0}" srcId="{D8316504-AC49-45F8-9232-50CA8A881AA9}" destId="{16EDA7CC-05E2-4CDF-B752-B3FCEAED822A}" srcOrd="4" destOrd="0" parTransId="{8E2A507A-4301-4EE1-ADF2-1431BE47846A}" sibTransId="{E91A3FF0-AB08-4DE2-86EA-C863493B73E5}"/>
    <dgm:cxn modelId="{5F0AAB93-EE6C-41E5-9BDF-66EF226096DD}" type="presOf" srcId="{48E2060A-8536-4756-AA83-46D4D9939876}" destId="{4C518CDC-E025-43C2-B62F-9121769A2709}" srcOrd="0" destOrd="0" presId="urn:microsoft.com/office/officeart/2018/2/layout/IconVerticalSolidList"/>
    <dgm:cxn modelId="{56E7F495-68CD-4097-B310-11360D45391C}" srcId="{D8316504-AC49-45F8-9232-50CA8A881AA9}" destId="{884F94C3-1E84-4041-8847-BE523332B2AE}" srcOrd="2" destOrd="0" parTransId="{95426650-6703-4ED4-A0D8-933394734BAB}" sibTransId="{8457653B-735E-4EA9-9FB5-47FF925A181F}"/>
    <dgm:cxn modelId="{2B6B06BF-7326-4C17-A10A-6A4030888B89}" type="presOf" srcId="{5AB761C1-EBAE-4413-A5CD-96449A0AFEC8}" destId="{1CED9E34-D373-452E-BA70-23D2E70AD006}" srcOrd="0" destOrd="0" presId="urn:microsoft.com/office/officeart/2018/2/layout/IconVerticalSolidList"/>
    <dgm:cxn modelId="{3FF776EF-2790-4F8E-B793-EB2A8913D9FA}" srcId="{D8316504-AC49-45F8-9232-50CA8A881AA9}" destId="{549D66E6-A2AA-4080-B1FC-165D29D2557E}" srcOrd="0" destOrd="0" parTransId="{B4B3D0CC-4AC1-4803-82F4-F25AEFA960C2}" sibTransId="{C5A292C5-D4EB-4F3B-8975-E5A4E64DC6BB}"/>
    <dgm:cxn modelId="{E60B17FD-6FEC-4F20-9D44-CF4E9AFA6913}" type="presOf" srcId="{D8316504-AC49-45F8-9232-50CA8A881AA9}" destId="{BC99DD1C-D350-4DF5-B5DF-C355CCBCC803}" srcOrd="0" destOrd="0" presId="urn:microsoft.com/office/officeart/2018/2/layout/IconVerticalSolidList"/>
    <dgm:cxn modelId="{D31284EB-1F41-4A0D-B0BE-AD1B1E3E05DE}" type="presParOf" srcId="{BC99DD1C-D350-4DF5-B5DF-C355CCBCC803}" destId="{B8B81DCD-8EE5-4B9C-AFCF-18D0AF07A6B7}" srcOrd="0" destOrd="0" presId="urn:microsoft.com/office/officeart/2018/2/layout/IconVerticalSolidList"/>
    <dgm:cxn modelId="{5BB19FD8-47B1-44DE-BD73-43CF6DA783F1}" type="presParOf" srcId="{B8B81DCD-8EE5-4B9C-AFCF-18D0AF07A6B7}" destId="{C877B50F-3E79-41BA-8957-91201A33F6A1}" srcOrd="0" destOrd="0" presId="urn:microsoft.com/office/officeart/2018/2/layout/IconVerticalSolidList"/>
    <dgm:cxn modelId="{0F0AE1DE-A582-4AE6-8062-D9733BFF2639}" type="presParOf" srcId="{B8B81DCD-8EE5-4B9C-AFCF-18D0AF07A6B7}" destId="{939FD4CF-18A6-4F4F-B5A5-43927001E9EA}" srcOrd="1" destOrd="0" presId="urn:microsoft.com/office/officeart/2018/2/layout/IconVerticalSolidList"/>
    <dgm:cxn modelId="{C9A1012A-D876-461D-BB59-60041C57F280}" type="presParOf" srcId="{B8B81DCD-8EE5-4B9C-AFCF-18D0AF07A6B7}" destId="{15059378-E929-4100-B2E7-1CD18DC50FC9}" srcOrd="2" destOrd="0" presId="urn:microsoft.com/office/officeart/2018/2/layout/IconVerticalSolidList"/>
    <dgm:cxn modelId="{43BA56E4-2889-4E5F-B6AC-C509430FA89E}" type="presParOf" srcId="{B8B81DCD-8EE5-4B9C-AFCF-18D0AF07A6B7}" destId="{833DD876-98CB-4F3D-AD61-FF2CF6ED3F4B}" srcOrd="3" destOrd="0" presId="urn:microsoft.com/office/officeart/2018/2/layout/IconVerticalSolidList"/>
    <dgm:cxn modelId="{0E44B835-21DB-488C-AAC1-927DDCE41BB2}" type="presParOf" srcId="{BC99DD1C-D350-4DF5-B5DF-C355CCBCC803}" destId="{F62592AC-7A2C-4EC6-9E0A-01A713D4F2CC}" srcOrd="1" destOrd="0" presId="urn:microsoft.com/office/officeart/2018/2/layout/IconVerticalSolidList"/>
    <dgm:cxn modelId="{D20B49D5-0A8E-4E64-AED5-3AADFDDEB586}" type="presParOf" srcId="{BC99DD1C-D350-4DF5-B5DF-C355CCBCC803}" destId="{EC36A09B-10BB-403B-8707-ADCB4FAAFB0F}" srcOrd="2" destOrd="0" presId="urn:microsoft.com/office/officeart/2018/2/layout/IconVerticalSolidList"/>
    <dgm:cxn modelId="{A81100ED-63B2-4F24-959F-12FD4F654B80}" type="presParOf" srcId="{EC36A09B-10BB-403B-8707-ADCB4FAAFB0F}" destId="{686BEF0C-5FE5-4D4F-9224-5229F876AA10}" srcOrd="0" destOrd="0" presId="urn:microsoft.com/office/officeart/2018/2/layout/IconVerticalSolidList"/>
    <dgm:cxn modelId="{2DAB34AC-1B81-4393-867D-50DD8E83E629}" type="presParOf" srcId="{EC36A09B-10BB-403B-8707-ADCB4FAAFB0F}" destId="{362B0F66-0DD6-4478-8B7B-7DD6011E32EF}" srcOrd="1" destOrd="0" presId="urn:microsoft.com/office/officeart/2018/2/layout/IconVerticalSolidList"/>
    <dgm:cxn modelId="{DDB978F2-B97B-47FC-9B8D-2F2D1C9613CC}" type="presParOf" srcId="{EC36A09B-10BB-403B-8707-ADCB4FAAFB0F}" destId="{7411048E-A8E2-4A6A-B387-E5FEA933221C}" srcOrd="2" destOrd="0" presId="urn:microsoft.com/office/officeart/2018/2/layout/IconVerticalSolidList"/>
    <dgm:cxn modelId="{4BD7D366-D958-4DC6-AC5F-ED4B4979515E}" type="presParOf" srcId="{EC36A09B-10BB-403B-8707-ADCB4FAAFB0F}" destId="{7502F68A-CFCE-4FDD-9D5E-7CAD997EE3D2}" srcOrd="3" destOrd="0" presId="urn:microsoft.com/office/officeart/2018/2/layout/IconVerticalSolidList"/>
    <dgm:cxn modelId="{F62B1197-769B-4E15-96CE-6B432528D1FE}" type="presParOf" srcId="{BC99DD1C-D350-4DF5-B5DF-C355CCBCC803}" destId="{C1669FBB-90F8-4FE0-A17D-04D1ED09FEA2}" srcOrd="3" destOrd="0" presId="urn:microsoft.com/office/officeart/2018/2/layout/IconVerticalSolidList"/>
    <dgm:cxn modelId="{B2E63B0F-C237-47EA-B1DD-77492A899ADB}" type="presParOf" srcId="{BC99DD1C-D350-4DF5-B5DF-C355CCBCC803}" destId="{8054755F-49AE-4401-B33D-5EBF0C215A82}" srcOrd="4" destOrd="0" presId="urn:microsoft.com/office/officeart/2018/2/layout/IconVerticalSolidList"/>
    <dgm:cxn modelId="{CF326996-2820-42C2-8D0D-1E902CC15598}" type="presParOf" srcId="{8054755F-49AE-4401-B33D-5EBF0C215A82}" destId="{8C08CD62-FA30-4D79-ADCA-501B24259CC9}" srcOrd="0" destOrd="0" presId="urn:microsoft.com/office/officeart/2018/2/layout/IconVerticalSolidList"/>
    <dgm:cxn modelId="{F6033397-F923-4106-9FDE-D08456978FF3}" type="presParOf" srcId="{8054755F-49AE-4401-B33D-5EBF0C215A82}" destId="{F5ADC92A-79B4-4EBE-B0B4-D083FF525C5D}" srcOrd="1" destOrd="0" presId="urn:microsoft.com/office/officeart/2018/2/layout/IconVerticalSolidList"/>
    <dgm:cxn modelId="{01EFC693-AF94-4485-B034-DE93F8057ADA}" type="presParOf" srcId="{8054755F-49AE-4401-B33D-5EBF0C215A82}" destId="{6A5589D4-A431-414E-B8FB-CB70DFF2C750}" srcOrd="2" destOrd="0" presId="urn:microsoft.com/office/officeart/2018/2/layout/IconVerticalSolidList"/>
    <dgm:cxn modelId="{51A4179F-B736-4821-9388-019BECE348EE}" type="presParOf" srcId="{8054755F-49AE-4401-B33D-5EBF0C215A82}" destId="{E1D1E8F6-4A0B-48B6-91B9-A532D48F1753}" srcOrd="3" destOrd="0" presId="urn:microsoft.com/office/officeart/2018/2/layout/IconVerticalSolidList"/>
    <dgm:cxn modelId="{71C1488F-DEE9-42A6-A65D-6B12CE4D22B5}" type="presParOf" srcId="{BC99DD1C-D350-4DF5-B5DF-C355CCBCC803}" destId="{7DE95B86-4BED-4592-BEF8-BC533E195C9E}" srcOrd="5" destOrd="0" presId="urn:microsoft.com/office/officeart/2018/2/layout/IconVerticalSolidList"/>
    <dgm:cxn modelId="{561C2228-89FC-4164-930E-DC17C1C6A0C9}" type="presParOf" srcId="{BC99DD1C-D350-4DF5-B5DF-C355CCBCC803}" destId="{6A9DB7A6-DFD0-4C64-BC6D-058000179B73}" srcOrd="6" destOrd="0" presId="urn:microsoft.com/office/officeart/2018/2/layout/IconVerticalSolidList"/>
    <dgm:cxn modelId="{DE9743FD-8517-4C7C-ADD7-E022249C394E}" type="presParOf" srcId="{6A9DB7A6-DFD0-4C64-BC6D-058000179B73}" destId="{5CCEC80E-67C2-4E49-A709-454AAE721E11}" srcOrd="0" destOrd="0" presId="urn:microsoft.com/office/officeart/2018/2/layout/IconVerticalSolidList"/>
    <dgm:cxn modelId="{69C2A9D7-31EA-4843-8A35-F98CCDA7090C}" type="presParOf" srcId="{6A9DB7A6-DFD0-4C64-BC6D-058000179B73}" destId="{EAEE392A-1117-445A-9DF9-1D57FBEF039D}" srcOrd="1" destOrd="0" presId="urn:microsoft.com/office/officeart/2018/2/layout/IconVerticalSolidList"/>
    <dgm:cxn modelId="{5A63C66D-64A5-4D1A-B074-A71E397E7624}" type="presParOf" srcId="{6A9DB7A6-DFD0-4C64-BC6D-058000179B73}" destId="{725711D1-4CE6-45E2-B661-5DF02EAE0FD9}" srcOrd="2" destOrd="0" presId="urn:microsoft.com/office/officeart/2018/2/layout/IconVerticalSolidList"/>
    <dgm:cxn modelId="{54EED25A-7F5C-4701-ADC6-CFB96567CB1A}" type="presParOf" srcId="{6A9DB7A6-DFD0-4C64-BC6D-058000179B73}" destId="{DAB13D91-B58E-4847-B784-DD24BCA347DB}" srcOrd="3" destOrd="0" presId="urn:microsoft.com/office/officeart/2018/2/layout/IconVerticalSolidList"/>
    <dgm:cxn modelId="{445D45A6-EF4B-443F-BB50-AFD7A227B0AE}" type="presParOf" srcId="{BC99DD1C-D350-4DF5-B5DF-C355CCBCC803}" destId="{324FEA27-3CF3-4784-A33C-4222DC616E5E}" srcOrd="7" destOrd="0" presId="urn:microsoft.com/office/officeart/2018/2/layout/IconVerticalSolidList"/>
    <dgm:cxn modelId="{F5DC5C2E-0858-4E56-91E0-B6A5AA4C3625}" type="presParOf" srcId="{BC99DD1C-D350-4DF5-B5DF-C355CCBCC803}" destId="{08F5486B-6B88-4EB2-9D9C-14267F606262}" srcOrd="8" destOrd="0" presId="urn:microsoft.com/office/officeart/2018/2/layout/IconVerticalSolidList"/>
    <dgm:cxn modelId="{53A61EE0-6AF3-4B79-82B9-1A13CED1CAD6}" type="presParOf" srcId="{08F5486B-6B88-4EB2-9D9C-14267F606262}" destId="{5BD3AF50-8628-4E77-9063-0678F26A9094}" srcOrd="0" destOrd="0" presId="urn:microsoft.com/office/officeart/2018/2/layout/IconVerticalSolidList"/>
    <dgm:cxn modelId="{3EFCF92E-A2C6-45A5-B0E9-CC2D237D81E8}" type="presParOf" srcId="{08F5486B-6B88-4EB2-9D9C-14267F606262}" destId="{A323070D-130C-404D-B0D0-B7C49BC6A09E}" srcOrd="1" destOrd="0" presId="urn:microsoft.com/office/officeart/2018/2/layout/IconVerticalSolidList"/>
    <dgm:cxn modelId="{122238CD-378F-4B46-8C49-78B7EF6FD5B0}" type="presParOf" srcId="{08F5486B-6B88-4EB2-9D9C-14267F606262}" destId="{E7BA4F14-4991-4D49-B4E8-584039C5DD29}" srcOrd="2" destOrd="0" presId="urn:microsoft.com/office/officeart/2018/2/layout/IconVerticalSolidList"/>
    <dgm:cxn modelId="{5E6DD11B-BA0A-47BB-B1A3-F1E27F867172}" type="presParOf" srcId="{08F5486B-6B88-4EB2-9D9C-14267F606262}" destId="{D883FF02-9F9B-4108-A028-09F73184B19D}" srcOrd="3" destOrd="0" presId="urn:microsoft.com/office/officeart/2018/2/layout/IconVerticalSolidList"/>
    <dgm:cxn modelId="{0873B8D8-BBBE-4CBA-A384-578DE9A79B95}" type="presParOf" srcId="{BC99DD1C-D350-4DF5-B5DF-C355CCBCC803}" destId="{5495BB52-8E61-4C86-B16E-152C86EDC858}" srcOrd="9" destOrd="0" presId="urn:microsoft.com/office/officeart/2018/2/layout/IconVerticalSolidList"/>
    <dgm:cxn modelId="{532FAEA3-180E-4350-8406-69D6D7167A7D}" type="presParOf" srcId="{BC99DD1C-D350-4DF5-B5DF-C355CCBCC803}" destId="{D97D5638-B1A9-49F1-93AF-49CBDC82A845}" srcOrd="10" destOrd="0" presId="urn:microsoft.com/office/officeart/2018/2/layout/IconVerticalSolidList"/>
    <dgm:cxn modelId="{ED4445E4-642D-47CE-9D58-096C9155060D}" type="presParOf" srcId="{D97D5638-B1A9-49F1-93AF-49CBDC82A845}" destId="{950F2132-BA4D-4E54-98DC-8F5B5105153A}" srcOrd="0" destOrd="0" presId="urn:microsoft.com/office/officeart/2018/2/layout/IconVerticalSolidList"/>
    <dgm:cxn modelId="{9E4A6B24-DECA-443C-A5D3-4B5BE0299A50}" type="presParOf" srcId="{D97D5638-B1A9-49F1-93AF-49CBDC82A845}" destId="{51C0CF80-4DBE-4AE5-B59A-221A93491DAD}" srcOrd="1" destOrd="0" presId="urn:microsoft.com/office/officeart/2018/2/layout/IconVerticalSolidList"/>
    <dgm:cxn modelId="{AF0BC4C5-9559-4202-B947-49B33366F706}" type="presParOf" srcId="{D97D5638-B1A9-49F1-93AF-49CBDC82A845}" destId="{6F795384-17B3-4ADE-8041-D5571051F088}" srcOrd="2" destOrd="0" presId="urn:microsoft.com/office/officeart/2018/2/layout/IconVerticalSolidList"/>
    <dgm:cxn modelId="{D6DED090-18B2-4BE8-98C1-C07BD2A0898E}" type="presParOf" srcId="{D97D5638-B1A9-49F1-93AF-49CBDC82A845}" destId="{4C518CDC-E025-43C2-B62F-9121769A2709}" srcOrd="3" destOrd="0" presId="urn:microsoft.com/office/officeart/2018/2/layout/IconVerticalSolidList"/>
    <dgm:cxn modelId="{6CA8FD7F-88B9-484C-8A36-F04A908A37BA}" type="presParOf" srcId="{BC99DD1C-D350-4DF5-B5DF-C355CCBCC803}" destId="{9746B02F-DAF7-41FA-93E5-A732D54DAC02}" srcOrd="11" destOrd="0" presId="urn:microsoft.com/office/officeart/2018/2/layout/IconVerticalSolidList"/>
    <dgm:cxn modelId="{55A28B94-277C-429E-B388-DCFB6FD364ED}" type="presParOf" srcId="{BC99DD1C-D350-4DF5-B5DF-C355CCBCC803}" destId="{0546A2F7-4F04-4473-96B5-DE5EB59F3721}" srcOrd="12" destOrd="0" presId="urn:microsoft.com/office/officeart/2018/2/layout/IconVerticalSolidList"/>
    <dgm:cxn modelId="{BAD14617-A614-4F44-BE98-3B571447A577}" type="presParOf" srcId="{0546A2F7-4F04-4473-96B5-DE5EB59F3721}" destId="{CAA9A8E6-1B14-43C9-AC13-79E64974E717}" srcOrd="0" destOrd="0" presId="urn:microsoft.com/office/officeart/2018/2/layout/IconVerticalSolidList"/>
    <dgm:cxn modelId="{568F577D-782C-4D13-9E90-0F14733337F0}" type="presParOf" srcId="{0546A2F7-4F04-4473-96B5-DE5EB59F3721}" destId="{0C326631-B0F9-4DD0-9BF0-E00BC404FE20}" srcOrd="1" destOrd="0" presId="urn:microsoft.com/office/officeart/2018/2/layout/IconVerticalSolidList"/>
    <dgm:cxn modelId="{4BD6E2BA-C42E-45AF-AFEC-F9C0C5394DFB}" type="presParOf" srcId="{0546A2F7-4F04-4473-96B5-DE5EB59F3721}" destId="{0201818F-F1E8-448C-AB84-418F834A1899}" srcOrd="2" destOrd="0" presId="urn:microsoft.com/office/officeart/2018/2/layout/IconVerticalSolidList"/>
    <dgm:cxn modelId="{57FE0C53-54EE-4DC6-8470-3487401C31FD}" type="presParOf" srcId="{0546A2F7-4F04-4473-96B5-DE5EB59F3721}" destId="{1CED9E34-D373-452E-BA70-23D2E70AD0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82109-C34A-4F27-A22A-10FBD511CF0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61F387-BBA4-4E13-A151-03C54FA9334D}">
      <dgm:prSet phldrT="[Metin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4000" dirty="0">
              <a:latin typeface="Arial" pitchFamily="34" charset="0"/>
              <a:cs typeface="Arial" pitchFamily="34" charset="0"/>
            </a:rPr>
            <a:t>Destek Miktarı</a:t>
          </a:r>
        </a:p>
        <a:p>
          <a:r>
            <a:rPr lang="tr-TR" sz="4000" dirty="0" err="1">
              <a:latin typeface="Arial" pitchFamily="34" charset="0"/>
              <a:cs typeface="Arial" pitchFamily="34" charset="0"/>
            </a:rPr>
            <a:t>Max</a:t>
          </a:r>
          <a:r>
            <a:rPr lang="tr-TR" sz="4000" dirty="0">
              <a:latin typeface="Arial" pitchFamily="34" charset="0"/>
              <a:cs typeface="Arial" pitchFamily="34" charset="0"/>
            </a:rPr>
            <a:t> 6000 TL</a:t>
          </a:r>
          <a:endParaRPr lang="en-US" sz="4000" dirty="0">
            <a:latin typeface="Arial" pitchFamily="34" charset="0"/>
            <a:cs typeface="Arial" pitchFamily="34" charset="0"/>
          </a:endParaRPr>
        </a:p>
      </dgm:t>
    </dgm:pt>
    <dgm:pt modelId="{CC58C30E-3619-456E-BC4A-60C43AD8F167}" type="parTrans" cxnId="{9C120F5C-09F8-4236-9058-C7FE3A6C4043}">
      <dgm:prSet/>
      <dgm:spPr/>
      <dgm:t>
        <a:bodyPr/>
        <a:lstStyle/>
        <a:p>
          <a:endParaRPr lang="en-US"/>
        </a:p>
      </dgm:t>
    </dgm:pt>
    <dgm:pt modelId="{A30F216A-E006-4726-B491-CC9E69031C9D}" type="sibTrans" cxnId="{9C120F5C-09F8-4236-9058-C7FE3A6C4043}">
      <dgm:prSet/>
      <dgm:spPr/>
      <dgm:t>
        <a:bodyPr/>
        <a:lstStyle/>
        <a:p>
          <a:endParaRPr lang="en-US"/>
        </a:p>
      </dgm:t>
    </dgm:pt>
    <dgm:pt modelId="{78411C6F-A793-4B9B-B894-55B8C5BF753A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4400" b="1" dirty="0">
              <a:latin typeface="Arial" pitchFamily="34" charset="0"/>
              <a:cs typeface="Arial" pitchFamily="34" charset="0"/>
            </a:rPr>
            <a:t>E</a:t>
          </a:r>
          <a:r>
            <a:rPr lang="en-US" sz="4400" b="1" dirty="0">
              <a:latin typeface="Arial" pitchFamily="34" charset="0"/>
              <a:cs typeface="Arial" pitchFamily="34" charset="0"/>
            </a:rPr>
            <a:t>n </a:t>
          </a:r>
          <a:r>
            <a:rPr lang="en-US" sz="4400" b="1" dirty="0" err="1">
              <a:latin typeface="Arial" pitchFamily="34" charset="0"/>
              <a:cs typeface="Arial" pitchFamily="34" charset="0"/>
            </a:rPr>
            <a:t>çok</a:t>
          </a:r>
          <a:r>
            <a:rPr lang="en-US" sz="4400" b="1" dirty="0">
              <a:latin typeface="Arial" pitchFamily="34" charset="0"/>
              <a:cs typeface="Arial" pitchFamily="34" charset="0"/>
            </a:rPr>
            <a:t> 12 </a:t>
          </a:r>
          <a:r>
            <a:rPr lang="en-US" sz="4400" b="1" dirty="0" err="1">
              <a:latin typeface="Arial" pitchFamily="34" charset="0"/>
              <a:cs typeface="Arial" pitchFamily="34" charset="0"/>
            </a:rPr>
            <a:t>aylık</a:t>
          </a:r>
          <a:r>
            <a:rPr lang="en-US" sz="4400" b="1" dirty="0">
              <a:latin typeface="Arial" pitchFamily="34" charset="0"/>
              <a:cs typeface="Arial" pitchFamily="34" charset="0"/>
            </a:rPr>
            <a:t> </a:t>
          </a:r>
          <a:r>
            <a:rPr lang="en-US" sz="4400" b="1" dirty="0" err="1">
              <a:latin typeface="Arial" pitchFamily="34" charset="0"/>
              <a:cs typeface="Arial" pitchFamily="34" charset="0"/>
            </a:rPr>
            <a:t>süre</a:t>
          </a:r>
          <a:r>
            <a:rPr lang="en-US" sz="4400" b="1" dirty="0">
              <a:latin typeface="Arial" pitchFamily="34" charset="0"/>
              <a:cs typeface="Arial" pitchFamily="34" charset="0"/>
            </a:rPr>
            <a:t> </a:t>
          </a:r>
          <a:r>
            <a:rPr lang="en-US" sz="4400" b="1" dirty="0" err="1">
              <a:latin typeface="Arial" pitchFamily="34" charset="0"/>
              <a:cs typeface="Arial" pitchFamily="34" charset="0"/>
            </a:rPr>
            <a:t>ile</a:t>
          </a:r>
          <a:r>
            <a:rPr lang="en-US" sz="4400" b="1" dirty="0">
              <a:latin typeface="Arial" pitchFamily="34" charset="0"/>
              <a:cs typeface="Arial" pitchFamily="34" charset="0"/>
            </a:rPr>
            <a:t> </a:t>
          </a:r>
          <a:r>
            <a:rPr lang="en-US" sz="4400" b="1" dirty="0" err="1">
              <a:latin typeface="Arial" pitchFamily="34" charset="0"/>
              <a:cs typeface="Arial" pitchFamily="34" charset="0"/>
            </a:rPr>
            <a:t>desteklenir</a:t>
          </a:r>
          <a:r>
            <a:rPr lang="en-US" sz="4400" b="1" dirty="0">
              <a:latin typeface="Arial" pitchFamily="34" charset="0"/>
              <a:cs typeface="Arial" pitchFamily="34" charset="0"/>
            </a:rPr>
            <a:t>.  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6B6BDD76-6B79-4B21-B183-8E8D4945643B}" type="parTrans" cxnId="{AB380A6C-A452-4070-B55F-4A6245626BFC}">
      <dgm:prSet/>
      <dgm:spPr/>
      <dgm:t>
        <a:bodyPr/>
        <a:lstStyle/>
        <a:p>
          <a:endParaRPr lang="en-US"/>
        </a:p>
      </dgm:t>
    </dgm:pt>
    <dgm:pt modelId="{BE7F5463-F128-4FB5-8E18-5E5099F9E9C6}" type="sibTrans" cxnId="{AB380A6C-A452-4070-B55F-4A6245626BFC}">
      <dgm:prSet/>
      <dgm:spPr/>
      <dgm:t>
        <a:bodyPr/>
        <a:lstStyle/>
        <a:p>
          <a:endParaRPr lang="en-US"/>
        </a:p>
      </dgm:t>
    </dgm:pt>
    <dgm:pt modelId="{A2B3550E-0FD0-4F3B-9DF5-261A88ABADF0}">
      <dgm:prSet phldrT="[Metin]"/>
      <dgm:spPr>
        <a:solidFill>
          <a:schemeClr val="accent4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Destek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alanlar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destek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kararının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TÜBİTAK web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sayfasında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ilan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edilmesini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takip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eden</a:t>
          </a:r>
          <a:r>
            <a:rPr lang="tr-TR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1 Yıl içinde</a:t>
          </a:r>
        </a:p>
        <a:p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projesini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tamamlam</a:t>
          </a:r>
          <a:r>
            <a:rPr lang="tr-TR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alı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ve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sonuç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raporunu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sisteme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tr-TR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yüklemelidir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 </a:t>
          </a:r>
          <a:endParaRPr lang="en-US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4647E2B-B084-4BE1-B02E-24FBAC2248F4}" type="parTrans" cxnId="{46303335-D26E-4DA8-9BC3-61B0ACF49BB8}">
      <dgm:prSet/>
      <dgm:spPr/>
      <dgm:t>
        <a:bodyPr/>
        <a:lstStyle/>
        <a:p>
          <a:endParaRPr lang="en-US"/>
        </a:p>
      </dgm:t>
    </dgm:pt>
    <dgm:pt modelId="{DEBD306C-820D-4134-AED4-F1C7C1CF1080}" type="sibTrans" cxnId="{46303335-D26E-4DA8-9BC3-61B0ACF49BB8}">
      <dgm:prSet/>
      <dgm:spPr/>
      <dgm:t>
        <a:bodyPr/>
        <a:lstStyle/>
        <a:p>
          <a:endParaRPr lang="en-US"/>
        </a:p>
      </dgm:t>
    </dgm:pt>
    <dgm:pt modelId="{EEA3FE81-7CD7-447A-A353-3D7106BFFC46}" type="pres">
      <dgm:prSet presAssocID="{52B82109-C34A-4F27-A22A-10FBD511CF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FD3F4F-1F33-4418-9E05-4BF2977E43E5}" type="pres">
      <dgm:prSet presAssocID="{7661F387-BBA4-4E13-A151-03C54FA9334D}" presName="root1" presStyleCnt="0"/>
      <dgm:spPr/>
    </dgm:pt>
    <dgm:pt modelId="{11B924A2-313E-40D4-910C-2E17FEA49377}" type="pres">
      <dgm:prSet presAssocID="{7661F387-BBA4-4E13-A151-03C54FA9334D}" presName="LevelOneTextNode" presStyleLbl="node0" presStyleIdx="0" presStyleCnt="2" custScaleX="79101" custScaleY="71814" custLinFactNeighborX="8259" custLinFactNeighborY="20843">
        <dgm:presLayoutVars>
          <dgm:chPref val="3"/>
        </dgm:presLayoutVars>
      </dgm:prSet>
      <dgm:spPr/>
    </dgm:pt>
    <dgm:pt modelId="{784E1783-1BCA-419E-926B-DCC431B4080D}" type="pres">
      <dgm:prSet presAssocID="{7661F387-BBA4-4E13-A151-03C54FA9334D}" presName="level2hierChild" presStyleCnt="0"/>
      <dgm:spPr/>
    </dgm:pt>
    <dgm:pt modelId="{ADE3B152-EBA3-45AD-90B1-29A450B16665}" type="pres">
      <dgm:prSet presAssocID="{6B6BDD76-6B79-4B21-B183-8E8D4945643B}" presName="conn2-1" presStyleLbl="parChTrans1D2" presStyleIdx="0" presStyleCnt="1"/>
      <dgm:spPr/>
    </dgm:pt>
    <dgm:pt modelId="{87CC01BD-EC69-4020-9997-973CB8BD2393}" type="pres">
      <dgm:prSet presAssocID="{6B6BDD76-6B79-4B21-B183-8E8D4945643B}" presName="connTx" presStyleLbl="parChTrans1D2" presStyleIdx="0" presStyleCnt="1"/>
      <dgm:spPr/>
    </dgm:pt>
    <dgm:pt modelId="{1487A117-5289-4294-A2DD-8C54555C90B4}" type="pres">
      <dgm:prSet presAssocID="{78411C6F-A793-4B9B-B894-55B8C5BF753A}" presName="root2" presStyleCnt="0"/>
      <dgm:spPr/>
    </dgm:pt>
    <dgm:pt modelId="{5588A0D6-5938-4893-9A17-58B166574BCE}" type="pres">
      <dgm:prSet presAssocID="{78411C6F-A793-4B9B-B894-55B8C5BF753A}" presName="LevelTwoTextNode" presStyleLbl="node2" presStyleIdx="0" presStyleCnt="1" custScaleX="107617" custScaleY="112214" custLinFactNeighborX="-7393" custLinFactNeighborY="1050">
        <dgm:presLayoutVars>
          <dgm:chPref val="3"/>
        </dgm:presLayoutVars>
      </dgm:prSet>
      <dgm:spPr/>
    </dgm:pt>
    <dgm:pt modelId="{AF8419DF-5D6F-49D1-9697-96E9E5502E1B}" type="pres">
      <dgm:prSet presAssocID="{78411C6F-A793-4B9B-B894-55B8C5BF753A}" presName="level3hierChild" presStyleCnt="0"/>
      <dgm:spPr/>
    </dgm:pt>
    <dgm:pt modelId="{A79AD522-B6CE-43EB-AFA7-6C2ED77F08EC}" type="pres">
      <dgm:prSet presAssocID="{A2B3550E-0FD0-4F3B-9DF5-261A88ABADF0}" presName="root1" presStyleCnt="0"/>
      <dgm:spPr/>
    </dgm:pt>
    <dgm:pt modelId="{D71D4C78-DE01-48BA-BCC1-084193DEABCC}" type="pres">
      <dgm:prSet presAssocID="{A2B3550E-0FD0-4F3B-9DF5-261A88ABADF0}" presName="LevelOneTextNode" presStyleLbl="node0" presStyleIdx="1" presStyleCnt="2" custScaleX="222987" custScaleY="112214" custLinFactNeighborX="18876" custLinFactNeighborY="-8821">
        <dgm:presLayoutVars>
          <dgm:chPref val="3"/>
        </dgm:presLayoutVars>
      </dgm:prSet>
      <dgm:spPr/>
    </dgm:pt>
    <dgm:pt modelId="{C752DDA2-9C15-4286-BD00-189A468F6B7A}" type="pres">
      <dgm:prSet presAssocID="{A2B3550E-0FD0-4F3B-9DF5-261A88ABADF0}" presName="level2hierChild" presStyleCnt="0"/>
      <dgm:spPr/>
    </dgm:pt>
  </dgm:ptLst>
  <dgm:cxnLst>
    <dgm:cxn modelId="{46303335-D26E-4DA8-9BC3-61B0ACF49BB8}" srcId="{52B82109-C34A-4F27-A22A-10FBD511CF0C}" destId="{A2B3550E-0FD0-4F3B-9DF5-261A88ABADF0}" srcOrd="1" destOrd="0" parTransId="{34647E2B-B084-4BE1-B02E-24FBAC2248F4}" sibTransId="{DEBD306C-820D-4134-AED4-F1C7C1CF1080}"/>
    <dgm:cxn modelId="{9C120F5C-09F8-4236-9058-C7FE3A6C4043}" srcId="{52B82109-C34A-4F27-A22A-10FBD511CF0C}" destId="{7661F387-BBA4-4E13-A151-03C54FA9334D}" srcOrd="0" destOrd="0" parTransId="{CC58C30E-3619-456E-BC4A-60C43AD8F167}" sibTransId="{A30F216A-E006-4726-B491-CC9E69031C9D}"/>
    <dgm:cxn modelId="{AB380A6C-A452-4070-B55F-4A6245626BFC}" srcId="{7661F387-BBA4-4E13-A151-03C54FA9334D}" destId="{78411C6F-A793-4B9B-B894-55B8C5BF753A}" srcOrd="0" destOrd="0" parTransId="{6B6BDD76-6B79-4B21-B183-8E8D4945643B}" sibTransId="{BE7F5463-F128-4FB5-8E18-5E5099F9E9C6}"/>
    <dgm:cxn modelId="{7EBDD66E-9EE9-4304-B989-02921C931A12}" type="presOf" srcId="{A2B3550E-0FD0-4F3B-9DF5-261A88ABADF0}" destId="{D71D4C78-DE01-48BA-BCC1-084193DEABCC}" srcOrd="0" destOrd="0" presId="urn:microsoft.com/office/officeart/2005/8/layout/hierarchy2"/>
    <dgm:cxn modelId="{5789B07B-A1E8-4942-A803-D26D8EA9D81D}" type="presOf" srcId="{7661F387-BBA4-4E13-A151-03C54FA9334D}" destId="{11B924A2-313E-40D4-910C-2E17FEA49377}" srcOrd="0" destOrd="0" presId="urn:microsoft.com/office/officeart/2005/8/layout/hierarchy2"/>
    <dgm:cxn modelId="{FEDCA889-F690-416C-BAB3-7F0FB6CB987E}" type="presOf" srcId="{78411C6F-A793-4B9B-B894-55B8C5BF753A}" destId="{5588A0D6-5938-4893-9A17-58B166574BCE}" srcOrd="0" destOrd="0" presId="urn:microsoft.com/office/officeart/2005/8/layout/hierarchy2"/>
    <dgm:cxn modelId="{D13652A7-FB79-403B-807D-7627BEDF741A}" type="presOf" srcId="{52B82109-C34A-4F27-A22A-10FBD511CF0C}" destId="{EEA3FE81-7CD7-447A-A353-3D7106BFFC46}" srcOrd="0" destOrd="0" presId="urn:microsoft.com/office/officeart/2005/8/layout/hierarchy2"/>
    <dgm:cxn modelId="{FA57BCAE-04C8-4176-9155-E04A10421C5A}" type="presOf" srcId="{6B6BDD76-6B79-4B21-B183-8E8D4945643B}" destId="{87CC01BD-EC69-4020-9997-973CB8BD2393}" srcOrd="1" destOrd="0" presId="urn:microsoft.com/office/officeart/2005/8/layout/hierarchy2"/>
    <dgm:cxn modelId="{BDAFC1DE-46F5-49B5-8E39-A355F0F474E0}" type="presOf" srcId="{6B6BDD76-6B79-4B21-B183-8E8D4945643B}" destId="{ADE3B152-EBA3-45AD-90B1-29A450B16665}" srcOrd="0" destOrd="0" presId="urn:microsoft.com/office/officeart/2005/8/layout/hierarchy2"/>
    <dgm:cxn modelId="{8990EAB4-BD6A-4EB0-9297-1CED415007DB}" type="presParOf" srcId="{EEA3FE81-7CD7-447A-A353-3D7106BFFC46}" destId="{C7FD3F4F-1F33-4418-9E05-4BF2977E43E5}" srcOrd="0" destOrd="0" presId="urn:microsoft.com/office/officeart/2005/8/layout/hierarchy2"/>
    <dgm:cxn modelId="{8824CB0C-5C66-4DCC-826C-E8F503F2E9C3}" type="presParOf" srcId="{C7FD3F4F-1F33-4418-9E05-4BF2977E43E5}" destId="{11B924A2-313E-40D4-910C-2E17FEA49377}" srcOrd="0" destOrd="0" presId="urn:microsoft.com/office/officeart/2005/8/layout/hierarchy2"/>
    <dgm:cxn modelId="{C3856D29-3CF1-45B6-95B4-FD035609155F}" type="presParOf" srcId="{C7FD3F4F-1F33-4418-9E05-4BF2977E43E5}" destId="{784E1783-1BCA-419E-926B-DCC431B4080D}" srcOrd="1" destOrd="0" presId="urn:microsoft.com/office/officeart/2005/8/layout/hierarchy2"/>
    <dgm:cxn modelId="{ABA93423-7CD0-4361-8A0B-94010AB345E1}" type="presParOf" srcId="{784E1783-1BCA-419E-926B-DCC431B4080D}" destId="{ADE3B152-EBA3-45AD-90B1-29A450B16665}" srcOrd="0" destOrd="0" presId="urn:microsoft.com/office/officeart/2005/8/layout/hierarchy2"/>
    <dgm:cxn modelId="{0EE74143-ACBF-453B-824A-AC8E98F81B71}" type="presParOf" srcId="{ADE3B152-EBA3-45AD-90B1-29A450B16665}" destId="{87CC01BD-EC69-4020-9997-973CB8BD2393}" srcOrd="0" destOrd="0" presId="urn:microsoft.com/office/officeart/2005/8/layout/hierarchy2"/>
    <dgm:cxn modelId="{6AAE36C7-8486-4C01-8DD2-3107CB541F0A}" type="presParOf" srcId="{784E1783-1BCA-419E-926B-DCC431B4080D}" destId="{1487A117-5289-4294-A2DD-8C54555C90B4}" srcOrd="1" destOrd="0" presId="urn:microsoft.com/office/officeart/2005/8/layout/hierarchy2"/>
    <dgm:cxn modelId="{E44BB946-A59B-4CF3-BA51-71874285E20F}" type="presParOf" srcId="{1487A117-5289-4294-A2DD-8C54555C90B4}" destId="{5588A0D6-5938-4893-9A17-58B166574BCE}" srcOrd="0" destOrd="0" presId="urn:microsoft.com/office/officeart/2005/8/layout/hierarchy2"/>
    <dgm:cxn modelId="{3DC12929-3902-498C-8753-CA774D24D2DB}" type="presParOf" srcId="{1487A117-5289-4294-A2DD-8C54555C90B4}" destId="{AF8419DF-5D6F-49D1-9697-96E9E5502E1B}" srcOrd="1" destOrd="0" presId="urn:microsoft.com/office/officeart/2005/8/layout/hierarchy2"/>
    <dgm:cxn modelId="{2753FE30-D22C-4F30-B2B4-A8CD62F633CD}" type="presParOf" srcId="{EEA3FE81-7CD7-447A-A353-3D7106BFFC46}" destId="{A79AD522-B6CE-43EB-AFA7-6C2ED77F08EC}" srcOrd="1" destOrd="0" presId="urn:microsoft.com/office/officeart/2005/8/layout/hierarchy2"/>
    <dgm:cxn modelId="{B1868D24-EF35-4A91-BE1E-F07B647D81EC}" type="presParOf" srcId="{A79AD522-B6CE-43EB-AFA7-6C2ED77F08EC}" destId="{D71D4C78-DE01-48BA-BCC1-084193DEABCC}" srcOrd="0" destOrd="0" presId="urn:microsoft.com/office/officeart/2005/8/layout/hierarchy2"/>
    <dgm:cxn modelId="{14451B30-DCEE-4A02-A363-6FA0D48D0AB2}" type="presParOf" srcId="{A79AD522-B6CE-43EB-AFA7-6C2ED77F08EC}" destId="{C752DDA2-9C15-4286-BD00-189A468F6B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9E1EA-9CE3-4CD6-8C50-122119E538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BB437-B929-48CB-B99D-BC71C2351201}">
      <dgm:prSet phldrT="[Metin]" custT="1"/>
      <dgm:spPr/>
      <dgm:t>
        <a:bodyPr/>
        <a:lstStyle/>
        <a:p>
          <a:r>
            <a:rPr lang="en-US" sz="2800" dirty="0"/>
            <a:t>KAPAK SAYFASI</a:t>
          </a:r>
        </a:p>
      </dgm:t>
    </dgm:pt>
    <dgm:pt modelId="{2809B914-682E-4F6B-B81F-671E832F0114}" type="parTrans" cxnId="{B6CE3146-8C25-4C9A-8294-DC84F4C87EF6}">
      <dgm:prSet/>
      <dgm:spPr/>
      <dgm:t>
        <a:bodyPr/>
        <a:lstStyle/>
        <a:p>
          <a:endParaRPr lang="en-US"/>
        </a:p>
      </dgm:t>
    </dgm:pt>
    <dgm:pt modelId="{A8DC1794-118A-4D08-811A-F28E840289EC}" type="sibTrans" cxnId="{B6CE3146-8C25-4C9A-8294-DC84F4C87EF6}">
      <dgm:prSet/>
      <dgm:spPr/>
      <dgm:t>
        <a:bodyPr/>
        <a:lstStyle/>
        <a:p>
          <a:endParaRPr lang="en-US"/>
        </a:p>
      </dgm:t>
    </dgm:pt>
    <dgm:pt modelId="{FB8E4B86-67CA-4FF5-948F-9E864F2AA02C}">
      <dgm:prSet phldrT="[Metin]" custT="1"/>
      <dgm:spPr/>
      <dgm:t>
        <a:bodyPr/>
        <a:lstStyle/>
        <a:p>
          <a:r>
            <a:rPr lang="en-US" sz="2800" dirty="0"/>
            <a:t>ÖZET    </a:t>
          </a:r>
        </a:p>
      </dgm:t>
    </dgm:pt>
    <dgm:pt modelId="{A3A268D3-4970-4A34-BFD2-FE2F754E44E2}" type="parTrans" cxnId="{01D726FB-B04B-47C3-BF5B-0B98EA9C2880}">
      <dgm:prSet/>
      <dgm:spPr/>
      <dgm:t>
        <a:bodyPr/>
        <a:lstStyle/>
        <a:p>
          <a:endParaRPr lang="en-US"/>
        </a:p>
      </dgm:t>
    </dgm:pt>
    <dgm:pt modelId="{43F08296-79BE-4A01-8D0F-E992CDB1D215}" type="sibTrans" cxnId="{01D726FB-B04B-47C3-BF5B-0B98EA9C2880}">
      <dgm:prSet/>
      <dgm:spPr/>
      <dgm:t>
        <a:bodyPr/>
        <a:lstStyle/>
        <a:p>
          <a:endParaRPr lang="en-US"/>
        </a:p>
      </dgm:t>
    </dgm:pt>
    <dgm:pt modelId="{94E70811-0AFC-4C4F-8BA5-1DAF0DD44143}">
      <dgm:prSet phldrT="[Metin]" custT="1"/>
      <dgm:spPr/>
      <dgm:t>
        <a:bodyPr/>
        <a:lstStyle/>
        <a:p>
          <a:r>
            <a:rPr lang="tr-TR" sz="2000" b="1" dirty="0">
              <a:latin typeface="+mj-lt"/>
              <a:cs typeface="Times New Roman" pitchFamily="18" charset="0"/>
            </a:rPr>
            <a:t>KONUNUN ÖNEMİ, ARAŞTIRMA ÖNERİSİNİN ÖZGÜN DEĞERİ VE ARAŞTIRMA SORUSU/HİPOTEZİ</a:t>
          </a:r>
          <a:endParaRPr lang="en-US" sz="2000" dirty="0">
            <a:latin typeface="+mj-lt"/>
            <a:cs typeface="Times New Roman" pitchFamily="18" charset="0"/>
          </a:endParaRPr>
        </a:p>
      </dgm:t>
    </dgm:pt>
    <dgm:pt modelId="{4AAEFFF8-94EB-4DE9-AF85-1B42D8D7E9AC}" type="parTrans" cxnId="{DF0033A6-7B4A-47A2-9B8B-B9747710031A}">
      <dgm:prSet/>
      <dgm:spPr/>
      <dgm:t>
        <a:bodyPr/>
        <a:lstStyle/>
        <a:p>
          <a:endParaRPr lang="en-US"/>
        </a:p>
      </dgm:t>
    </dgm:pt>
    <dgm:pt modelId="{F4A32694-B69D-44DD-88B7-4F43BBCDE538}" type="sibTrans" cxnId="{DF0033A6-7B4A-47A2-9B8B-B9747710031A}">
      <dgm:prSet/>
      <dgm:spPr/>
      <dgm:t>
        <a:bodyPr/>
        <a:lstStyle/>
        <a:p>
          <a:endParaRPr lang="en-US"/>
        </a:p>
      </dgm:t>
    </dgm:pt>
    <dgm:pt modelId="{FDD4BCD4-616C-4B54-A0EC-F7F0F1D59572}">
      <dgm:prSet phldrT="[Metin]" custT="1"/>
      <dgm:spPr/>
      <dgm:t>
        <a:bodyPr/>
        <a:lstStyle/>
        <a:p>
          <a:r>
            <a:rPr lang="en-US" sz="2800" dirty="0"/>
            <a:t>YÖNTEM </a:t>
          </a:r>
        </a:p>
      </dgm:t>
    </dgm:pt>
    <dgm:pt modelId="{6304F09D-9D2F-4269-9AAA-3311A363C1B9}" type="parTrans" cxnId="{6F33307D-CDAC-4E32-AA29-A005EA07DE27}">
      <dgm:prSet/>
      <dgm:spPr/>
      <dgm:t>
        <a:bodyPr/>
        <a:lstStyle/>
        <a:p>
          <a:endParaRPr lang="en-US"/>
        </a:p>
      </dgm:t>
    </dgm:pt>
    <dgm:pt modelId="{626135D1-95BA-4A5B-B7B4-07102B8716CB}" type="sibTrans" cxnId="{6F33307D-CDAC-4E32-AA29-A005EA07DE27}">
      <dgm:prSet/>
      <dgm:spPr/>
      <dgm:t>
        <a:bodyPr/>
        <a:lstStyle/>
        <a:p>
          <a:endParaRPr lang="en-US"/>
        </a:p>
      </dgm:t>
    </dgm:pt>
    <dgm:pt modelId="{AFF3D235-7AE1-474D-A378-6383CA8CF291}">
      <dgm:prSet phldrT="[Metin]" custT="1"/>
      <dgm:spPr/>
      <dgm:t>
        <a:bodyPr/>
        <a:lstStyle/>
        <a:p>
          <a:r>
            <a:rPr lang="en-US" sz="2800" dirty="0"/>
            <a:t>PROJE YÖNETİMİ</a:t>
          </a:r>
        </a:p>
      </dgm:t>
    </dgm:pt>
    <dgm:pt modelId="{432206D0-7F79-43AC-9233-933058D302C4}" type="parTrans" cxnId="{98F52BB6-F0F5-4AAE-A59E-A43D0832A624}">
      <dgm:prSet/>
      <dgm:spPr/>
      <dgm:t>
        <a:bodyPr/>
        <a:lstStyle/>
        <a:p>
          <a:endParaRPr lang="en-US"/>
        </a:p>
      </dgm:t>
    </dgm:pt>
    <dgm:pt modelId="{4219972A-B77C-4AD7-8D81-91E6D0A38C82}" type="sibTrans" cxnId="{98F52BB6-F0F5-4AAE-A59E-A43D0832A624}">
      <dgm:prSet/>
      <dgm:spPr/>
      <dgm:t>
        <a:bodyPr/>
        <a:lstStyle/>
        <a:p>
          <a:endParaRPr lang="en-US"/>
        </a:p>
      </dgm:t>
    </dgm:pt>
    <dgm:pt modelId="{ED3FB5B8-4BB1-4BDB-BF8B-AE215E13466A}">
      <dgm:prSet phldrT="[Metin]" custT="1"/>
      <dgm:spPr/>
      <dgm:t>
        <a:bodyPr/>
        <a:lstStyle/>
        <a:p>
          <a:r>
            <a:rPr lang="en-US" sz="2800" dirty="0"/>
            <a:t>YAYGIN ETKİ</a:t>
          </a:r>
        </a:p>
      </dgm:t>
    </dgm:pt>
    <dgm:pt modelId="{5C9FE5D5-B0A8-4441-80B9-B6401D1BBA2A}" type="parTrans" cxnId="{6024889C-6FE6-499F-9875-1448BD347798}">
      <dgm:prSet/>
      <dgm:spPr/>
      <dgm:t>
        <a:bodyPr/>
        <a:lstStyle/>
        <a:p>
          <a:endParaRPr lang="en-US"/>
        </a:p>
      </dgm:t>
    </dgm:pt>
    <dgm:pt modelId="{44244CB1-8A8D-4B26-AC59-9BF16ADEE300}" type="sibTrans" cxnId="{6024889C-6FE6-499F-9875-1448BD347798}">
      <dgm:prSet/>
      <dgm:spPr/>
      <dgm:t>
        <a:bodyPr/>
        <a:lstStyle/>
        <a:p>
          <a:endParaRPr lang="en-US"/>
        </a:p>
      </dgm:t>
    </dgm:pt>
    <dgm:pt modelId="{04980EC5-F970-4E17-84DC-C0A77FCC0728}">
      <dgm:prSet phldrT="[Metin]" custT="1"/>
      <dgm:spPr/>
      <dgm:t>
        <a:bodyPr/>
        <a:lstStyle/>
        <a:p>
          <a:r>
            <a:rPr lang="en-US" sz="2800" dirty="0"/>
            <a:t>KAYNAKLAR</a:t>
          </a:r>
        </a:p>
      </dgm:t>
    </dgm:pt>
    <dgm:pt modelId="{62802C09-1B64-46C6-AEB6-DEFFD1300548}" type="parTrans" cxnId="{2E2D41EA-BA09-486C-A9EB-A45763727D55}">
      <dgm:prSet/>
      <dgm:spPr/>
      <dgm:t>
        <a:bodyPr/>
        <a:lstStyle/>
        <a:p>
          <a:endParaRPr lang="en-US"/>
        </a:p>
      </dgm:t>
    </dgm:pt>
    <dgm:pt modelId="{AC0059C4-3F99-4B12-9C4E-5643BD5F0192}" type="sibTrans" cxnId="{2E2D41EA-BA09-486C-A9EB-A45763727D55}">
      <dgm:prSet/>
      <dgm:spPr/>
      <dgm:t>
        <a:bodyPr/>
        <a:lstStyle/>
        <a:p>
          <a:endParaRPr lang="en-US"/>
        </a:p>
      </dgm:t>
    </dgm:pt>
    <dgm:pt modelId="{93B06924-3C88-4063-8683-C49A8FAC80FC}">
      <dgm:prSet phldrT="[Metin]" custT="1"/>
      <dgm:spPr/>
      <dgm:t>
        <a:bodyPr/>
        <a:lstStyle/>
        <a:p>
          <a:r>
            <a:rPr lang="en-US" sz="2800" dirty="0"/>
            <a:t>AMAÇ VE HEDEFLER</a:t>
          </a:r>
        </a:p>
      </dgm:t>
    </dgm:pt>
    <dgm:pt modelId="{EE001449-55BD-4BEE-A5FD-5753DCC4EC22}" type="parTrans" cxnId="{FFDE9EC0-A767-4621-BB1C-2306046FADA8}">
      <dgm:prSet/>
      <dgm:spPr/>
      <dgm:t>
        <a:bodyPr/>
        <a:lstStyle/>
        <a:p>
          <a:endParaRPr lang="tr-TR"/>
        </a:p>
      </dgm:t>
    </dgm:pt>
    <dgm:pt modelId="{E78A837E-5B4E-474F-ADC2-8A67B28CFAB6}" type="sibTrans" cxnId="{FFDE9EC0-A767-4621-BB1C-2306046FADA8}">
      <dgm:prSet/>
      <dgm:spPr/>
      <dgm:t>
        <a:bodyPr/>
        <a:lstStyle/>
        <a:p>
          <a:endParaRPr lang="tr-TR"/>
        </a:p>
      </dgm:t>
    </dgm:pt>
    <dgm:pt modelId="{D911BCC5-09B2-4FAC-98AD-0E9BA65231B4}">
      <dgm:prSet phldrT="[Metin]" custT="1"/>
      <dgm:spPr/>
      <dgm:t>
        <a:bodyPr/>
        <a:lstStyle/>
        <a:p>
          <a:r>
            <a:rPr lang="en-US" sz="2800" dirty="0"/>
            <a:t>RİSK YÖNETİMİ</a:t>
          </a:r>
        </a:p>
      </dgm:t>
    </dgm:pt>
    <dgm:pt modelId="{CDD7D90E-698C-4D16-A3DD-8A091A72F249}" type="parTrans" cxnId="{54F971C6-4E8A-4803-8E12-2FEE516DDD41}">
      <dgm:prSet/>
      <dgm:spPr/>
      <dgm:t>
        <a:bodyPr/>
        <a:lstStyle/>
        <a:p>
          <a:endParaRPr lang="tr-TR"/>
        </a:p>
      </dgm:t>
    </dgm:pt>
    <dgm:pt modelId="{D9A88712-E4DA-49E4-965D-02485F7178AC}" type="sibTrans" cxnId="{54F971C6-4E8A-4803-8E12-2FEE516DDD41}">
      <dgm:prSet/>
      <dgm:spPr/>
      <dgm:t>
        <a:bodyPr/>
        <a:lstStyle/>
        <a:p>
          <a:endParaRPr lang="tr-TR"/>
        </a:p>
      </dgm:t>
    </dgm:pt>
    <dgm:pt modelId="{A4E1756C-ADDD-4E72-8800-23CC69D183E1}">
      <dgm:prSet phldrT="[Metin]" custT="1"/>
      <dgm:spPr/>
      <dgm:t>
        <a:bodyPr/>
        <a:lstStyle/>
        <a:p>
          <a:r>
            <a:rPr lang="en-US" sz="2800" dirty="0"/>
            <a:t>ARAŞTIRMA OLANAKLARI</a:t>
          </a:r>
        </a:p>
      </dgm:t>
    </dgm:pt>
    <dgm:pt modelId="{32055E08-D0E6-4EBA-9F1F-6D18A2E304C4}" type="parTrans" cxnId="{3BF8EE3F-8EC5-4EE0-95E2-40139944A891}">
      <dgm:prSet/>
      <dgm:spPr/>
      <dgm:t>
        <a:bodyPr/>
        <a:lstStyle/>
        <a:p>
          <a:endParaRPr lang="tr-TR"/>
        </a:p>
      </dgm:t>
    </dgm:pt>
    <dgm:pt modelId="{C6BA1677-D875-4534-9486-501603757B2C}" type="sibTrans" cxnId="{3BF8EE3F-8EC5-4EE0-95E2-40139944A891}">
      <dgm:prSet/>
      <dgm:spPr/>
      <dgm:t>
        <a:bodyPr/>
        <a:lstStyle/>
        <a:p>
          <a:endParaRPr lang="tr-TR"/>
        </a:p>
      </dgm:t>
    </dgm:pt>
    <dgm:pt modelId="{03027D00-B1E3-4BD8-B018-34D98A4A2EDE}" type="pres">
      <dgm:prSet presAssocID="{E749E1EA-9CE3-4CD6-8C50-122119E53858}" presName="linear" presStyleCnt="0">
        <dgm:presLayoutVars>
          <dgm:dir/>
          <dgm:animLvl val="lvl"/>
          <dgm:resizeHandles val="exact"/>
        </dgm:presLayoutVars>
      </dgm:prSet>
      <dgm:spPr/>
    </dgm:pt>
    <dgm:pt modelId="{D0454784-354D-48A7-919F-2DF9A5C9A97A}" type="pres">
      <dgm:prSet presAssocID="{4C4BB437-B929-48CB-B99D-BC71C2351201}" presName="parentLin" presStyleCnt="0"/>
      <dgm:spPr/>
    </dgm:pt>
    <dgm:pt modelId="{252D477D-268F-41F7-8662-9B93C706C888}" type="pres">
      <dgm:prSet presAssocID="{4C4BB437-B929-48CB-B99D-BC71C2351201}" presName="parentLeftMargin" presStyleLbl="node1" presStyleIdx="0" presStyleCnt="10"/>
      <dgm:spPr/>
    </dgm:pt>
    <dgm:pt modelId="{76297661-794B-444E-859E-EB3358DB6177}" type="pres">
      <dgm:prSet presAssocID="{4C4BB437-B929-48CB-B99D-BC71C2351201}" presName="parentText" presStyleLbl="node1" presStyleIdx="0" presStyleCnt="10" custScaleX="94000" custScaleY="206377">
        <dgm:presLayoutVars>
          <dgm:chMax val="0"/>
          <dgm:bulletEnabled val="1"/>
        </dgm:presLayoutVars>
      </dgm:prSet>
      <dgm:spPr/>
    </dgm:pt>
    <dgm:pt modelId="{D520FE2F-8E2D-457C-8A78-3F1F13C5C9D6}" type="pres">
      <dgm:prSet presAssocID="{4C4BB437-B929-48CB-B99D-BC71C2351201}" presName="negativeSpace" presStyleCnt="0"/>
      <dgm:spPr/>
    </dgm:pt>
    <dgm:pt modelId="{7E5C366E-2189-4DE5-A2DB-E6B56042D8B4}" type="pres">
      <dgm:prSet presAssocID="{4C4BB437-B929-48CB-B99D-BC71C2351201}" presName="childText" presStyleLbl="conFgAcc1" presStyleIdx="0" presStyleCnt="10">
        <dgm:presLayoutVars>
          <dgm:bulletEnabled val="1"/>
        </dgm:presLayoutVars>
      </dgm:prSet>
      <dgm:spPr/>
    </dgm:pt>
    <dgm:pt modelId="{BAC28C78-48C6-4DEE-8CBA-3D2A2ECB04F5}" type="pres">
      <dgm:prSet presAssocID="{A8DC1794-118A-4D08-811A-F28E840289EC}" presName="spaceBetweenRectangles" presStyleCnt="0"/>
      <dgm:spPr/>
    </dgm:pt>
    <dgm:pt modelId="{BB14D3B0-4B53-4F20-9BAC-105F4F8D05D2}" type="pres">
      <dgm:prSet presAssocID="{FB8E4B86-67CA-4FF5-948F-9E864F2AA02C}" presName="parentLin" presStyleCnt="0"/>
      <dgm:spPr/>
    </dgm:pt>
    <dgm:pt modelId="{A8A151AD-2156-4445-972E-C4705FC1EFE7}" type="pres">
      <dgm:prSet presAssocID="{FB8E4B86-67CA-4FF5-948F-9E864F2AA02C}" presName="parentLeftMargin" presStyleLbl="node1" presStyleIdx="0" presStyleCnt="10"/>
      <dgm:spPr/>
    </dgm:pt>
    <dgm:pt modelId="{21DF10F1-0EE4-44E3-9113-734245805E98}" type="pres">
      <dgm:prSet presAssocID="{FB8E4B86-67CA-4FF5-948F-9E864F2AA02C}" presName="parentText" presStyleLbl="node1" presStyleIdx="1" presStyleCnt="10" custScaleY="144995">
        <dgm:presLayoutVars>
          <dgm:chMax val="0"/>
          <dgm:bulletEnabled val="1"/>
        </dgm:presLayoutVars>
      </dgm:prSet>
      <dgm:spPr/>
    </dgm:pt>
    <dgm:pt modelId="{8E3C8379-9D91-4A2E-AC1E-AECA91A93D61}" type="pres">
      <dgm:prSet presAssocID="{FB8E4B86-67CA-4FF5-948F-9E864F2AA02C}" presName="negativeSpace" presStyleCnt="0"/>
      <dgm:spPr/>
    </dgm:pt>
    <dgm:pt modelId="{7A2C6FCC-F0AB-4E6E-93A8-7C340F85219D}" type="pres">
      <dgm:prSet presAssocID="{FB8E4B86-67CA-4FF5-948F-9E864F2AA02C}" presName="childText" presStyleLbl="conFgAcc1" presStyleIdx="1" presStyleCnt="10">
        <dgm:presLayoutVars>
          <dgm:bulletEnabled val="1"/>
        </dgm:presLayoutVars>
      </dgm:prSet>
      <dgm:spPr/>
    </dgm:pt>
    <dgm:pt modelId="{E26C6E93-8682-4F1A-9DC8-D4B3192418E2}" type="pres">
      <dgm:prSet presAssocID="{43F08296-79BE-4A01-8D0F-E992CDB1D215}" presName="spaceBetweenRectangles" presStyleCnt="0"/>
      <dgm:spPr/>
    </dgm:pt>
    <dgm:pt modelId="{2D015D04-3882-4E9A-9946-B2929ABD2196}" type="pres">
      <dgm:prSet presAssocID="{94E70811-0AFC-4C4F-8BA5-1DAF0DD44143}" presName="parentLin" presStyleCnt="0"/>
      <dgm:spPr/>
    </dgm:pt>
    <dgm:pt modelId="{08864353-D6F2-4F09-BDDD-432BE896DD99}" type="pres">
      <dgm:prSet presAssocID="{94E70811-0AFC-4C4F-8BA5-1DAF0DD44143}" presName="parentLeftMargin" presStyleLbl="node1" presStyleIdx="1" presStyleCnt="10"/>
      <dgm:spPr/>
    </dgm:pt>
    <dgm:pt modelId="{D65FC8E1-46B1-4CEE-98B8-4C206B9496EA}" type="pres">
      <dgm:prSet presAssocID="{94E70811-0AFC-4C4F-8BA5-1DAF0DD44143}" presName="parentText" presStyleLbl="node1" presStyleIdx="2" presStyleCnt="10" custScaleX="101500" custScaleY="287505" custLinFactNeighborX="-21957" custLinFactNeighborY="-19086">
        <dgm:presLayoutVars>
          <dgm:chMax val="0"/>
          <dgm:bulletEnabled val="1"/>
        </dgm:presLayoutVars>
      </dgm:prSet>
      <dgm:spPr/>
    </dgm:pt>
    <dgm:pt modelId="{80388324-A872-4C54-A383-F3E1E5D48878}" type="pres">
      <dgm:prSet presAssocID="{94E70811-0AFC-4C4F-8BA5-1DAF0DD44143}" presName="negativeSpace" presStyleCnt="0"/>
      <dgm:spPr/>
    </dgm:pt>
    <dgm:pt modelId="{E0692255-6304-4FA3-BDA9-092BAA8AB007}" type="pres">
      <dgm:prSet presAssocID="{94E70811-0AFC-4C4F-8BA5-1DAF0DD44143}" presName="childText" presStyleLbl="conFgAcc1" presStyleIdx="2" presStyleCnt="10">
        <dgm:presLayoutVars>
          <dgm:bulletEnabled val="1"/>
        </dgm:presLayoutVars>
      </dgm:prSet>
      <dgm:spPr/>
    </dgm:pt>
    <dgm:pt modelId="{D140013B-248A-4174-9F85-E7D673506681}" type="pres">
      <dgm:prSet presAssocID="{F4A32694-B69D-44DD-88B7-4F43BBCDE538}" presName="spaceBetweenRectangles" presStyleCnt="0"/>
      <dgm:spPr/>
    </dgm:pt>
    <dgm:pt modelId="{BF58972D-53BF-4E76-A87F-824207E6098F}" type="pres">
      <dgm:prSet presAssocID="{93B06924-3C88-4063-8683-C49A8FAC80FC}" presName="parentLin" presStyleCnt="0"/>
      <dgm:spPr/>
    </dgm:pt>
    <dgm:pt modelId="{A5CA7EE7-EC86-4A56-8D5B-E70D62D5F5C0}" type="pres">
      <dgm:prSet presAssocID="{93B06924-3C88-4063-8683-C49A8FAC80FC}" presName="parentLeftMargin" presStyleLbl="node1" presStyleIdx="2" presStyleCnt="10"/>
      <dgm:spPr/>
    </dgm:pt>
    <dgm:pt modelId="{06D2C7AD-6C76-402A-BD66-09963B649580}" type="pres">
      <dgm:prSet presAssocID="{93B06924-3C88-4063-8683-C49A8FAC80FC}" presName="parentText" presStyleLbl="node1" presStyleIdx="3" presStyleCnt="10" custScaleX="99870" custScaleY="222772" custLinFactNeighborX="0" custLinFactNeighborY="2766">
        <dgm:presLayoutVars>
          <dgm:chMax val="0"/>
          <dgm:bulletEnabled val="1"/>
        </dgm:presLayoutVars>
      </dgm:prSet>
      <dgm:spPr/>
    </dgm:pt>
    <dgm:pt modelId="{B9DFA3AE-B1BF-48C1-8775-E44BA7CC22DF}" type="pres">
      <dgm:prSet presAssocID="{93B06924-3C88-4063-8683-C49A8FAC80FC}" presName="negativeSpace" presStyleCnt="0"/>
      <dgm:spPr/>
    </dgm:pt>
    <dgm:pt modelId="{AD181D7F-4BF8-4C1D-8E0E-72FFD53FB87B}" type="pres">
      <dgm:prSet presAssocID="{93B06924-3C88-4063-8683-C49A8FAC80FC}" presName="childText" presStyleLbl="conFgAcc1" presStyleIdx="3" presStyleCnt="10">
        <dgm:presLayoutVars>
          <dgm:bulletEnabled val="1"/>
        </dgm:presLayoutVars>
      </dgm:prSet>
      <dgm:spPr/>
    </dgm:pt>
    <dgm:pt modelId="{4BE1059A-6FE4-411B-8822-E5A15C5711B0}" type="pres">
      <dgm:prSet presAssocID="{E78A837E-5B4E-474F-ADC2-8A67B28CFAB6}" presName="spaceBetweenRectangles" presStyleCnt="0"/>
      <dgm:spPr/>
    </dgm:pt>
    <dgm:pt modelId="{5B5C9B55-D279-44AC-9493-08E6CB4E8B69}" type="pres">
      <dgm:prSet presAssocID="{FDD4BCD4-616C-4B54-A0EC-F7F0F1D59572}" presName="parentLin" presStyleCnt="0"/>
      <dgm:spPr/>
    </dgm:pt>
    <dgm:pt modelId="{CEAF30D5-E980-40DB-BCB9-AB7CE22BFB01}" type="pres">
      <dgm:prSet presAssocID="{FDD4BCD4-616C-4B54-A0EC-F7F0F1D59572}" presName="parentLeftMargin" presStyleLbl="node1" presStyleIdx="3" presStyleCnt="10"/>
      <dgm:spPr/>
    </dgm:pt>
    <dgm:pt modelId="{77B274F0-1A0F-469D-B777-CAF19CF069EC}" type="pres">
      <dgm:prSet presAssocID="{FDD4BCD4-616C-4B54-A0EC-F7F0F1D59572}" presName="parentText" presStyleLbl="node1" presStyleIdx="4" presStyleCnt="10" custScaleX="104025" custScaleY="157159" custLinFactNeighborX="-3163" custLinFactNeighborY="-7809">
        <dgm:presLayoutVars>
          <dgm:chMax val="0"/>
          <dgm:bulletEnabled val="1"/>
        </dgm:presLayoutVars>
      </dgm:prSet>
      <dgm:spPr/>
    </dgm:pt>
    <dgm:pt modelId="{7E9D5345-0A5A-4B96-B0B0-252120DAAE3F}" type="pres">
      <dgm:prSet presAssocID="{FDD4BCD4-616C-4B54-A0EC-F7F0F1D59572}" presName="negativeSpace" presStyleCnt="0"/>
      <dgm:spPr/>
    </dgm:pt>
    <dgm:pt modelId="{440B87D5-EE60-4107-82DB-725D5C720CA6}" type="pres">
      <dgm:prSet presAssocID="{FDD4BCD4-616C-4B54-A0EC-F7F0F1D59572}" presName="childText" presStyleLbl="conFgAcc1" presStyleIdx="4" presStyleCnt="10">
        <dgm:presLayoutVars>
          <dgm:bulletEnabled val="1"/>
        </dgm:presLayoutVars>
      </dgm:prSet>
      <dgm:spPr/>
    </dgm:pt>
    <dgm:pt modelId="{A0FF1670-4B9C-401D-8C89-9488D14AE012}" type="pres">
      <dgm:prSet presAssocID="{626135D1-95BA-4A5B-B7B4-07102B8716CB}" presName="spaceBetweenRectangles" presStyleCnt="0"/>
      <dgm:spPr/>
    </dgm:pt>
    <dgm:pt modelId="{7CBBA3EF-CC90-4DD6-A02E-71C64B80C0CB}" type="pres">
      <dgm:prSet presAssocID="{AFF3D235-7AE1-474D-A378-6383CA8CF291}" presName="parentLin" presStyleCnt="0"/>
      <dgm:spPr/>
    </dgm:pt>
    <dgm:pt modelId="{3C4C2376-F131-4C5E-AABC-5E7F1027FD52}" type="pres">
      <dgm:prSet presAssocID="{AFF3D235-7AE1-474D-A378-6383CA8CF291}" presName="parentLeftMargin" presStyleLbl="node1" presStyleIdx="4" presStyleCnt="10"/>
      <dgm:spPr/>
    </dgm:pt>
    <dgm:pt modelId="{965E53D7-077F-48D1-ABCA-E2A368353D0F}" type="pres">
      <dgm:prSet presAssocID="{AFF3D235-7AE1-474D-A378-6383CA8CF291}" presName="parentText" presStyleLbl="node1" presStyleIdx="5" presStyleCnt="10" custScaleX="102876" custScaleY="146246">
        <dgm:presLayoutVars>
          <dgm:chMax val="0"/>
          <dgm:bulletEnabled val="1"/>
        </dgm:presLayoutVars>
      </dgm:prSet>
      <dgm:spPr/>
    </dgm:pt>
    <dgm:pt modelId="{450DBF95-D1B8-4F5D-8F2F-C2440C218B15}" type="pres">
      <dgm:prSet presAssocID="{AFF3D235-7AE1-474D-A378-6383CA8CF291}" presName="negativeSpace" presStyleCnt="0"/>
      <dgm:spPr/>
    </dgm:pt>
    <dgm:pt modelId="{151EF4F1-1AE6-428D-8E12-63F9812ACA9E}" type="pres">
      <dgm:prSet presAssocID="{AFF3D235-7AE1-474D-A378-6383CA8CF291}" presName="childText" presStyleLbl="conFgAcc1" presStyleIdx="5" presStyleCnt="10">
        <dgm:presLayoutVars>
          <dgm:bulletEnabled val="1"/>
        </dgm:presLayoutVars>
      </dgm:prSet>
      <dgm:spPr/>
    </dgm:pt>
    <dgm:pt modelId="{12624062-F9AB-44A6-BBD6-D3D577FEAC8B}" type="pres">
      <dgm:prSet presAssocID="{4219972A-B77C-4AD7-8D81-91E6D0A38C82}" presName="spaceBetweenRectangles" presStyleCnt="0"/>
      <dgm:spPr/>
    </dgm:pt>
    <dgm:pt modelId="{93B94B7E-4F74-4C0F-99A9-D4A835A5D287}" type="pres">
      <dgm:prSet presAssocID="{D911BCC5-09B2-4FAC-98AD-0E9BA65231B4}" presName="parentLin" presStyleCnt="0"/>
      <dgm:spPr/>
    </dgm:pt>
    <dgm:pt modelId="{4D453616-B7BE-4325-8896-D6273459BBB4}" type="pres">
      <dgm:prSet presAssocID="{D911BCC5-09B2-4FAC-98AD-0E9BA65231B4}" presName="parentLeftMargin" presStyleLbl="node1" presStyleIdx="5" presStyleCnt="10"/>
      <dgm:spPr/>
    </dgm:pt>
    <dgm:pt modelId="{24BF2CFE-8345-406E-B0FF-78EB4C307A1C}" type="pres">
      <dgm:prSet presAssocID="{D911BCC5-09B2-4FAC-98AD-0E9BA65231B4}" presName="parentText" presStyleLbl="node1" presStyleIdx="6" presStyleCnt="10" custScaleX="103922" custScaleY="195739">
        <dgm:presLayoutVars>
          <dgm:chMax val="0"/>
          <dgm:bulletEnabled val="1"/>
        </dgm:presLayoutVars>
      </dgm:prSet>
      <dgm:spPr/>
    </dgm:pt>
    <dgm:pt modelId="{C57FB341-19E1-4988-8E65-C8D4809FD95B}" type="pres">
      <dgm:prSet presAssocID="{D911BCC5-09B2-4FAC-98AD-0E9BA65231B4}" presName="negativeSpace" presStyleCnt="0"/>
      <dgm:spPr/>
    </dgm:pt>
    <dgm:pt modelId="{89E2ECB1-1680-430D-9C42-D3A445B4945B}" type="pres">
      <dgm:prSet presAssocID="{D911BCC5-09B2-4FAC-98AD-0E9BA65231B4}" presName="childText" presStyleLbl="conFgAcc1" presStyleIdx="6" presStyleCnt="10">
        <dgm:presLayoutVars>
          <dgm:bulletEnabled val="1"/>
        </dgm:presLayoutVars>
      </dgm:prSet>
      <dgm:spPr/>
    </dgm:pt>
    <dgm:pt modelId="{92047235-0425-4D00-8784-DB1E68A7F867}" type="pres">
      <dgm:prSet presAssocID="{D9A88712-E4DA-49E4-965D-02485F7178AC}" presName="spaceBetweenRectangles" presStyleCnt="0"/>
      <dgm:spPr/>
    </dgm:pt>
    <dgm:pt modelId="{C1B59018-E33F-40E9-86EA-7A7713F9CEC8}" type="pres">
      <dgm:prSet presAssocID="{A4E1756C-ADDD-4E72-8800-23CC69D183E1}" presName="parentLin" presStyleCnt="0"/>
      <dgm:spPr/>
    </dgm:pt>
    <dgm:pt modelId="{E9877721-A39E-4B8F-AF82-3B26899170AB}" type="pres">
      <dgm:prSet presAssocID="{A4E1756C-ADDD-4E72-8800-23CC69D183E1}" presName="parentLeftMargin" presStyleLbl="node1" presStyleIdx="6" presStyleCnt="10"/>
      <dgm:spPr/>
    </dgm:pt>
    <dgm:pt modelId="{C08CFEA9-184F-4613-B6DC-B67224F25E6C}" type="pres">
      <dgm:prSet presAssocID="{A4E1756C-ADDD-4E72-8800-23CC69D183E1}" presName="parentText" presStyleLbl="node1" presStyleIdx="7" presStyleCnt="10" custScaleX="101830" custScaleY="150955">
        <dgm:presLayoutVars>
          <dgm:chMax val="0"/>
          <dgm:bulletEnabled val="1"/>
        </dgm:presLayoutVars>
      </dgm:prSet>
      <dgm:spPr/>
    </dgm:pt>
    <dgm:pt modelId="{18342313-50C5-4513-B616-F1EC72966680}" type="pres">
      <dgm:prSet presAssocID="{A4E1756C-ADDD-4E72-8800-23CC69D183E1}" presName="negativeSpace" presStyleCnt="0"/>
      <dgm:spPr/>
    </dgm:pt>
    <dgm:pt modelId="{F7C524AD-2D9C-438A-9019-836C4D2866C6}" type="pres">
      <dgm:prSet presAssocID="{A4E1756C-ADDD-4E72-8800-23CC69D183E1}" presName="childText" presStyleLbl="conFgAcc1" presStyleIdx="7" presStyleCnt="10">
        <dgm:presLayoutVars>
          <dgm:bulletEnabled val="1"/>
        </dgm:presLayoutVars>
      </dgm:prSet>
      <dgm:spPr/>
    </dgm:pt>
    <dgm:pt modelId="{6E615EB8-1110-42E3-87C5-5D6C7180A72F}" type="pres">
      <dgm:prSet presAssocID="{C6BA1677-D875-4534-9486-501603757B2C}" presName="spaceBetweenRectangles" presStyleCnt="0"/>
      <dgm:spPr/>
    </dgm:pt>
    <dgm:pt modelId="{01440432-B751-49D1-9BEE-1B8BE619ECEB}" type="pres">
      <dgm:prSet presAssocID="{ED3FB5B8-4BB1-4BDB-BF8B-AE215E13466A}" presName="parentLin" presStyleCnt="0"/>
      <dgm:spPr/>
    </dgm:pt>
    <dgm:pt modelId="{BEB36056-F9E9-4452-AC7E-E67F698C1DAC}" type="pres">
      <dgm:prSet presAssocID="{ED3FB5B8-4BB1-4BDB-BF8B-AE215E13466A}" presName="parentLeftMargin" presStyleLbl="node1" presStyleIdx="7" presStyleCnt="10"/>
      <dgm:spPr/>
    </dgm:pt>
    <dgm:pt modelId="{8431B3C7-2BB7-4B43-AF33-1D01ABDD89CF}" type="pres">
      <dgm:prSet presAssocID="{ED3FB5B8-4BB1-4BDB-BF8B-AE215E13466A}" presName="parentText" presStyleLbl="node1" presStyleIdx="8" presStyleCnt="10" custScaleX="102179" custScaleY="121163">
        <dgm:presLayoutVars>
          <dgm:chMax val="0"/>
          <dgm:bulletEnabled val="1"/>
        </dgm:presLayoutVars>
      </dgm:prSet>
      <dgm:spPr/>
    </dgm:pt>
    <dgm:pt modelId="{ED6FAA6A-789B-4367-BC33-13D5E041ECE0}" type="pres">
      <dgm:prSet presAssocID="{ED3FB5B8-4BB1-4BDB-BF8B-AE215E13466A}" presName="negativeSpace" presStyleCnt="0"/>
      <dgm:spPr/>
    </dgm:pt>
    <dgm:pt modelId="{907C5DB6-8C60-413B-97F9-5AF7F5092E75}" type="pres">
      <dgm:prSet presAssocID="{ED3FB5B8-4BB1-4BDB-BF8B-AE215E13466A}" presName="childText" presStyleLbl="conFgAcc1" presStyleIdx="8" presStyleCnt="10">
        <dgm:presLayoutVars>
          <dgm:bulletEnabled val="1"/>
        </dgm:presLayoutVars>
      </dgm:prSet>
      <dgm:spPr/>
    </dgm:pt>
    <dgm:pt modelId="{73C24DE6-90A4-4855-8742-871D3EEA0D05}" type="pres">
      <dgm:prSet presAssocID="{44244CB1-8A8D-4B26-AC59-9BF16ADEE300}" presName="spaceBetweenRectangles" presStyleCnt="0"/>
      <dgm:spPr/>
    </dgm:pt>
    <dgm:pt modelId="{9FD2B22C-92A6-49C2-BDF8-8BD4DE188C64}" type="pres">
      <dgm:prSet presAssocID="{04980EC5-F970-4E17-84DC-C0A77FCC0728}" presName="parentLin" presStyleCnt="0"/>
      <dgm:spPr/>
    </dgm:pt>
    <dgm:pt modelId="{FBDC3ACF-E785-4033-A373-6AABF6BE1271}" type="pres">
      <dgm:prSet presAssocID="{04980EC5-F970-4E17-84DC-C0A77FCC0728}" presName="parentLeftMargin" presStyleLbl="node1" presStyleIdx="8" presStyleCnt="10"/>
      <dgm:spPr/>
    </dgm:pt>
    <dgm:pt modelId="{E5B64C07-C67A-424D-9127-5150129C02F5}" type="pres">
      <dgm:prSet presAssocID="{04980EC5-F970-4E17-84DC-C0A77FCC0728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BCEDF777-8063-424C-8A6B-2418E2ED195E}" type="pres">
      <dgm:prSet presAssocID="{04980EC5-F970-4E17-84DC-C0A77FCC0728}" presName="negativeSpace" presStyleCnt="0"/>
      <dgm:spPr/>
    </dgm:pt>
    <dgm:pt modelId="{2F802801-162E-4A9B-A396-AB76BF20E5E5}" type="pres">
      <dgm:prSet presAssocID="{04980EC5-F970-4E17-84DC-C0A77FCC0728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06AE2D09-ED56-4EE3-886D-BE831056C2E4}" type="presOf" srcId="{04980EC5-F970-4E17-84DC-C0A77FCC0728}" destId="{FBDC3ACF-E785-4033-A373-6AABF6BE1271}" srcOrd="0" destOrd="0" presId="urn:microsoft.com/office/officeart/2005/8/layout/list1"/>
    <dgm:cxn modelId="{3B73430C-67ED-4F03-9703-C4D40C4943CE}" type="presOf" srcId="{ED3FB5B8-4BB1-4BDB-BF8B-AE215E13466A}" destId="{BEB36056-F9E9-4452-AC7E-E67F698C1DAC}" srcOrd="0" destOrd="0" presId="urn:microsoft.com/office/officeart/2005/8/layout/list1"/>
    <dgm:cxn modelId="{E5C0670F-6812-4BA7-9986-86FF7245ADC3}" type="presOf" srcId="{FDD4BCD4-616C-4B54-A0EC-F7F0F1D59572}" destId="{77B274F0-1A0F-469D-B777-CAF19CF069EC}" srcOrd="1" destOrd="0" presId="urn:microsoft.com/office/officeart/2005/8/layout/list1"/>
    <dgm:cxn modelId="{892F7D14-D821-4826-AE3E-4023A40BBE2F}" type="presOf" srcId="{94E70811-0AFC-4C4F-8BA5-1DAF0DD44143}" destId="{D65FC8E1-46B1-4CEE-98B8-4C206B9496EA}" srcOrd="1" destOrd="0" presId="urn:microsoft.com/office/officeart/2005/8/layout/list1"/>
    <dgm:cxn modelId="{75490024-1D87-49C2-AEF7-E516EF3B5A3D}" type="presOf" srcId="{D911BCC5-09B2-4FAC-98AD-0E9BA65231B4}" destId="{24BF2CFE-8345-406E-B0FF-78EB4C307A1C}" srcOrd="1" destOrd="0" presId="urn:microsoft.com/office/officeart/2005/8/layout/list1"/>
    <dgm:cxn modelId="{7B310531-65E2-4E4E-A898-77738F7CAB8F}" type="presOf" srcId="{93B06924-3C88-4063-8683-C49A8FAC80FC}" destId="{06D2C7AD-6C76-402A-BD66-09963B649580}" srcOrd="1" destOrd="0" presId="urn:microsoft.com/office/officeart/2005/8/layout/list1"/>
    <dgm:cxn modelId="{D89B6333-41C1-42A2-A207-A12001D47BCE}" type="presOf" srcId="{FB8E4B86-67CA-4FF5-948F-9E864F2AA02C}" destId="{A8A151AD-2156-4445-972E-C4705FC1EFE7}" srcOrd="0" destOrd="0" presId="urn:microsoft.com/office/officeart/2005/8/layout/list1"/>
    <dgm:cxn modelId="{F8239936-83BD-44D9-81A7-A6AE7B2CE50A}" type="presOf" srcId="{4C4BB437-B929-48CB-B99D-BC71C2351201}" destId="{76297661-794B-444E-859E-EB3358DB6177}" srcOrd="1" destOrd="0" presId="urn:microsoft.com/office/officeart/2005/8/layout/list1"/>
    <dgm:cxn modelId="{3BF8EE3F-8EC5-4EE0-95E2-40139944A891}" srcId="{E749E1EA-9CE3-4CD6-8C50-122119E53858}" destId="{A4E1756C-ADDD-4E72-8800-23CC69D183E1}" srcOrd="7" destOrd="0" parTransId="{32055E08-D0E6-4EBA-9F1F-6D18A2E304C4}" sibTransId="{C6BA1677-D875-4534-9486-501603757B2C}"/>
    <dgm:cxn modelId="{53D4A762-0F5F-4495-ADFF-6F7242C375CE}" type="presOf" srcId="{FDD4BCD4-616C-4B54-A0EC-F7F0F1D59572}" destId="{CEAF30D5-E980-40DB-BCB9-AB7CE22BFB01}" srcOrd="0" destOrd="0" presId="urn:microsoft.com/office/officeart/2005/8/layout/list1"/>
    <dgm:cxn modelId="{F3EFAB65-BE8A-4695-8E44-5C105C7C371E}" type="presOf" srcId="{AFF3D235-7AE1-474D-A378-6383CA8CF291}" destId="{965E53D7-077F-48D1-ABCA-E2A368353D0F}" srcOrd="1" destOrd="0" presId="urn:microsoft.com/office/officeart/2005/8/layout/list1"/>
    <dgm:cxn modelId="{A81EC845-C59C-4B93-B934-5DEC8BECAA4A}" type="presOf" srcId="{E749E1EA-9CE3-4CD6-8C50-122119E53858}" destId="{03027D00-B1E3-4BD8-B018-34D98A4A2EDE}" srcOrd="0" destOrd="0" presId="urn:microsoft.com/office/officeart/2005/8/layout/list1"/>
    <dgm:cxn modelId="{B6CE3146-8C25-4C9A-8294-DC84F4C87EF6}" srcId="{E749E1EA-9CE3-4CD6-8C50-122119E53858}" destId="{4C4BB437-B929-48CB-B99D-BC71C2351201}" srcOrd="0" destOrd="0" parTransId="{2809B914-682E-4F6B-B81F-671E832F0114}" sibTransId="{A8DC1794-118A-4D08-811A-F28E840289EC}"/>
    <dgm:cxn modelId="{2B95874D-858E-413D-AC1F-78A4E2A851D4}" type="presOf" srcId="{A4E1756C-ADDD-4E72-8800-23CC69D183E1}" destId="{E9877721-A39E-4B8F-AF82-3B26899170AB}" srcOrd="0" destOrd="0" presId="urn:microsoft.com/office/officeart/2005/8/layout/list1"/>
    <dgm:cxn modelId="{180D3E4E-344F-499A-AB44-79EB0C87C713}" type="presOf" srcId="{93B06924-3C88-4063-8683-C49A8FAC80FC}" destId="{A5CA7EE7-EC86-4A56-8D5B-E70D62D5F5C0}" srcOrd="0" destOrd="0" presId="urn:microsoft.com/office/officeart/2005/8/layout/list1"/>
    <dgm:cxn modelId="{6F33307D-CDAC-4E32-AA29-A005EA07DE27}" srcId="{E749E1EA-9CE3-4CD6-8C50-122119E53858}" destId="{FDD4BCD4-616C-4B54-A0EC-F7F0F1D59572}" srcOrd="4" destOrd="0" parTransId="{6304F09D-9D2F-4269-9AAA-3311A363C1B9}" sibTransId="{626135D1-95BA-4A5B-B7B4-07102B8716CB}"/>
    <dgm:cxn modelId="{46998891-AB08-4E6D-8B77-8C2CB095EEE4}" type="presOf" srcId="{A4E1756C-ADDD-4E72-8800-23CC69D183E1}" destId="{C08CFEA9-184F-4613-B6DC-B67224F25E6C}" srcOrd="1" destOrd="0" presId="urn:microsoft.com/office/officeart/2005/8/layout/list1"/>
    <dgm:cxn modelId="{6024889C-6FE6-499F-9875-1448BD347798}" srcId="{E749E1EA-9CE3-4CD6-8C50-122119E53858}" destId="{ED3FB5B8-4BB1-4BDB-BF8B-AE215E13466A}" srcOrd="8" destOrd="0" parTransId="{5C9FE5D5-B0A8-4441-80B9-B6401D1BBA2A}" sibTransId="{44244CB1-8A8D-4B26-AC59-9BF16ADEE300}"/>
    <dgm:cxn modelId="{DE9F189E-9854-4FAE-A025-1BE6452B8321}" type="presOf" srcId="{ED3FB5B8-4BB1-4BDB-BF8B-AE215E13466A}" destId="{8431B3C7-2BB7-4B43-AF33-1D01ABDD89CF}" srcOrd="1" destOrd="0" presId="urn:microsoft.com/office/officeart/2005/8/layout/list1"/>
    <dgm:cxn modelId="{074F61A4-D2EE-404E-9343-95A805E13F6F}" type="presOf" srcId="{04980EC5-F970-4E17-84DC-C0A77FCC0728}" destId="{E5B64C07-C67A-424D-9127-5150129C02F5}" srcOrd="1" destOrd="0" presId="urn:microsoft.com/office/officeart/2005/8/layout/list1"/>
    <dgm:cxn modelId="{DF0033A6-7B4A-47A2-9B8B-B9747710031A}" srcId="{E749E1EA-9CE3-4CD6-8C50-122119E53858}" destId="{94E70811-0AFC-4C4F-8BA5-1DAF0DD44143}" srcOrd="2" destOrd="0" parTransId="{4AAEFFF8-94EB-4DE9-AF85-1B42D8D7E9AC}" sibTransId="{F4A32694-B69D-44DD-88B7-4F43BBCDE538}"/>
    <dgm:cxn modelId="{98F52BB6-F0F5-4AAE-A59E-A43D0832A624}" srcId="{E749E1EA-9CE3-4CD6-8C50-122119E53858}" destId="{AFF3D235-7AE1-474D-A378-6383CA8CF291}" srcOrd="5" destOrd="0" parTransId="{432206D0-7F79-43AC-9233-933058D302C4}" sibTransId="{4219972A-B77C-4AD7-8D81-91E6D0A38C82}"/>
    <dgm:cxn modelId="{FFDE9EC0-A767-4621-BB1C-2306046FADA8}" srcId="{E749E1EA-9CE3-4CD6-8C50-122119E53858}" destId="{93B06924-3C88-4063-8683-C49A8FAC80FC}" srcOrd="3" destOrd="0" parTransId="{EE001449-55BD-4BEE-A5FD-5753DCC4EC22}" sibTransId="{E78A837E-5B4E-474F-ADC2-8A67B28CFAB6}"/>
    <dgm:cxn modelId="{54F971C6-4E8A-4803-8E12-2FEE516DDD41}" srcId="{E749E1EA-9CE3-4CD6-8C50-122119E53858}" destId="{D911BCC5-09B2-4FAC-98AD-0E9BA65231B4}" srcOrd="6" destOrd="0" parTransId="{CDD7D90E-698C-4D16-A3DD-8A091A72F249}" sibTransId="{D9A88712-E4DA-49E4-965D-02485F7178AC}"/>
    <dgm:cxn modelId="{892051C9-0B4E-41B3-9881-0CA8C311CDEF}" type="presOf" srcId="{AFF3D235-7AE1-474D-A378-6383CA8CF291}" destId="{3C4C2376-F131-4C5E-AABC-5E7F1027FD52}" srcOrd="0" destOrd="0" presId="urn:microsoft.com/office/officeart/2005/8/layout/list1"/>
    <dgm:cxn modelId="{27C983DB-D20A-4A33-818F-09C4A02CD2AF}" type="presOf" srcId="{94E70811-0AFC-4C4F-8BA5-1DAF0DD44143}" destId="{08864353-D6F2-4F09-BDDD-432BE896DD99}" srcOrd="0" destOrd="0" presId="urn:microsoft.com/office/officeart/2005/8/layout/list1"/>
    <dgm:cxn modelId="{B8C44BE7-1531-492A-A452-489960B50719}" type="presOf" srcId="{4C4BB437-B929-48CB-B99D-BC71C2351201}" destId="{252D477D-268F-41F7-8662-9B93C706C888}" srcOrd="0" destOrd="0" presId="urn:microsoft.com/office/officeart/2005/8/layout/list1"/>
    <dgm:cxn modelId="{B092CCE9-A575-476E-A3DD-F86483A9AA8A}" type="presOf" srcId="{FB8E4B86-67CA-4FF5-948F-9E864F2AA02C}" destId="{21DF10F1-0EE4-44E3-9113-734245805E98}" srcOrd="1" destOrd="0" presId="urn:microsoft.com/office/officeart/2005/8/layout/list1"/>
    <dgm:cxn modelId="{2E2D41EA-BA09-486C-A9EB-A45763727D55}" srcId="{E749E1EA-9CE3-4CD6-8C50-122119E53858}" destId="{04980EC5-F970-4E17-84DC-C0A77FCC0728}" srcOrd="9" destOrd="0" parTransId="{62802C09-1B64-46C6-AEB6-DEFFD1300548}" sibTransId="{AC0059C4-3F99-4B12-9C4E-5643BD5F0192}"/>
    <dgm:cxn modelId="{17046CEC-9252-4592-9213-7CEE00348312}" type="presOf" srcId="{D911BCC5-09B2-4FAC-98AD-0E9BA65231B4}" destId="{4D453616-B7BE-4325-8896-D6273459BBB4}" srcOrd="0" destOrd="0" presId="urn:microsoft.com/office/officeart/2005/8/layout/list1"/>
    <dgm:cxn modelId="{01D726FB-B04B-47C3-BF5B-0B98EA9C2880}" srcId="{E749E1EA-9CE3-4CD6-8C50-122119E53858}" destId="{FB8E4B86-67CA-4FF5-948F-9E864F2AA02C}" srcOrd="1" destOrd="0" parTransId="{A3A268D3-4970-4A34-BFD2-FE2F754E44E2}" sibTransId="{43F08296-79BE-4A01-8D0F-E992CDB1D215}"/>
    <dgm:cxn modelId="{154837D1-E0F0-4482-85FE-FB85DBF83B0A}" type="presParOf" srcId="{03027D00-B1E3-4BD8-B018-34D98A4A2EDE}" destId="{D0454784-354D-48A7-919F-2DF9A5C9A97A}" srcOrd="0" destOrd="0" presId="urn:microsoft.com/office/officeart/2005/8/layout/list1"/>
    <dgm:cxn modelId="{EA1DD9A2-AB4A-4529-8DCD-26092ECCF732}" type="presParOf" srcId="{D0454784-354D-48A7-919F-2DF9A5C9A97A}" destId="{252D477D-268F-41F7-8662-9B93C706C888}" srcOrd="0" destOrd="0" presId="urn:microsoft.com/office/officeart/2005/8/layout/list1"/>
    <dgm:cxn modelId="{B8D5EAFD-EE0F-4893-A65F-DD7AE26F6E32}" type="presParOf" srcId="{D0454784-354D-48A7-919F-2DF9A5C9A97A}" destId="{76297661-794B-444E-859E-EB3358DB6177}" srcOrd="1" destOrd="0" presId="urn:microsoft.com/office/officeart/2005/8/layout/list1"/>
    <dgm:cxn modelId="{3797DF44-04BB-4E78-B02A-CB714DA2C4F9}" type="presParOf" srcId="{03027D00-B1E3-4BD8-B018-34D98A4A2EDE}" destId="{D520FE2F-8E2D-457C-8A78-3F1F13C5C9D6}" srcOrd="1" destOrd="0" presId="urn:microsoft.com/office/officeart/2005/8/layout/list1"/>
    <dgm:cxn modelId="{F0DCCF5D-3036-4AB9-927C-C92E798BD424}" type="presParOf" srcId="{03027D00-B1E3-4BD8-B018-34D98A4A2EDE}" destId="{7E5C366E-2189-4DE5-A2DB-E6B56042D8B4}" srcOrd="2" destOrd="0" presId="urn:microsoft.com/office/officeart/2005/8/layout/list1"/>
    <dgm:cxn modelId="{67009CCB-D2DD-4371-AED4-E2C049396483}" type="presParOf" srcId="{03027D00-B1E3-4BD8-B018-34D98A4A2EDE}" destId="{BAC28C78-48C6-4DEE-8CBA-3D2A2ECB04F5}" srcOrd="3" destOrd="0" presId="urn:microsoft.com/office/officeart/2005/8/layout/list1"/>
    <dgm:cxn modelId="{EFF4BE57-C6EF-4BAE-8ADC-CA2217A29202}" type="presParOf" srcId="{03027D00-B1E3-4BD8-B018-34D98A4A2EDE}" destId="{BB14D3B0-4B53-4F20-9BAC-105F4F8D05D2}" srcOrd="4" destOrd="0" presId="urn:microsoft.com/office/officeart/2005/8/layout/list1"/>
    <dgm:cxn modelId="{6CAAE483-66D4-44DA-B242-508AA8A63D36}" type="presParOf" srcId="{BB14D3B0-4B53-4F20-9BAC-105F4F8D05D2}" destId="{A8A151AD-2156-4445-972E-C4705FC1EFE7}" srcOrd="0" destOrd="0" presId="urn:microsoft.com/office/officeart/2005/8/layout/list1"/>
    <dgm:cxn modelId="{F5FD0C2E-8EBB-4EFC-AE98-89326C57BAD7}" type="presParOf" srcId="{BB14D3B0-4B53-4F20-9BAC-105F4F8D05D2}" destId="{21DF10F1-0EE4-44E3-9113-734245805E98}" srcOrd="1" destOrd="0" presId="urn:microsoft.com/office/officeart/2005/8/layout/list1"/>
    <dgm:cxn modelId="{D5FF9FD7-4FF6-4C46-A05C-1948AD5FD9A2}" type="presParOf" srcId="{03027D00-B1E3-4BD8-B018-34D98A4A2EDE}" destId="{8E3C8379-9D91-4A2E-AC1E-AECA91A93D61}" srcOrd="5" destOrd="0" presId="urn:microsoft.com/office/officeart/2005/8/layout/list1"/>
    <dgm:cxn modelId="{6583AE84-3B66-4FB0-9AB4-4927960B2FC4}" type="presParOf" srcId="{03027D00-B1E3-4BD8-B018-34D98A4A2EDE}" destId="{7A2C6FCC-F0AB-4E6E-93A8-7C340F85219D}" srcOrd="6" destOrd="0" presId="urn:microsoft.com/office/officeart/2005/8/layout/list1"/>
    <dgm:cxn modelId="{E4E34356-6547-4BE9-A787-5032A8E721DD}" type="presParOf" srcId="{03027D00-B1E3-4BD8-B018-34D98A4A2EDE}" destId="{E26C6E93-8682-4F1A-9DC8-D4B3192418E2}" srcOrd="7" destOrd="0" presId="urn:microsoft.com/office/officeart/2005/8/layout/list1"/>
    <dgm:cxn modelId="{5D8321BA-F8C6-45DC-8E2F-F65C42442847}" type="presParOf" srcId="{03027D00-B1E3-4BD8-B018-34D98A4A2EDE}" destId="{2D015D04-3882-4E9A-9946-B2929ABD2196}" srcOrd="8" destOrd="0" presId="urn:microsoft.com/office/officeart/2005/8/layout/list1"/>
    <dgm:cxn modelId="{159BAD49-96E2-404D-BC79-20ABDC38E0D8}" type="presParOf" srcId="{2D015D04-3882-4E9A-9946-B2929ABD2196}" destId="{08864353-D6F2-4F09-BDDD-432BE896DD99}" srcOrd="0" destOrd="0" presId="urn:microsoft.com/office/officeart/2005/8/layout/list1"/>
    <dgm:cxn modelId="{D5A37614-ACA5-40AF-A900-9143B2B65BB6}" type="presParOf" srcId="{2D015D04-3882-4E9A-9946-B2929ABD2196}" destId="{D65FC8E1-46B1-4CEE-98B8-4C206B9496EA}" srcOrd="1" destOrd="0" presId="urn:microsoft.com/office/officeart/2005/8/layout/list1"/>
    <dgm:cxn modelId="{4BF37B8C-695D-4C1F-B4A3-2D922CF25274}" type="presParOf" srcId="{03027D00-B1E3-4BD8-B018-34D98A4A2EDE}" destId="{80388324-A872-4C54-A383-F3E1E5D48878}" srcOrd="9" destOrd="0" presId="urn:microsoft.com/office/officeart/2005/8/layout/list1"/>
    <dgm:cxn modelId="{A2D8A430-697A-4D3A-932D-873A28AB2000}" type="presParOf" srcId="{03027D00-B1E3-4BD8-B018-34D98A4A2EDE}" destId="{E0692255-6304-4FA3-BDA9-092BAA8AB007}" srcOrd="10" destOrd="0" presId="urn:microsoft.com/office/officeart/2005/8/layout/list1"/>
    <dgm:cxn modelId="{D9B987A4-B616-4BC5-B18F-60E19D604BEA}" type="presParOf" srcId="{03027D00-B1E3-4BD8-B018-34D98A4A2EDE}" destId="{D140013B-248A-4174-9F85-E7D673506681}" srcOrd="11" destOrd="0" presId="urn:microsoft.com/office/officeart/2005/8/layout/list1"/>
    <dgm:cxn modelId="{FB3544D5-0031-4D32-847F-254C71324AE1}" type="presParOf" srcId="{03027D00-B1E3-4BD8-B018-34D98A4A2EDE}" destId="{BF58972D-53BF-4E76-A87F-824207E6098F}" srcOrd="12" destOrd="0" presId="urn:microsoft.com/office/officeart/2005/8/layout/list1"/>
    <dgm:cxn modelId="{1A46E500-D062-49B1-AF4C-937108DA05FC}" type="presParOf" srcId="{BF58972D-53BF-4E76-A87F-824207E6098F}" destId="{A5CA7EE7-EC86-4A56-8D5B-E70D62D5F5C0}" srcOrd="0" destOrd="0" presId="urn:microsoft.com/office/officeart/2005/8/layout/list1"/>
    <dgm:cxn modelId="{ADA48AD0-58B8-47F3-8F23-E39872D4102C}" type="presParOf" srcId="{BF58972D-53BF-4E76-A87F-824207E6098F}" destId="{06D2C7AD-6C76-402A-BD66-09963B649580}" srcOrd="1" destOrd="0" presId="urn:microsoft.com/office/officeart/2005/8/layout/list1"/>
    <dgm:cxn modelId="{E7211028-0429-469D-911F-1C70125ED999}" type="presParOf" srcId="{03027D00-B1E3-4BD8-B018-34D98A4A2EDE}" destId="{B9DFA3AE-B1BF-48C1-8775-E44BA7CC22DF}" srcOrd="13" destOrd="0" presId="urn:microsoft.com/office/officeart/2005/8/layout/list1"/>
    <dgm:cxn modelId="{4EB83F58-AD7E-4054-9208-A2FC2E5060D9}" type="presParOf" srcId="{03027D00-B1E3-4BD8-B018-34D98A4A2EDE}" destId="{AD181D7F-4BF8-4C1D-8E0E-72FFD53FB87B}" srcOrd="14" destOrd="0" presId="urn:microsoft.com/office/officeart/2005/8/layout/list1"/>
    <dgm:cxn modelId="{0F98A54B-F983-4AD0-9120-718221F2D1F9}" type="presParOf" srcId="{03027D00-B1E3-4BD8-B018-34D98A4A2EDE}" destId="{4BE1059A-6FE4-411B-8822-E5A15C5711B0}" srcOrd="15" destOrd="0" presId="urn:microsoft.com/office/officeart/2005/8/layout/list1"/>
    <dgm:cxn modelId="{3F7C4FFE-857A-4B23-9464-326A62EB1A8A}" type="presParOf" srcId="{03027D00-B1E3-4BD8-B018-34D98A4A2EDE}" destId="{5B5C9B55-D279-44AC-9493-08E6CB4E8B69}" srcOrd="16" destOrd="0" presId="urn:microsoft.com/office/officeart/2005/8/layout/list1"/>
    <dgm:cxn modelId="{67520C88-0413-451F-B30B-56816933F9AF}" type="presParOf" srcId="{5B5C9B55-D279-44AC-9493-08E6CB4E8B69}" destId="{CEAF30D5-E980-40DB-BCB9-AB7CE22BFB01}" srcOrd="0" destOrd="0" presId="urn:microsoft.com/office/officeart/2005/8/layout/list1"/>
    <dgm:cxn modelId="{8E9AF475-ADCC-4EDE-BA15-42B6AE531963}" type="presParOf" srcId="{5B5C9B55-D279-44AC-9493-08E6CB4E8B69}" destId="{77B274F0-1A0F-469D-B777-CAF19CF069EC}" srcOrd="1" destOrd="0" presId="urn:microsoft.com/office/officeart/2005/8/layout/list1"/>
    <dgm:cxn modelId="{595A7E66-38A8-4E6B-B510-ED3CA9217632}" type="presParOf" srcId="{03027D00-B1E3-4BD8-B018-34D98A4A2EDE}" destId="{7E9D5345-0A5A-4B96-B0B0-252120DAAE3F}" srcOrd="17" destOrd="0" presId="urn:microsoft.com/office/officeart/2005/8/layout/list1"/>
    <dgm:cxn modelId="{DF450CEF-E83A-4057-B268-E955ADF9C85C}" type="presParOf" srcId="{03027D00-B1E3-4BD8-B018-34D98A4A2EDE}" destId="{440B87D5-EE60-4107-82DB-725D5C720CA6}" srcOrd="18" destOrd="0" presId="urn:microsoft.com/office/officeart/2005/8/layout/list1"/>
    <dgm:cxn modelId="{42C041AE-BF94-402A-9E65-92CDE9D187D7}" type="presParOf" srcId="{03027D00-B1E3-4BD8-B018-34D98A4A2EDE}" destId="{A0FF1670-4B9C-401D-8C89-9488D14AE012}" srcOrd="19" destOrd="0" presId="urn:microsoft.com/office/officeart/2005/8/layout/list1"/>
    <dgm:cxn modelId="{753D2CB5-B9F4-447B-8CD3-05CE75F2CBF8}" type="presParOf" srcId="{03027D00-B1E3-4BD8-B018-34D98A4A2EDE}" destId="{7CBBA3EF-CC90-4DD6-A02E-71C64B80C0CB}" srcOrd="20" destOrd="0" presId="urn:microsoft.com/office/officeart/2005/8/layout/list1"/>
    <dgm:cxn modelId="{74EEB12D-A2BF-4D63-AE07-D6E17EFB5AD5}" type="presParOf" srcId="{7CBBA3EF-CC90-4DD6-A02E-71C64B80C0CB}" destId="{3C4C2376-F131-4C5E-AABC-5E7F1027FD52}" srcOrd="0" destOrd="0" presId="urn:microsoft.com/office/officeart/2005/8/layout/list1"/>
    <dgm:cxn modelId="{93FEB45B-E257-4A0D-8ECE-62CC8D7549DA}" type="presParOf" srcId="{7CBBA3EF-CC90-4DD6-A02E-71C64B80C0CB}" destId="{965E53D7-077F-48D1-ABCA-E2A368353D0F}" srcOrd="1" destOrd="0" presId="urn:microsoft.com/office/officeart/2005/8/layout/list1"/>
    <dgm:cxn modelId="{8D47033B-0D9F-4310-9302-1D633D5BBFF3}" type="presParOf" srcId="{03027D00-B1E3-4BD8-B018-34D98A4A2EDE}" destId="{450DBF95-D1B8-4F5D-8F2F-C2440C218B15}" srcOrd="21" destOrd="0" presId="urn:microsoft.com/office/officeart/2005/8/layout/list1"/>
    <dgm:cxn modelId="{58FFD35E-2BDD-45BB-AD5E-685461971600}" type="presParOf" srcId="{03027D00-B1E3-4BD8-B018-34D98A4A2EDE}" destId="{151EF4F1-1AE6-428D-8E12-63F9812ACA9E}" srcOrd="22" destOrd="0" presId="urn:microsoft.com/office/officeart/2005/8/layout/list1"/>
    <dgm:cxn modelId="{F66AF340-F8A8-4343-A5BF-23FF9FB80C61}" type="presParOf" srcId="{03027D00-B1E3-4BD8-B018-34D98A4A2EDE}" destId="{12624062-F9AB-44A6-BBD6-D3D577FEAC8B}" srcOrd="23" destOrd="0" presId="urn:microsoft.com/office/officeart/2005/8/layout/list1"/>
    <dgm:cxn modelId="{824A4A3E-6D79-416B-9592-C32BAB16326D}" type="presParOf" srcId="{03027D00-B1E3-4BD8-B018-34D98A4A2EDE}" destId="{93B94B7E-4F74-4C0F-99A9-D4A835A5D287}" srcOrd="24" destOrd="0" presId="urn:microsoft.com/office/officeart/2005/8/layout/list1"/>
    <dgm:cxn modelId="{B23C9813-C1EF-481A-9577-011D85CFF66D}" type="presParOf" srcId="{93B94B7E-4F74-4C0F-99A9-D4A835A5D287}" destId="{4D453616-B7BE-4325-8896-D6273459BBB4}" srcOrd="0" destOrd="0" presId="urn:microsoft.com/office/officeart/2005/8/layout/list1"/>
    <dgm:cxn modelId="{212F4AE9-3DB6-46FD-96A9-C55CB265F45C}" type="presParOf" srcId="{93B94B7E-4F74-4C0F-99A9-D4A835A5D287}" destId="{24BF2CFE-8345-406E-B0FF-78EB4C307A1C}" srcOrd="1" destOrd="0" presId="urn:microsoft.com/office/officeart/2005/8/layout/list1"/>
    <dgm:cxn modelId="{6EAD3BC8-C8E0-49EF-BB3E-C073BB162CD3}" type="presParOf" srcId="{03027D00-B1E3-4BD8-B018-34D98A4A2EDE}" destId="{C57FB341-19E1-4988-8E65-C8D4809FD95B}" srcOrd="25" destOrd="0" presId="urn:microsoft.com/office/officeart/2005/8/layout/list1"/>
    <dgm:cxn modelId="{D1335147-DB95-4191-A4E0-2C7A775293EF}" type="presParOf" srcId="{03027D00-B1E3-4BD8-B018-34D98A4A2EDE}" destId="{89E2ECB1-1680-430D-9C42-D3A445B4945B}" srcOrd="26" destOrd="0" presId="urn:microsoft.com/office/officeart/2005/8/layout/list1"/>
    <dgm:cxn modelId="{B3307FCE-0079-4863-96A7-64D0207A8FB2}" type="presParOf" srcId="{03027D00-B1E3-4BD8-B018-34D98A4A2EDE}" destId="{92047235-0425-4D00-8784-DB1E68A7F867}" srcOrd="27" destOrd="0" presId="urn:microsoft.com/office/officeart/2005/8/layout/list1"/>
    <dgm:cxn modelId="{C41A223F-F0ED-4591-BEF4-01C05575A805}" type="presParOf" srcId="{03027D00-B1E3-4BD8-B018-34D98A4A2EDE}" destId="{C1B59018-E33F-40E9-86EA-7A7713F9CEC8}" srcOrd="28" destOrd="0" presId="urn:microsoft.com/office/officeart/2005/8/layout/list1"/>
    <dgm:cxn modelId="{555CA34D-A92B-4245-9BAC-1CA13344495A}" type="presParOf" srcId="{C1B59018-E33F-40E9-86EA-7A7713F9CEC8}" destId="{E9877721-A39E-4B8F-AF82-3B26899170AB}" srcOrd="0" destOrd="0" presId="urn:microsoft.com/office/officeart/2005/8/layout/list1"/>
    <dgm:cxn modelId="{B8D8C807-0D5D-4B3A-B7B3-28F2F033FA4F}" type="presParOf" srcId="{C1B59018-E33F-40E9-86EA-7A7713F9CEC8}" destId="{C08CFEA9-184F-4613-B6DC-B67224F25E6C}" srcOrd="1" destOrd="0" presId="urn:microsoft.com/office/officeart/2005/8/layout/list1"/>
    <dgm:cxn modelId="{930DCB40-A10B-487A-8FE4-14E1B312FF17}" type="presParOf" srcId="{03027D00-B1E3-4BD8-B018-34D98A4A2EDE}" destId="{18342313-50C5-4513-B616-F1EC72966680}" srcOrd="29" destOrd="0" presId="urn:microsoft.com/office/officeart/2005/8/layout/list1"/>
    <dgm:cxn modelId="{DA51785C-3040-4543-AA68-15ECCF041BEA}" type="presParOf" srcId="{03027D00-B1E3-4BD8-B018-34D98A4A2EDE}" destId="{F7C524AD-2D9C-438A-9019-836C4D2866C6}" srcOrd="30" destOrd="0" presId="urn:microsoft.com/office/officeart/2005/8/layout/list1"/>
    <dgm:cxn modelId="{C9F99723-0A27-4D19-AFA8-F73656D195F2}" type="presParOf" srcId="{03027D00-B1E3-4BD8-B018-34D98A4A2EDE}" destId="{6E615EB8-1110-42E3-87C5-5D6C7180A72F}" srcOrd="31" destOrd="0" presId="urn:microsoft.com/office/officeart/2005/8/layout/list1"/>
    <dgm:cxn modelId="{07D7D8A5-80F1-46A3-8DCF-6D639A16CE0B}" type="presParOf" srcId="{03027D00-B1E3-4BD8-B018-34D98A4A2EDE}" destId="{01440432-B751-49D1-9BEE-1B8BE619ECEB}" srcOrd="32" destOrd="0" presId="urn:microsoft.com/office/officeart/2005/8/layout/list1"/>
    <dgm:cxn modelId="{BD9F1ACA-9AFC-4276-B30C-BED1313EBB34}" type="presParOf" srcId="{01440432-B751-49D1-9BEE-1B8BE619ECEB}" destId="{BEB36056-F9E9-4452-AC7E-E67F698C1DAC}" srcOrd="0" destOrd="0" presId="urn:microsoft.com/office/officeart/2005/8/layout/list1"/>
    <dgm:cxn modelId="{A5442386-E645-4047-A476-998FB651652E}" type="presParOf" srcId="{01440432-B751-49D1-9BEE-1B8BE619ECEB}" destId="{8431B3C7-2BB7-4B43-AF33-1D01ABDD89CF}" srcOrd="1" destOrd="0" presId="urn:microsoft.com/office/officeart/2005/8/layout/list1"/>
    <dgm:cxn modelId="{37ED5176-0B74-4EF3-A0E3-AFD6552AA674}" type="presParOf" srcId="{03027D00-B1E3-4BD8-B018-34D98A4A2EDE}" destId="{ED6FAA6A-789B-4367-BC33-13D5E041ECE0}" srcOrd="33" destOrd="0" presId="urn:microsoft.com/office/officeart/2005/8/layout/list1"/>
    <dgm:cxn modelId="{3497520D-7661-49BC-BA2D-C1C411234EA9}" type="presParOf" srcId="{03027D00-B1E3-4BD8-B018-34D98A4A2EDE}" destId="{907C5DB6-8C60-413B-97F9-5AF7F5092E75}" srcOrd="34" destOrd="0" presId="urn:microsoft.com/office/officeart/2005/8/layout/list1"/>
    <dgm:cxn modelId="{EC16ACA3-CD6A-4D93-8D60-1DF4CB78636D}" type="presParOf" srcId="{03027D00-B1E3-4BD8-B018-34D98A4A2EDE}" destId="{73C24DE6-90A4-4855-8742-871D3EEA0D05}" srcOrd="35" destOrd="0" presId="urn:microsoft.com/office/officeart/2005/8/layout/list1"/>
    <dgm:cxn modelId="{DD0FDCB2-8FF9-44A7-AFF3-713A3C37F8D6}" type="presParOf" srcId="{03027D00-B1E3-4BD8-B018-34D98A4A2EDE}" destId="{9FD2B22C-92A6-49C2-BDF8-8BD4DE188C64}" srcOrd="36" destOrd="0" presId="urn:microsoft.com/office/officeart/2005/8/layout/list1"/>
    <dgm:cxn modelId="{5B6A7E10-A757-486B-85E7-E3FCF5B55E8D}" type="presParOf" srcId="{9FD2B22C-92A6-49C2-BDF8-8BD4DE188C64}" destId="{FBDC3ACF-E785-4033-A373-6AABF6BE1271}" srcOrd="0" destOrd="0" presId="urn:microsoft.com/office/officeart/2005/8/layout/list1"/>
    <dgm:cxn modelId="{568AB5B2-304E-4E14-A541-9D1BF5387C4B}" type="presParOf" srcId="{9FD2B22C-92A6-49C2-BDF8-8BD4DE188C64}" destId="{E5B64C07-C67A-424D-9127-5150129C02F5}" srcOrd="1" destOrd="0" presId="urn:microsoft.com/office/officeart/2005/8/layout/list1"/>
    <dgm:cxn modelId="{45411B60-8E4E-4197-954B-9C5661CBDEE0}" type="presParOf" srcId="{03027D00-B1E3-4BD8-B018-34D98A4A2EDE}" destId="{BCEDF777-8063-424C-8A6B-2418E2ED195E}" srcOrd="37" destOrd="0" presId="urn:microsoft.com/office/officeart/2005/8/layout/list1"/>
    <dgm:cxn modelId="{E71AC123-E72A-4154-921E-975F75260E1E}" type="presParOf" srcId="{03027D00-B1E3-4BD8-B018-34D98A4A2EDE}" destId="{2F802801-162E-4A9B-A396-AB76BF20E5E5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1D687-47F6-4C3F-A269-A00FC3D2E85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57FCA7D-D227-454D-A860-2EC48DA01858}">
      <dgm:prSet phldrT="[Metin]" custT="1"/>
      <dgm:spPr/>
      <dgm:t>
        <a:bodyPr/>
        <a:lstStyle/>
        <a:p>
          <a:r>
            <a:rPr lang="en-US" sz="3600" dirty="0" err="1">
              <a:latin typeface="Arial" pitchFamily="34" charset="0"/>
              <a:cs typeface="Arial" pitchFamily="34" charset="0"/>
            </a:rPr>
            <a:t>Proje</a:t>
          </a:r>
          <a:r>
            <a:rPr lang="en-US" sz="3600" dirty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>
              <a:latin typeface="Arial" pitchFamily="34" charset="0"/>
              <a:cs typeface="Arial" pitchFamily="34" charset="0"/>
            </a:rPr>
            <a:t>Yönetimi</a:t>
          </a:r>
          <a:endParaRPr lang="tr-TR" sz="3600" dirty="0">
            <a:latin typeface="Arial" pitchFamily="34" charset="0"/>
            <a:cs typeface="Arial" pitchFamily="34" charset="0"/>
          </a:endParaRPr>
        </a:p>
      </dgm:t>
    </dgm:pt>
    <dgm:pt modelId="{3AF8EB83-08F7-4529-BA3F-65295AF18A04}" type="parTrans" cxnId="{FC93AC0C-D137-46F9-90C6-AFA40FA72A90}">
      <dgm:prSet/>
      <dgm:spPr/>
      <dgm:t>
        <a:bodyPr/>
        <a:lstStyle/>
        <a:p>
          <a:endParaRPr lang="tr-TR"/>
        </a:p>
      </dgm:t>
    </dgm:pt>
    <dgm:pt modelId="{8E3B2414-489B-4FA9-B099-C2D1FD53A385}" type="sibTrans" cxnId="{FC93AC0C-D137-46F9-90C6-AFA40FA72A90}">
      <dgm:prSet/>
      <dgm:spPr/>
      <dgm:t>
        <a:bodyPr/>
        <a:lstStyle/>
        <a:p>
          <a:endParaRPr lang="tr-TR"/>
        </a:p>
      </dgm:t>
    </dgm:pt>
    <dgm:pt modelId="{E04713C8-B566-4086-91EE-464FAD4E8789}">
      <dgm:prSet phldrT="[Metin]" custT="1"/>
      <dgm:spPr/>
      <dgm:t>
        <a:bodyPr/>
        <a:lstStyle/>
        <a:p>
          <a:r>
            <a:rPr lang="en-US" sz="3600" dirty="0" err="1">
              <a:latin typeface="Arial" pitchFamily="34" charset="0"/>
              <a:cs typeface="Arial" pitchFamily="34" charset="0"/>
            </a:rPr>
            <a:t>İş</a:t>
          </a:r>
          <a:r>
            <a:rPr lang="en-US" sz="3600" dirty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>
              <a:latin typeface="Arial" pitchFamily="34" charset="0"/>
              <a:cs typeface="Arial" pitchFamily="34" charset="0"/>
            </a:rPr>
            <a:t>Zaman</a:t>
          </a:r>
          <a:r>
            <a:rPr lang="en-US" sz="3600" dirty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>
              <a:latin typeface="Arial" pitchFamily="34" charset="0"/>
              <a:cs typeface="Arial" pitchFamily="34" charset="0"/>
            </a:rPr>
            <a:t>Çizelgesi</a:t>
          </a:r>
          <a:endParaRPr lang="tr-TR" sz="3600" dirty="0">
            <a:latin typeface="Arial" pitchFamily="34" charset="0"/>
            <a:cs typeface="Arial" pitchFamily="34" charset="0"/>
          </a:endParaRPr>
        </a:p>
      </dgm:t>
    </dgm:pt>
    <dgm:pt modelId="{C2718D70-29FC-4BFB-8641-B297AFA8C998}" type="parTrans" cxnId="{5E308E6C-26A8-4605-9894-07DE3F94439C}">
      <dgm:prSet/>
      <dgm:spPr/>
      <dgm:t>
        <a:bodyPr/>
        <a:lstStyle/>
        <a:p>
          <a:endParaRPr lang="tr-TR"/>
        </a:p>
      </dgm:t>
    </dgm:pt>
    <dgm:pt modelId="{5ECBFB18-6EF1-4095-8FBD-95D91C81E4DF}" type="sibTrans" cxnId="{5E308E6C-26A8-4605-9894-07DE3F94439C}">
      <dgm:prSet/>
      <dgm:spPr/>
      <dgm:t>
        <a:bodyPr/>
        <a:lstStyle/>
        <a:p>
          <a:endParaRPr lang="tr-TR"/>
        </a:p>
      </dgm:t>
    </dgm:pt>
    <dgm:pt modelId="{93C52F32-C2FA-4E56-A5E4-79BB0C4E4144}">
      <dgm:prSet phldrT="[Metin]" custT="1"/>
      <dgm:spPr/>
      <dgm:t>
        <a:bodyPr/>
        <a:lstStyle/>
        <a:p>
          <a:r>
            <a:rPr lang="en-US" sz="3600" dirty="0">
              <a:latin typeface="Arial" pitchFamily="34" charset="0"/>
              <a:cs typeface="Arial" pitchFamily="34" charset="0"/>
            </a:rPr>
            <a:t>Risk </a:t>
          </a:r>
          <a:r>
            <a:rPr lang="en-US" sz="3600" dirty="0" err="1">
              <a:latin typeface="Arial" pitchFamily="34" charset="0"/>
              <a:cs typeface="Arial" pitchFamily="34" charset="0"/>
            </a:rPr>
            <a:t>Yönetimi</a:t>
          </a:r>
          <a:endParaRPr lang="tr-TR" sz="3600" dirty="0">
            <a:latin typeface="Arial" pitchFamily="34" charset="0"/>
            <a:cs typeface="Arial" pitchFamily="34" charset="0"/>
          </a:endParaRPr>
        </a:p>
      </dgm:t>
    </dgm:pt>
    <dgm:pt modelId="{D2F712DD-F923-4F39-AE34-143FD2C16836}" type="parTrans" cxnId="{5E0CFC14-9BD0-40F0-8246-03C28D0E2EB1}">
      <dgm:prSet/>
      <dgm:spPr/>
      <dgm:t>
        <a:bodyPr/>
        <a:lstStyle/>
        <a:p>
          <a:endParaRPr lang="tr-TR"/>
        </a:p>
      </dgm:t>
    </dgm:pt>
    <dgm:pt modelId="{C4C8F1E0-75F6-4513-9A7C-109A700C9E17}" type="sibTrans" cxnId="{5E0CFC14-9BD0-40F0-8246-03C28D0E2EB1}">
      <dgm:prSet/>
      <dgm:spPr/>
      <dgm:t>
        <a:bodyPr/>
        <a:lstStyle/>
        <a:p>
          <a:endParaRPr lang="tr-TR"/>
        </a:p>
      </dgm:t>
    </dgm:pt>
    <dgm:pt modelId="{6C8300D6-FDB1-4A66-99CF-F02DE1805AA1}" type="pres">
      <dgm:prSet presAssocID="{4641D687-47F6-4C3F-A269-A00FC3D2E8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F1AFB8-9DBF-4D22-AB08-65D3F3B26145}" type="pres">
      <dgm:prSet presAssocID="{E57FCA7D-D227-454D-A860-2EC48DA01858}" presName="root1" presStyleCnt="0"/>
      <dgm:spPr/>
    </dgm:pt>
    <dgm:pt modelId="{7EB2859A-84B0-4E37-9CD5-4877DA0938AE}" type="pres">
      <dgm:prSet presAssocID="{E57FCA7D-D227-454D-A860-2EC48DA01858}" presName="LevelOneTextNode" presStyleLbl="node0" presStyleIdx="0" presStyleCnt="1">
        <dgm:presLayoutVars>
          <dgm:chPref val="3"/>
        </dgm:presLayoutVars>
      </dgm:prSet>
      <dgm:spPr/>
    </dgm:pt>
    <dgm:pt modelId="{0C9285DC-5715-4CEF-A8BF-FB25CBB8FA5A}" type="pres">
      <dgm:prSet presAssocID="{E57FCA7D-D227-454D-A860-2EC48DA01858}" presName="level2hierChild" presStyleCnt="0"/>
      <dgm:spPr/>
    </dgm:pt>
    <dgm:pt modelId="{77429D88-7267-43A7-BA1E-5FC3F9D556FA}" type="pres">
      <dgm:prSet presAssocID="{C2718D70-29FC-4BFB-8641-B297AFA8C998}" presName="conn2-1" presStyleLbl="parChTrans1D2" presStyleIdx="0" presStyleCnt="2"/>
      <dgm:spPr/>
    </dgm:pt>
    <dgm:pt modelId="{35EE603B-F15A-4102-BB51-7238D2689311}" type="pres">
      <dgm:prSet presAssocID="{C2718D70-29FC-4BFB-8641-B297AFA8C998}" presName="connTx" presStyleLbl="parChTrans1D2" presStyleIdx="0" presStyleCnt="2"/>
      <dgm:spPr/>
    </dgm:pt>
    <dgm:pt modelId="{9FE53BFC-4A39-4FC6-9B9E-2636A004E1E7}" type="pres">
      <dgm:prSet presAssocID="{E04713C8-B566-4086-91EE-464FAD4E8789}" presName="root2" presStyleCnt="0"/>
      <dgm:spPr/>
    </dgm:pt>
    <dgm:pt modelId="{A6F0BAB7-DA49-40C8-9E35-0832D663A5D2}" type="pres">
      <dgm:prSet presAssocID="{E04713C8-B566-4086-91EE-464FAD4E8789}" presName="LevelTwoTextNode" presStyleLbl="node2" presStyleIdx="0" presStyleCnt="2" custLinFactNeighborX="-31415" custLinFactNeighborY="-64270">
        <dgm:presLayoutVars>
          <dgm:chPref val="3"/>
        </dgm:presLayoutVars>
      </dgm:prSet>
      <dgm:spPr/>
    </dgm:pt>
    <dgm:pt modelId="{2CDE395D-CD8F-4512-AB14-10CE171A3CEB}" type="pres">
      <dgm:prSet presAssocID="{E04713C8-B566-4086-91EE-464FAD4E8789}" presName="level3hierChild" presStyleCnt="0"/>
      <dgm:spPr/>
    </dgm:pt>
    <dgm:pt modelId="{9480783C-B530-4350-B1F1-B97B08EF2BD8}" type="pres">
      <dgm:prSet presAssocID="{D2F712DD-F923-4F39-AE34-143FD2C16836}" presName="conn2-1" presStyleLbl="parChTrans1D2" presStyleIdx="1" presStyleCnt="2"/>
      <dgm:spPr/>
    </dgm:pt>
    <dgm:pt modelId="{59ECE8AF-9EF6-49ED-A8B2-A641799739FD}" type="pres">
      <dgm:prSet presAssocID="{D2F712DD-F923-4F39-AE34-143FD2C16836}" presName="connTx" presStyleLbl="parChTrans1D2" presStyleIdx="1" presStyleCnt="2"/>
      <dgm:spPr/>
    </dgm:pt>
    <dgm:pt modelId="{A48444BF-A155-4481-9AA9-6994B6DCB4D4}" type="pres">
      <dgm:prSet presAssocID="{93C52F32-C2FA-4E56-A5E4-79BB0C4E4144}" presName="root2" presStyleCnt="0"/>
      <dgm:spPr/>
    </dgm:pt>
    <dgm:pt modelId="{29DC87FF-ACCF-4DE5-862C-B83E0406F6C7}" type="pres">
      <dgm:prSet presAssocID="{93C52F32-C2FA-4E56-A5E4-79BB0C4E4144}" presName="LevelTwoTextNode" presStyleLbl="node2" presStyleIdx="1" presStyleCnt="2" custLinFactNeighborX="-23363" custLinFactNeighborY="64270">
        <dgm:presLayoutVars>
          <dgm:chPref val="3"/>
        </dgm:presLayoutVars>
      </dgm:prSet>
      <dgm:spPr/>
    </dgm:pt>
    <dgm:pt modelId="{6F1F3372-6D77-40EB-A8D7-1A64382F020B}" type="pres">
      <dgm:prSet presAssocID="{93C52F32-C2FA-4E56-A5E4-79BB0C4E4144}" presName="level3hierChild" presStyleCnt="0"/>
      <dgm:spPr/>
    </dgm:pt>
  </dgm:ptLst>
  <dgm:cxnLst>
    <dgm:cxn modelId="{FC93AC0C-D137-46F9-90C6-AFA40FA72A90}" srcId="{4641D687-47F6-4C3F-A269-A00FC3D2E853}" destId="{E57FCA7D-D227-454D-A860-2EC48DA01858}" srcOrd="0" destOrd="0" parTransId="{3AF8EB83-08F7-4529-BA3F-65295AF18A04}" sibTransId="{8E3B2414-489B-4FA9-B099-C2D1FD53A385}"/>
    <dgm:cxn modelId="{5E0CFC14-9BD0-40F0-8246-03C28D0E2EB1}" srcId="{E57FCA7D-D227-454D-A860-2EC48DA01858}" destId="{93C52F32-C2FA-4E56-A5E4-79BB0C4E4144}" srcOrd="1" destOrd="0" parTransId="{D2F712DD-F923-4F39-AE34-143FD2C16836}" sibTransId="{C4C8F1E0-75F6-4513-9A7C-109A700C9E17}"/>
    <dgm:cxn modelId="{E7CEB235-EC6D-4CCE-9D5E-A38B35AE85C1}" type="presOf" srcId="{C2718D70-29FC-4BFB-8641-B297AFA8C998}" destId="{35EE603B-F15A-4102-BB51-7238D2689311}" srcOrd="1" destOrd="0" presId="urn:microsoft.com/office/officeart/2005/8/layout/hierarchy2"/>
    <dgm:cxn modelId="{BB9B2A5B-D90B-46F0-905D-87D8CED02DDF}" type="presOf" srcId="{E04713C8-B566-4086-91EE-464FAD4E8789}" destId="{A6F0BAB7-DA49-40C8-9E35-0832D663A5D2}" srcOrd="0" destOrd="0" presId="urn:microsoft.com/office/officeart/2005/8/layout/hierarchy2"/>
    <dgm:cxn modelId="{3F9EB05E-390A-4FF1-B279-0F6A23A19660}" type="presOf" srcId="{E57FCA7D-D227-454D-A860-2EC48DA01858}" destId="{7EB2859A-84B0-4E37-9CD5-4877DA0938AE}" srcOrd="0" destOrd="0" presId="urn:microsoft.com/office/officeart/2005/8/layout/hierarchy2"/>
    <dgm:cxn modelId="{5E308E6C-26A8-4605-9894-07DE3F94439C}" srcId="{E57FCA7D-D227-454D-A860-2EC48DA01858}" destId="{E04713C8-B566-4086-91EE-464FAD4E8789}" srcOrd="0" destOrd="0" parTransId="{C2718D70-29FC-4BFB-8641-B297AFA8C998}" sibTransId="{5ECBFB18-6EF1-4095-8FBD-95D91C81E4DF}"/>
    <dgm:cxn modelId="{3A280087-A443-49BF-A59A-C6811CE2B303}" type="presOf" srcId="{D2F712DD-F923-4F39-AE34-143FD2C16836}" destId="{59ECE8AF-9EF6-49ED-A8B2-A641799739FD}" srcOrd="1" destOrd="0" presId="urn:microsoft.com/office/officeart/2005/8/layout/hierarchy2"/>
    <dgm:cxn modelId="{A42AB4BD-A306-466F-B8D4-A17F5E888FA0}" type="presOf" srcId="{93C52F32-C2FA-4E56-A5E4-79BB0C4E4144}" destId="{29DC87FF-ACCF-4DE5-862C-B83E0406F6C7}" srcOrd="0" destOrd="0" presId="urn:microsoft.com/office/officeart/2005/8/layout/hierarchy2"/>
    <dgm:cxn modelId="{A3799AE4-BB21-4322-9DCF-E72398CDBABB}" type="presOf" srcId="{D2F712DD-F923-4F39-AE34-143FD2C16836}" destId="{9480783C-B530-4350-B1F1-B97B08EF2BD8}" srcOrd="0" destOrd="0" presId="urn:microsoft.com/office/officeart/2005/8/layout/hierarchy2"/>
    <dgm:cxn modelId="{4BAFAFFB-64B3-452F-B7EA-DD0114D0E0C8}" type="presOf" srcId="{C2718D70-29FC-4BFB-8641-B297AFA8C998}" destId="{77429D88-7267-43A7-BA1E-5FC3F9D556FA}" srcOrd="0" destOrd="0" presId="urn:microsoft.com/office/officeart/2005/8/layout/hierarchy2"/>
    <dgm:cxn modelId="{A8B2A0FF-1351-4332-BFA7-D4D58075F49B}" type="presOf" srcId="{4641D687-47F6-4C3F-A269-A00FC3D2E853}" destId="{6C8300D6-FDB1-4A66-99CF-F02DE1805AA1}" srcOrd="0" destOrd="0" presId="urn:microsoft.com/office/officeart/2005/8/layout/hierarchy2"/>
    <dgm:cxn modelId="{FB36D2FA-7B7C-40EF-BF31-41134226BFA1}" type="presParOf" srcId="{6C8300D6-FDB1-4A66-99CF-F02DE1805AA1}" destId="{82F1AFB8-9DBF-4D22-AB08-65D3F3B26145}" srcOrd="0" destOrd="0" presId="urn:microsoft.com/office/officeart/2005/8/layout/hierarchy2"/>
    <dgm:cxn modelId="{4CE619AD-F5EB-4FA5-B9DB-9C69FD67C666}" type="presParOf" srcId="{82F1AFB8-9DBF-4D22-AB08-65D3F3B26145}" destId="{7EB2859A-84B0-4E37-9CD5-4877DA0938AE}" srcOrd="0" destOrd="0" presId="urn:microsoft.com/office/officeart/2005/8/layout/hierarchy2"/>
    <dgm:cxn modelId="{54E984E0-F135-4C82-B6C8-E67E0730F859}" type="presParOf" srcId="{82F1AFB8-9DBF-4D22-AB08-65D3F3B26145}" destId="{0C9285DC-5715-4CEF-A8BF-FB25CBB8FA5A}" srcOrd="1" destOrd="0" presId="urn:microsoft.com/office/officeart/2005/8/layout/hierarchy2"/>
    <dgm:cxn modelId="{A1C4C493-F4CB-497E-8514-D55CE77D70F9}" type="presParOf" srcId="{0C9285DC-5715-4CEF-A8BF-FB25CBB8FA5A}" destId="{77429D88-7267-43A7-BA1E-5FC3F9D556FA}" srcOrd="0" destOrd="0" presId="urn:microsoft.com/office/officeart/2005/8/layout/hierarchy2"/>
    <dgm:cxn modelId="{102F006B-29C4-4388-A839-970A0E92D178}" type="presParOf" srcId="{77429D88-7267-43A7-BA1E-5FC3F9D556FA}" destId="{35EE603B-F15A-4102-BB51-7238D2689311}" srcOrd="0" destOrd="0" presId="urn:microsoft.com/office/officeart/2005/8/layout/hierarchy2"/>
    <dgm:cxn modelId="{6CBD1A6D-0029-4974-8D56-968EB423AAB0}" type="presParOf" srcId="{0C9285DC-5715-4CEF-A8BF-FB25CBB8FA5A}" destId="{9FE53BFC-4A39-4FC6-9B9E-2636A004E1E7}" srcOrd="1" destOrd="0" presId="urn:microsoft.com/office/officeart/2005/8/layout/hierarchy2"/>
    <dgm:cxn modelId="{26A712A7-DA9B-4A17-A2E0-DD862C58B402}" type="presParOf" srcId="{9FE53BFC-4A39-4FC6-9B9E-2636A004E1E7}" destId="{A6F0BAB7-DA49-40C8-9E35-0832D663A5D2}" srcOrd="0" destOrd="0" presId="urn:microsoft.com/office/officeart/2005/8/layout/hierarchy2"/>
    <dgm:cxn modelId="{3B7164A8-D235-47EB-BBC0-DA77DD9085C9}" type="presParOf" srcId="{9FE53BFC-4A39-4FC6-9B9E-2636A004E1E7}" destId="{2CDE395D-CD8F-4512-AB14-10CE171A3CEB}" srcOrd="1" destOrd="0" presId="urn:microsoft.com/office/officeart/2005/8/layout/hierarchy2"/>
    <dgm:cxn modelId="{13D27E64-AFFB-44F6-A028-B9F68666FEDC}" type="presParOf" srcId="{0C9285DC-5715-4CEF-A8BF-FB25CBB8FA5A}" destId="{9480783C-B530-4350-B1F1-B97B08EF2BD8}" srcOrd="2" destOrd="0" presId="urn:microsoft.com/office/officeart/2005/8/layout/hierarchy2"/>
    <dgm:cxn modelId="{5F6C109B-8D05-43FF-96C3-D92246B2971E}" type="presParOf" srcId="{9480783C-B530-4350-B1F1-B97B08EF2BD8}" destId="{59ECE8AF-9EF6-49ED-A8B2-A641799739FD}" srcOrd="0" destOrd="0" presId="urn:microsoft.com/office/officeart/2005/8/layout/hierarchy2"/>
    <dgm:cxn modelId="{AFE6EA74-72C1-432D-A95E-F38EF8CEAEBF}" type="presParOf" srcId="{0C9285DC-5715-4CEF-A8BF-FB25CBB8FA5A}" destId="{A48444BF-A155-4481-9AA9-6994B6DCB4D4}" srcOrd="3" destOrd="0" presId="urn:microsoft.com/office/officeart/2005/8/layout/hierarchy2"/>
    <dgm:cxn modelId="{A6A3D09B-F6F2-4809-BD7C-1C0A4EAE819E}" type="presParOf" srcId="{A48444BF-A155-4481-9AA9-6994B6DCB4D4}" destId="{29DC87FF-ACCF-4DE5-862C-B83E0406F6C7}" srcOrd="0" destOrd="0" presId="urn:microsoft.com/office/officeart/2005/8/layout/hierarchy2"/>
    <dgm:cxn modelId="{1E20F59B-1EB8-4E5A-A8A5-2E609D7CBAF3}" type="presParOf" srcId="{A48444BF-A155-4481-9AA9-6994B6DCB4D4}" destId="{6F1F3372-6D77-40EB-A8D7-1A64382F02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553F1E-7817-417D-B527-E2F3F748B49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2AE72CE-8A2E-4E15-B5B9-46C002DB2818}">
      <dgm:prSet phldrT="[Metin]"/>
      <dgm:spPr/>
      <dgm:t>
        <a:bodyPr/>
        <a:lstStyle/>
        <a:p>
          <a:r>
            <a:rPr lang="en-US" dirty="0" err="1">
              <a:latin typeface="Arial" pitchFamily="34" charset="0"/>
              <a:cs typeface="Arial" pitchFamily="34" charset="0"/>
            </a:rPr>
            <a:t>Araştırma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Olanakları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5844F1BA-6711-4C66-91B9-7A4066B84DB5}" type="parTrans" cxnId="{00849A6B-147C-4CD2-A3D2-0847290FAB1D}">
      <dgm:prSet/>
      <dgm:spPr/>
      <dgm:t>
        <a:bodyPr/>
        <a:lstStyle/>
        <a:p>
          <a:endParaRPr lang="tr-TR"/>
        </a:p>
      </dgm:t>
    </dgm:pt>
    <dgm:pt modelId="{C7FCDCE9-8C3B-42AC-AFD4-4E0705AC202E}" type="sibTrans" cxnId="{00849A6B-147C-4CD2-A3D2-0847290FAB1D}">
      <dgm:prSet/>
      <dgm:spPr/>
      <dgm:t>
        <a:bodyPr/>
        <a:lstStyle/>
        <a:p>
          <a:endParaRPr lang="tr-TR"/>
        </a:p>
      </dgm:t>
    </dgm:pt>
    <dgm:pt modelId="{CC76EAD8-1590-4918-B69D-2D3804793390}">
      <dgm:prSet phldrT="[Metin]"/>
      <dgm:spPr/>
      <dgm:t>
        <a:bodyPr/>
        <a:lstStyle/>
        <a:p>
          <a:r>
            <a:rPr lang="en-US" dirty="0" err="1">
              <a:latin typeface="Arial" pitchFamily="34" charset="0"/>
              <a:cs typeface="Arial" pitchFamily="34" charset="0"/>
            </a:rPr>
            <a:t>Yaygın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Etki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DE0F9937-918E-4BCA-B347-6DF02EB8EEED}" type="parTrans" cxnId="{C3401586-8987-44EE-A3AE-68CFCDD121C3}">
      <dgm:prSet/>
      <dgm:spPr/>
      <dgm:t>
        <a:bodyPr/>
        <a:lstStyle/>
        <a:p>
          <a:endParaRPr lang="tr-TR"/>
        </a:p>
      </dgm:t>
    </dgm:pt>
    <dgm:pt modelId="{D8E26F6A-FFA1-4A55-94B5-56D9AEB3A11C}" type="sibTrans" cxnId="{C3401586-8987-44EE-A3AE-68CFCDD121C3}">
      <dgm:prSet/>
      <dgm:spPr/>
      <dgm:t>
        <a:bodyPr/>
        <a:lstStyle/>
        <a:p>
          <a:endParaRPr lang="tr-TR"/>
        </a:p>
      </dgm:t>
    </dgm:pt>
    <dgm:pt modelId="{EA6A8A05-85CD-4D0A-8D4B-F7D46AC873CD}" type="pres">
      <dgm:prSet presAssocID="{6C553F1E-7817-417D-B527-E2F3F748B4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A97D53-5EE7-4D58-9044-46D7428F8FBA}" type="pres">
      <dgm:prSet presAssocID="{32AE72CE-8A2E-4E15-B5B9-46C002DB2818}" presName="root" presStyleCnt="0"/>
      <dgm:spPr/>
    </dgm:pt>
    <dgm:pt modelId="{ED81C5DF-4DDD-470B-B85B-D94092A4C278}" type="pres">
      <dgm:prSet presAssocID="{32AE72CE-8A2E-4E15-B5B9-46C002DB2818}" presName="rootComposite" presStyleCnt="0"/>
      <dgm:spPr/>
    </dgm:pt>
    <dgm:pt modelId="{F1304A79-5C21-49C8-8DA5-3DF56F12E915}" type="pres">
      <dgm:prSet presAssocID="{32AE72CE-8A2E-4E15-B5B9-46C002DB2818}" presName="rootText" presStyleLbl="node1" presStyleIdx="0" presStyleCnt="2" custLinFactNeighborX="587" custLinFactNeighborY="5926"/>
      <dgm:spPr/>
    </dgm:pt>
    <dgm:pt modelId="{2D3CE4F1-07C1-4F08-9E29-EB17D057E186}" type="pres">
      <dgm:prSet presAssocID="{32AE72CE-8A2E-4E15-B5B9-46C002DB2818}" presName="rootConnector" presStyleLbl="node1" presStyleIdx="0" presStyleCnt="2"/>
      <dgm:spPr/>
    </dgm:pt>
    <dgm:pt modelId="{6DFEAF04-2F1E-4A61-9B7A-FED221171A29}" type="pres">
      <dgm:prSet presAssocID="{32AE72CE-8A2E-4E15-B5B9-46C002DB2818}" presName="childShape" presStyleCnt="0"/>
      <dgm:spPr/>
    </dgm:pt>
    <dgm:pt modelId="{D2E0AB29-81D9-4F1A-BD7B-92842AFB26CA}" type="pres">
      <dgm:prSet presAssocID="{CC76EAD8-1590-4918-B69D-2D3804793390}" presName="root" presStyleCnt="0"/>
      <dgm:spPr/>
    </dgm:pt>
    <dgm:pt modelId="{E18B9D6B-4A5B-475F-891D-180B6D8434D1}" type="pres">
      <dgm:prSet presAssocID="{CC76EAD8-1590-4918-B69D-2D3804793390}" presName="rootComposite" presStyleCnt="0"/>
      <dgm:spPr/>
    </dgm:pt>
    <dgm:pt modelId="{6286DF7B-4B6D-486D-AB75-5F32C2616A10}" type="pres">
      <dgm:prSet presAssocID="{CC76EAD8-1590-4918-B69D-2D3804793390}" presName="rootText" presStyleLbl="node1" presStyleIdx="1" presStyleCnt="2" custLinFactNeighborX="-546" custLinFactNeighborY="5353"/>
      <dgm:spPr/>
    </dgm:pt>
    <dgm:pt modelId="{70491B34-2D06-4B98-B4C3-8B5AF63E4859}" type="pres">
      <dgm:prSet presAssocID="{CC76EAD8-1590-4918-B69D-2D3804793390}" presName="rootConnector" presStyleLbl="node1" presStyleIdx="1" presStyleCnt="2"/>
      <dgm:spPr/>
    </dgm:pt>
    <dgm:pt modelId="{734E8B9A-DEAA-476A-8B20-719CFA054141}" type="pres">
      <dgm:prSet presAssocID="{CC76EAD8-1590-4918-B69D-2D3804793390}" presName="childShape" presStyleCnt="0"/>
      <dgm:spPr/>
    </dgm:pt>
  </dgm:ptLst>
  <dgm:cxnLst>
    <dgm:cxn modelId="{5B8FB70F-B2FB-41E0-94E4-6DB5756A7D43}" type="presOf" srcId="{CC76EAD8-1590-4918-B69D-2D3804793390}" destId="{6286DF7B-4B6D-486D-AB75-5F32C2616A10}" srcOrd="0" destOrd="0" presId="urn:microsoft.com/office/officeart/2005/8/layout/hierarchy3"/>
    <dgm:cxn modelId="{88F06F1E-8327-4DA1-8F9B-A4A4745AEDD3}" type="presOf" srcId="{CC76EAD8-1590-4918-B69D-2D3804793390}" destId="{70491B34-2D06-4B98-B4C3-8B5AF63E4859}" srcOrd="1" destOrd="0" presId="urn:microsoft.com/office/officeart/2005/8/layout/hierarchy3"/>
    <dgm:cxn modelId="{00849A6B-147C-4CD2-A3D2-0847290FAB1D}" srcId="{6C553F1E-7817-417D-B527-E2F3F748B49C}" destId="{32AE72CE-8A2E-4E15-B5B9-46C002DB2818}" srcOrd="0" destOrd="0" parTransId="{5844F1BA-6711-4C66-91B9-7A4066B84DB5}" sibTransId="{C7FCDCE9-8C3B-42AC-AFD4-4E0705AC202E}"/>
    <dgm:cxn modelId="{ADE15957-C1E6-4F9D-948B-C9694F034F2D}" type="presOf" srcId="{6C553F1E-7817-417D-B527-E2F3F748B49C}" destId="{EA6A8A05-85CD-4D0A-8D4B-F7D46AC873CD}" srcOrd="0" destOrd="0" presId="urn:microsoft.com/office/officeart/2005/8/layout/hierarchy3"/>
    <dgm:cxn modelId="{C3401586-8987-44EE-A3AE-68CFCDD121C3}" srcId="{6C553F1E-7817-417D-B527-E2F3F748B49C}" destId="{CC76EAD8-1590-4918-B69D-2D3804793390}" srcOrd="1" destOrd="0" parTransId="{DE0F9937-918E-4BCA-B347-6DF02EB8EEED}" sibTransId="{D8E26F6A-FFA1-4A55-94B5-56D9AEB3A11C}"/>
    <dgm:cxn modelId="{95192A92-21BB-4D5B-9BDD-421A20283BF7}" type="presOf" srcId="{32AE72CE-8A2E-4E15-B5B9-46C002DB2818}" destId="{2D3CE4F1-07C1-4F08-9E29-EB17D057E186}" srcOrd="1" destOrd="0" presId="urn:microsoft.com/office/officeart/2005/8/layout/hierarchy3"/>
    <dgm:cxn modelId="{24245EC6-51F4-4DDD-BDD1-A7305DBE36E7}" type="presOf" srcId="{32AE72CE-8A2E-4E15-B5B9-46C002DB2818}" destId="{F1304A79-5C21-49C8-8DA5-3DF56F12E915}" srcOrd="0" destOrd="0" presId="urn:microsoft.com/office/officeart/2005/8/layout/hierarchy3"/>
    <dgm:cxn modelId="{D7AB918E-0853-437A-ADFA-C432B4DA8321}" type="presParOf" srcId="{EA6A8A05-85CD-4D0A-8D4B-F7D46AC873CD}" destId="{04A97D53-5EE7-4D58-9044-46D7428F8FBA}" srcOrd="0" destOrd="0" presId="urn:microsoft.com/office/officeart/2005/8/layout/hierarchy3"/>
    <dgm:cxn modelId="{10E5BF68-E8E7-43A6-B648-2CCD9BF838B5}" type="presParOf" srcId="{04A97D53-5EE7-4D58-9044-46D7428F8FBA}" destId="{ED81C5DF-4DDD-470B-B85B-D94092A4C278}" srcOrd="0" destOrd="0" presId="urn:microsoft.com/office/officeart/2005/8/layout/hierarchy3"/>
    <dgm:cxn modelId="{24AD0AF1-9B7E-4AAE-A68B-1C4040A5793C}" type="presParOf" srcId="{ED81C5DF-4DDD-470B-B85B-D94092A4C278}" destId="{F1304A79-5C21-49C8-8DA5-3DF56F12E915}" srcOrd="0" destOrd="0" presId="urn:microsoft.com/office/officeart/2005/8/layout/hierarchy3"/>
    <dgm:cxn modelId="{1718E4A1-E7E7-45BD-B5F4-9CB082271C01}" type="presParOf" srcId="{ED81C5DF-4DDD-470B-B85B-D94092A4C278}" destId="{2D3CE4F1-07C1-4F08-9E29-EB17D057E186}" srcOrd="1" destOrd="0" presId="urn:microsoft.com/office/officeart/2005/8/layout/hierarchy3"/>
    <dgm:cxn modelId="{E872D932-CA93-4D98-AB14-BDC841B5F633}" type="presParOf" srcId="{04A97D53-5EE7-4D58-9044-46D7428F8FBA}" destId="{6DFEAF04-2F1E-4A61-9B7A-FED221171A29}" srcOrd="1" destOrd="0" presId="urn:microsoft.com/office/officeart/2005/8/layout/hierarchy3"/>
    <dgm:cxn modelId="{F6008F5B-7A2C-497F-80FB-53C99269F6DF}" type="presParOf" srcId="{EA6A8A05-85CD-4D0A-8D4B-F7D46AC873CD}" destId="{D2E0AB29-81D9-4F1A-BD7B-92842AFB26CA}" srcOrd="1" destOrd="0" presId="urn:microsoft.com/office/officeart/2005/8/layout/hierarchy3"/>
    <dgm:cxn modelId="{81909AC9-3ACA-4155-A65C-A52F69F644AD}" type="presParOf" srcId="{D2E0AB29-81D9-4F1A-BD7B-92842AFB26CA}" destId="{E18B9D6B-4A5B-475F-891D-180B6D8434D1}" srcOrd="0" destOrd="0" presId="urn:microsoft.com/office/officeart/2005/8/layout/hierarchy3"/>
    <dgm:cxn modelId="{548F7BB2-373E-4516-BF5D-444463FBF14D}" type="presParOf" srcId="{E18B9D6B-4A5B-475F-891D-180B6D8434D1}" destId="{6286DF7B-4B6D-486D-AB75-5F32C2616A10}" srcOrd="0" destOrd="0" presId="urn:microsoft.com/office/officeart/2005/8/layout/hierarchy3"/>
    <dgm:cxn modelId="{848404AB-C602-4B5B-BD06-BADA295BDA5A}" type="presParOf" srcId="{E18B9D6B-4A5B-475F-891D-180B6D8434D1}" destId="{70491B34-2D06-4B98-B4C3-8B5AF63E4859}" srcOrd="1" destOrd="0" presId="urn:microsoft.com/office/officeart/2005/8/layout/hierarchy3"/>
    <dgm:cxn modelId="{F9FF7760-1AA7-4D10-BB04-76988838BA8A}" type="presParOf" srcId="{D2E0AB29-81D9-4F1A-BD7B-92842AFB26CA}" destId="{734E8B9A-DEAA-476A-8B20-719CFA054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D9255E-F7BE-4B2D-A7B1-338F2E76A4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E6C20C-1FD8-4FC4-B215-D93E43BA6EF8}">
      <dgm:prSet/>
      <dgm:spPr/>
      <dgm:t>
        <a:bodyPr/>
        <a:lstStyle/>
        <a:p>
          <a:r>
            <a:rPr lang="tr-TR" dirty="0"/>
            <a:t>E-</a:t>
          </a:r>
          <a:r>
            <a:rPr lang="tr-TR" dirty="0" err="1"/>
            <a:t>Bideb</a:t>
          </a:r>
          <a:r>
            <a:rPr lang="tr-TR" dirty="0"/>
            <a:t> </a:t>
          </a:r>
          <a:r>
            <a:rPr lang="tr-TR" dirty="0" err="1"/>
            <a:t>çevirimiçi</a:t>
          </a:r>
          <a:r>
            <a:rPr lang="tr-TR" dirty="0"/>
            <a:t> başvuru sistemine yüklenmesi gereken belgelerden biri veya birkaçının yüklenmemiş olması</a:t>
          </a:r>
          <a:endParaRPr lang="en-US" dirty="0"/>
        </a:p>
      </dgm:t>
    </dgm:pt>
    <dgm:pt modelId="{8A05C959-65B2-4335-82DD-D0A44BD53BE2}" type="parTrans" cxnId="{679B3353-12C3-4EA3-887B-CFC0DDC38C94}">
      <dgm:prSet/>
      <dgm:spPr/>
      <dgm:t>
        <a:bodyPr/>
        <a:lstStyle/>
        <a:p>
          <a:endParaRPr lang="en-US"/>
        </a:p>
      </dgm:t>
    </dgm:pt>
    <dgm:pt modelId="{2563D4C9-A1E2-43D9-B797-0442AFED4A8A}" type="sibTrans" cxnId="{679B3353-12C3-4EA3-887B-CFC0DDC38C94}">
      <dgm:prSet/>
      <dgm:spPr/>
      <dgm:t>
        <a:bodyPr/>
        <a:lstStyle/>
        <a:p>
          <a:endParaRPr lang="en-US"/>
        </a:p>
      </dgm:t>
    </dgm:pt>
    <dgm:pt modelId="{DC164D36-30CB-4BE2-9B6B-C6F25CFE5B75}">
      <dgm:prSet/>
      <dgm:spPr/>
      <dgm:t>
        <a:bodyPr/>
        <a:lstStyle/>
        <a:p>
          <a:r>
            <a:rPr lang="tr-TR" dirty="0"/>
            <a:t>Proje önerisinin TÜBİTAK </a:t>
          </a:r>
          <a:r>
            <a:rPr lang="tr-TR" dirty="0" err="1"/>
            <a:t>ın</a:t>
          </a:r>
          <a:r>
            <a:rPr lang="tr-TR" dirty="0"/>
            <a:t> belirlediği formatta olmaması</a:t>
          </a:r>
          <a:endParaRPr lang="en-US" dirty="0"/>
        </a:p>
      </dgm:t>
    </dgm:pt>
    <dgm:pt modelId="{EFCA2361-26D4-4847-901B-70E615995DB1}" type="parTrans" cxnId="{54FE48D8-A1D2-4CE8-9D8B-921C6F85C68D}">
      <dgm:prSet/>
      <dgm:spPr/>
      <dgm:t>
        <a:bodyPr/>
        <a:lstStyle/>
        <a:p>
          <a:endParaRPr lang="en-US"/>
        </a:p>
      </dgm:t>
    </dgm:pt>
    <dgm:pt modelId="{334D72CB-E40F-412E-AE55-9BBD1F5F8632}" type="sibTrans" cxnId="{54FE48D8-A1D2-4CE8-9D8B-921C6F85C68D}">
      <dgm:prSet/>
      <dgm:spPr/>
      <dgm:t>
        <a:bodyPr/>
        <a:lstStyle/>
        <a:p>
          <a:endParaRPr lang="en-US"/>
        </a:p>
      </dgm:t>
    </dgm:pt>
    <dgm:pt modelId="{7720EA55-83B6-41B3-A555-65CADA2FBCE6}">
      <dgm:prSet/>
      <dgm:spPr/>
      <dgm:t>
        <a:bodyPr/>
        <a:lstStyle/>
        <a:p>
          <a:r>
            <a:rPr lang="tr-TR" dirty="0"/>
            <a:t>Başvuru sahibinin danışman ve bölüm başkanı ile yakın akrabalığı olması</a:t>
          </a:r>
          <a:endParaRPr lang="en-US" dirty="0"/>
        </a:p>
      </dgm:t>
    </dgm:pt>
    <dgm:pt modelId="{0E8E8046-809F-4C7C-82C2-97277BB3920F}" type="parTrans" cxnId="{156DFCF8-8530-40D4-8D68-5B49DF1EEC66}">
      <dgm:prSet/>
      <dgm:spPr/>
      <dgm:t>
        <a:bodyPr/>
        <a:lstStyle/>
        <a:p>
          <a:endParaRPr lang="en-US"/>
        </a:p>
      </dgm:t>
    </dgm:pt>
    <dgm:pt modelId="{3E33F0E7-EFFC-4E7A-9ADE-0AE10EC56C40}" type="sibTrans" cxnId="{156DFCF8-8530-40D4-8D68-5B49DF1EEC66}">
      <dgm:prSet/>
      <dgm:spPr/>
      <dgm:t>
        <a:bodyPr/>
        <a:lstStyle/>
        <a:p>
          <a:endParaRPr lang="en-US"/>
        </a:p>
      </dgm:t>
    </dgm:pt>
    <dgm:pt modelId="{3D90012C-67F8-4D6F-B17B-77D4F4D65D2B}">
      <dgm:prSet/>
      <dgm:spPr/>
      <dgm:t>
        <a:bodyPr/>
        <a:lstStyle/>
        <a:p>
          <a:r>
            <a:rPr lang="tr-TR" dirty="0"/>
            <a:t>Son başvuru tarihine kadar sisteme girilen bilgileri onaylamayan, faks veya elektronik posta ile yapılan başvurular bilimsel değerlendirmeye tabi tutulmadan ön incelemede elenerek iade edilir.</a:t>
          </a:r>
          <a:endParaRPr lang="en-US" dirty="0"/>
        </a:p>
      </dgm:t>
    </dgm:pt>
    <dgm:pt modelId="{5FFC2CEB-436D-499F-AF02-F0EA1520926B}" type="parTrans" cxnId="{2E9D7092-0650-4078-89A6-CD1892A25FC9}">
      <dgm:prSet/>
      <dgm:spPr/>
      <dgm:t>
        <a:bodyPr/>
        <a:lstStyle/>
        <a:p>
          <a:endParaRPr lang="en-US"/>
        </a:p>
      </dgm:t>
    </dgm:pt>
    <dgm:pt modelId="{F811BE48-A5BE-4CFD-99FE-1ED8CC52CF91}" type="sibTrans" cxnId="{2E9D7092-0650-4078-89A6-CD1892A25FC9}">
      <dgm:prSet/>
      <dgm:spPr/>
      <dgm:t>
        <a:bodyPr/>
        <a:lstStyle/>
        <a:p>
          <a:endParaRPr lang="en-US"/>
        </a:p>
      </dgm:t>
    </dgm:pt>
    <dgm:pt modelId="{03733699-8D25-49AB-8FFB-09ECE8212EEE}" type="pres">
      <dgm:prSet presAssocID="{C0D9255E-F7BE-4B2D-A7B1-338F2E76A4FF}" presName="linear" presStyleCnt="0">
        <dgm:presLayoutVars>
          <dgm:animLvl val="lvl"/>
          <dgm:resizeHandles val="exact"/>
        </dgm:presLayoutVars>
      </dgm:prSet>
      <dgm:spPr/>
    </dgm:pt>
    <dgm:pt modelId="{668534BD-88AB-4E1F-9C19-47EF8C632D63}" type="pres">
      <dgm:prSet presAssocID="{29E6C20C-1FD8-4FC4-B215-D93E43BA6E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418F59-7308-45A1-82BC-DADB5C6998FC}" type="pres">
      <dgm:prSet presAssocID="{2563D4C9-A1E2-43D9-B797-0442AFED4A8A}" presName="spacer" presStyleCnt="0"/>
      <dgm:spPr/>
    </dgm:pt>
    <dgm:pt modelId="{83C6E11E-98DA-4AAA-8C8D-CDB55834ECA7}" type="pres">
      <dgm:prSet presAssocID="{DC164D36-30CB-4BE2-9B6B-C6F25CFE5B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FF8AD1-823A-49B0-820E-F50D55286FD7}" type="pres">
      <dgm:prSet presAssocID="{334D72CB-E40F-412E-AE55-9BBD1F5F8632}" presName="spacer" presStyleCnt="0"/>
      <dgm:spPr/>
    </dgm:pt>
    <dgm:pt modelId="{B9D53DB5-454C-4330-84EB-661E6247C190}" type="pres">
      <dgm:prSet presAssocID="{7720EA55-83B6-41B3-A555-65CADA2FBC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47DE33-6261-485C-948C-2F84EBBFEBF3}" type="pres">
      <dgm:prSet presAssocID="{3E33F0E7-EFFC-4E7A-9ADE-0AE10EC56C40}" presName="spacer" presStyleCnt="0"/>
      <dgm:spPr/>
    </dgm:pt>
    <dgm:pt modelId="{B0BEC25E-CB52-4398-86A2-5FC90DAB5948}" type="pres">
      <dgm:prSet presAssocID="{3D90012C-67F8-4D6F-B17B-77D4F4D65D2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A99DD3C-0517-4432-804D-87438F927A9B}" type="presOf" srcId="{7720EA55-83B6-41B3-A555-65CADA2FBCE6}" destId="{B9D53DB5-454C-4330-84EB-661E6247C190}" srcOrd="0" destOrd="0" presId="urn:microsoft.com/office/officeart/2005/8/layout/vList2"/>
    <dgm:cxn modelId="{85865544-D7E9-4596-808E-03B97872F2D0}" type="presOf" srcId="{DC164D36-30CB-4BE2-9B6B-C6F25CFE5B75}" destId="{83C6E11E-98DA-4AAA-8C8D-CDB55834ECA7}" srcOrd="0" destOrd="0" presId="urn:microsoft.com/office/officeart/2005/8/layout/vList2"/>
    <dgm:cxn modelId="{679B3353-12C3-4EA3-887B-CFC0DDC38C94}" srcId="{C0D9255E-F7BE-4B2D-A7B1-338F2E76A4FF}" destId="{29E6C20C-1FD8-4FC4-B215-D93E43BA6EF8}" srcOrd="0" destOrd="0" parTransId="{8A05C959-65B2-4335-82DD-D0A44BD53BE2}" sibTransId="{2563D4C9-A1E2-43D9-B797-0442AFED4A8A}"/>
    <dgm:cxn modelId="{29E8A68B-BDA8-4B6F-A1AB-0E41928FB2A0}" type="presOf" srcId="{3D90012C-67F8-4D6F-B17B-77D4F4D65D2B}" destId="{B0BEC25E-CB52-4398-86A2-5FC90DAB5948}" srcOrd="0" destOrd="0" presId="urn:microsoft.com/office/officeart/2005/8/layout/vList2"/>
    <dgm:cxn modelId="{2E9D7092-0650-4078-89A6-CD1892A25FC9}" srcId="{C0D9255E-F7BE-4B2D-A7B1-338F2E76A4FF}" destId="{3D90012C-67F8-4D6F-B17B-77D4F4D65D2B}" srcOrd="3" destOrd="0" parTransId="{5FFC2CEB-436D-499F-AF02-F0EA1520926B}" sibTransId="{F811BE48-A5BE-4CFD-99FE-1ED8CC52CF91}"/>
    <dgm:cxn modelId="{0EAF29B3-E704-4E13-916F-3C104449984B}" type="presOf" srcId="{C0D9255E-F7BE-4B2D-A7B1-338F2E76A4FF}" destId="{03733699-8D25-49AB-8FFB-09ECE8212EEE}" srcOrd="0" destOrd="0" presId="urn:microsoft.com/office/officeart/2005/8/layout/vList2"/>
    <dgm:cxn modelId="{530F6BCB-8316-41DD-8454-27785A1FB919}" type="presOf" srcId="{29E6C20C-1FD8-4FC4-B215-D93E43BA6EF8}" destId="{668534BD-88AB-4E1F-9C19-47EF8C632D63}" srcOrd="0" destOrd="0" presId="urn:microsoft.com/office/officeart/2005/8/layout/vList2"/>
    <dgm:cxn modelId="{54FE48D8-A1D2-4CE8-9D8B-921C6F85C68D}" srcId="{C0D9255E-F7BE-4B2D-A7B1-338F2E76A4FF}" destId="{DC164D36-30CB-4BE2-9B6B-C6F25CFE5B75}" srcOrd="1" destOrd="0" parTransId="{EFCA2361-26D4-4847-901B-70E615995DB1}" sibTransId="{334D72CB-E40F-412E-AE55-9BBD1F5F8632}"/>
    <dgm:cxn modelId="{156DFCF8-8530-40D4-8D68-5B49DF1EEC66}" srcId="{C0D9255E-F7BE-4B2D-A7B1-338F2E76A4FF}" destId="{7720EA55-83B6-41B3-A555-65CADA2FBCE6}" srcOrd="2" destOrd="0" parTransId="{0E8E8046-809F-4C7C-82C2-97277BB3920F}" sibTransId="{3E33F0E7-EFFC-4E7A-9ADE-0AE10EC56C40}"/>
    <dgm:cxn modelId="{D459DA25-D2CD-48FE-83D1-F632FC8394F0}" type="presParOf" srcId="{03733699-8D25-49AB-8FFB-09ECE8212EEE}" destId="{668534BD-88AB-4E1F-9C19-47EF8C632D63}" srcOrd="0" destOrd="0" presId="urn:microsoft.com/office/officeart/2005/8/layout/vList2"/>
    <dgm:cxn modelId="{7488254F-8D32-421C-8825-299917A625FF}" type="presParOf" srcId="{03733699-8D25-49AB-8FFB-09ECE8212EEE}" destId="{41418F59-7308-45A1-82BC-DADB5C6998FC}" srcOrd="1" destOrd="0" presId="urn:microsoft.com/office/officeart/2005/8/layout/vList2"/>
    <dgm:cxn modelId="{DE94698D-A3E4-48B3-B3AC-541CDB2637D0}" type="presParOf" srcId="{03733699-8D25-49AB-8FFB-09ECE8212EEE}" destId="{83C6E11E-98DA-4AAA-8C8D-CDB55834ECA7}" srcOrd="2" destOrd="0" presId="urn:microsoft.com/office/officeart/2005/8/layout/vList2"/>
    <dgm:cxn modelId="{36E88ABA-D113-43AC-8AD3-730A83E5BD4F}" type="presParOf" srcId="{03733699-8D25-49AB-8FFB-09ECE8212EEE}" destId="{C0FF8AD1-823A-49B0-820E-F50D55286FD7}" srcOrd="3" destOrd="0" presId="urn:microsoft.com/office/officeart/2005/8/layout/vList2"/>
    <dgm:cxn modelId="{FEA58251-38F5-45E1-8B3E-E80828015AEB}" type="presParOf" srcId="{03733699-8D25-49AB-8FFB-09ECE8212EEE}" destId="{B9D53DB5-454C-4330-84EB-661E6247C190}" srcOrd="4" destOrd="0" presId="urn:microsoft.com/office/officeart/2005/8/layout/vList2"/>
    <dgm:cxn modelId="{7632196D-4C32-4C2F-9D8F-13D1FCE7AC83}" type="presParOf" srcId="{03733699-8D25-49AB-8FFB-09ECE8212EEE}" destId="{9247DE33-6261-485C-948C-2F84EBBFEBF3}" srcOrd="5" destOrd="0" presId="urn:microsoft.com/office/officeart/2005/8/layout/vList2"/>
    <dgm:cxn modelId="{A3D9F4C2-72DC-402E-B4B3-7B71A1B803B7}" type="presParOf" srcId="{03733699-8D25-49AB-8FFB-09ECE8212EEE}" destId="{B0BEC25E-CB52-4398-86A2-5FC90DAB59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B790FB-0113-495C-BBC2-D5F70F3174B1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73A6E-B466-4E6B-96BE-C576512C5AA9}">
      <dgm:prSet phldrT="[Metin]"/>
      <dgm:spPr/>
      <dgm:t>
        <a:bodyPr/>
        <a:lstStyle/>
        <a:p>
          <a:r>
            <a:rPr lang="tr-TR" dirty="0">
              <a:latin typeface="Arial" pitchFamily="34" charset="0"/>
              <a:cs typeface="Arial" pitchFamily="34" charset="0"/>
            </a:rPr>
            <a:t>Değerlendirme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7B62D68-345F-40D9-ACC6-03FFE4940359}" type="parTrans" cxnId="{DEA6E119-2498-4B82-A859-1C1C6628BE26}">
      <dgm:prSet/>
      <dgm:spPr/>
      <dgm:t>
        <a:bodyPr/>
        <a:lstStyle/>
        <a:p>
          <a:endParaRPr lang="en-US"/>
        </a:p>
      </dgm:t>
    </dgm:pt>
    <dgm:pt modelId="{AEA65397-A8A5-4DAC-9F05-9359D12AC3DB}" type="sibTrans" cxnId="{DEA6E119-2498-4B82-A859-1C1C6628BE26}">
      <dgm:prSet/>
      <dgm:spPr/>
      <dgm:t>
        <a:bodyPr/>
        <a:lstStyle/>
        <a:p>
          <a:endParaRPr lang="en-US"/>
        </a:p>
      </dgm:t>
    </dgm:pt>
    <dgm:pt modelId="{AC0CF611-14AC-4F51-9882-FA5F3EF87083}">
      <dgm:prSet phldrT="[Metin]"/>
      <dgm:spPr/>
      <dgm:t>
        <a:bodyPr/>
        <a:lstStyle/>
        <a:p>
          <a:r>
            <a:rPr lang="tr-TR" dirty="0">
              <a:latin typeface="Arial" pitchFamily="34" charset="0"/>
              <a:cs typeface="Arial" pitchFamily="34" charset="0"/>
            </a:rPr>
            <a:t>Ön İnceleme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61141BC-0384-4C82-BDD3-C978F0D54A51}" type="parTrans" cxnId="{5339AE36-9818-443C-8875-36576D634DCD}">
      <dgm:prSet/>
      <dgm:spPr/>
      <dgm:t>
        <a:bodyPr/>
        <a:lstStyle/>
        <a:p>
          <a:endParaRPr lang="en-US"/>
        </a:p>
      </dgm:t>
    </dgm:pt>
    <dgm:pt modelId="{5A4E93A4-4641-4EA8-BF1B-286F1196421D}" type="sibTrans" cxnId="{5339AE36-9818-443C-8875-36576D634DCD}">
      <dgm:prSet/>
      <dgm:spPr/>
      <dgm:t>
        <a:bodyPr/>
        <a:lstStyle/>
        <a:p>
          <a:endParaRPr lang="en-US"/>
        </a:p>
      </dgm:t>
    </dgm:pt>
    <dgm:pt modelId="{D4AB4752-C25F-4C55-8287-8FDC9032FEF5}">
      <dgm:prSet phldrT="[Metin]"/>
      <dgm:spPr/>
      <dgm:t>
        <a:bodyPr/>
        <a:lstStyle/>
        <a:p>
          <a:r>
            <a:rPr lang="tr-TR" dirty="0">
              <a:latin typeface="Arial" pitchFamily="34" charset="0"/>
              <a:cs typeface="Arial" pitchFamily="34" charset="0"/>
            </a:rPr>
            <a:t>Bilimsel Değerlendirme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01EE499-855B-45B0-965A-95F189A77E8E}" type="parTrans" cxnId="{BD348E3C-67F3-43E2-AA8F-BEA81E2536E7}">
      <dgm:prSet/>
      <dgm:spPr/>
      <dgm:t>
        <a:bodyPr/>
        <a:lstStyle/>
        <a:p>
          <a:endParaRPr lang="en-US"/>
        </a:p>
      </dgm:t>
    </dgm:pt>
    <dgm:pt modelId="{36BB1F3C-2F90-4734-8F96-A8779B3F293B}" type="sibTrans" cxnId="{BD348E3C-67F3-43E2-AA8F-BEA81E2536E7}">
      <dgm:prSet/>
      <dgm:spPr/>
      <dgm:t>
        <a:bodyPr/>
        <a:lstStyle/>
        <a:p>
          <a:endParaRPr lang="en-US"/>
        </a:p>
      </dgm:t>
    </dgm:pt>
    <dgm:pt modelId="{DA04A282-9D70-414F-923D-527507228AEA}" type="pres">
      <dgm:prSet presAssocID="{20B790FB-0113-495C-BBC2-D5F70F3174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29C08E-40AE-4395-B51B-2E1FA1B7C0BC}" type="pres">
      <dgm:prSet presAssocID="{3BB73A6E-B466-4E6B-96BE-C576512C5AA9}" presName="root1" presStyleCnt="0"/>
      <dgm:spPr/>
    </dgm:pt>
    <dgm:pt modelId="{608DB5EF-8835-4DEE-BA73-56B5C58282F0}" type="pres">
      <dgm:prSet presAssocID="{3BB73A6E-B466-4E6B-96BE-C576512C5AA9}" presName="LevelOneTextNode" presStyleLbl="node0" presStyleIdx="0" presStyleCnt="1">
        <dgm:presLayoutVars>
          <dgm:chPref val="3"/>
        </dgm:presLayoutVars>
      </dgm:prSet>
      <dgm:spPr/>
    </dgm:pt>
    <dgm:pt modelId="{A4914B0B-74B3-4D9F-A031-46BC407B4113}" type="pres">
      <dgm:prSet presAssocID="{3BB73A6E-B466-4E6B-96BE-C576512C5AA9}" presName="level2hierChild" presStyleCnt="0"/>
      <dgm:spPr/>
    </dgm:pt>
    <dgm:pt modelId="{ED0DD571-9FF5-4114-AB0F-E3141ABED770}" type="pres">
      <dgm:prSet presAssocID="{A61141BC-0384-4C82-BDD3-C978F0D54A51}" presName="conn2-1" presStyleLbl="parChTrans1D2" presStyleIdx="0" presStyleCnt="2"/>
      <dgm:spPr/>
    </dgm:pt>
    <dgm:pt modelId="{72DF4008-A012-42D4-A9F9-C0900C1D4C63}" type="pres">
      <dgm:prSet presAssocID="{A61141BC-0384-4C82-BDD3-C978F0D54A51}" presName="connTx" presStyleLbl="parChTrans1D2" presStyleIdx="0" presStyleCnt="2"/>
      <dgm:spPr/>
    </dgm:pt>
    <dgm:pt modelId="{9F4C87B8-BAB4-4604-B43D-EA39C066F07F}" type="pres">
      <dgm:prSet presAssocID="{AC0CF611-14AC-4F51-9882-FA5F3EF87083}" presName="root2" presStyleCnt="0"/>
      <dgm:spPr/>
    </dgm:pt>
    <dgm:pt modelId="{46518CCC-643F-4CAD-8A9F-92B6DDA04FA6}" type="pres">
      <dgm:prSet presAssocID="{AC0CF611-14AC-4F51-9882-FA5F3EF87083}" presName="LevelTwoTextNode" presStyleLbl="node2" presStyleIdx="0" presStyleCnt="2">
        <dgm:presLayoutVars>
          <dgm:chPref val="3"/>
        </dgm:presLayoutVars>
      </dgm:prSet>
      <dgm:spPr/>
    </dgm:pt>
    <dgm:pt modelId="{F440B52A-BA42-49EC-B5F7-313EA935D174}" type="pres">
      <dgm:prSet presAssocID="{AC0CF611-14AC-4F51-9882-FA5F3EF87083}" presName="level3hierChild" presStyleCnt="0"/>
      <dgm:spPr/>
    </dgm:pt>
    <dgm:pt modelId="{C23FE56C-6ADF-4254-9E37-F2A9ECE18F6A}" type="pres">
      <dgm:prSet presAssocID="{A01EE499-855B-45B0-965A-95F189A77E8E}" presName="conn2-1" presStyleLbl="parChTrans1D2" presStyleIdx="1" presStyleCnt="2"/>
      <dgm:spPr/>
    </dgm:pt>
    <dgm:pt modelId="{D11616DA-6073-4C77-A6EE-9F18D0A75A4E}" type="pres">
      <dgm:prSet presAssocID="{A01EE499-855B-45B0-965A-95F189A77E8E}" presName="connTx" presStyleLbl="parChTrans1D2" presStyleIdx="1" presStyleCnt="2"/>
      <dgm:spPr/>
    </dgm:pt>
    <dgm:pt modelId="{E15B6F47-F3BE-4A45-8F7D-02891CF6772D}" type="pres">
      <dgm:prSet presAssocID="{D4AB4752-C25F-4C55-8287-8FDC9032FEF5}" presName="root2" presStyleCnt="0"/>
      <dgm:spPr/>
    </dgm:pt>
    <dgm:pt modelId="{81C8BDD5-89DE-4D53-9133-56B2CCE53AA4}" type="pres">
      <dgm:prSet presAssocID="{D4AB4752-C25F-4C55-8287-8FDC9032FEF5}" presName="LevelTwoTextNode" presStyleLbl="node2" presStyleIdx="1" presStyleCnt="2">
        <dgm:presLayoutVars>
          <dgm:chPref val="3"/>
        </dgm:presLayoutVars>
      </dgm:prSet>
      <dgm:spPr/>
    </dgm:pt>
    <dgm:pt modelId="{57CEAD2C-F604-48FA-8272-BB6A52CBC22D}" type="pres">
      <dgm:prSet presAssocID="{D4AB4752-C25F-4C55-8287-8FDC9032FEF5}" presName="level3hierChild" presStyleCnt="0"/>
      <dgm:spPr/>
    </dgm:pt>
  </dgm:ptLst>
  <dgm:cxnLst>
    <dgm:cxn modelId="{DEA6E119-2498-4B82-A859-1C1C6628BE26}" srcId="{20B790FB-0113-495C-BBC2-D5F70F3174B1}" destId="{3BB73A6E-B466-4E6B-96BE-C576512C5AA9}" srcOrd="0" destOrd="0" parTransId="{C7B62D68-345F-40D9-ACC6-03FFE4940359}" sibTransId="{AEA65397-A8A5-4DAC-9F05-9359D12AC3DB}"/>
    <dgm:cxn modelId="{5339AE36-9818-443C-8875-36576D634DCD}" srcId="{3BB73A6E-B466-4E6B-96BE-C576512C5AA9}" destId="{AC0CF611-14AC-4F51-9882-FA5F3EF87083}" srcOrd="0" destOrd="0" parTransId="{A61141BC-0384-4C82-BDD3-C978F0D54A51}" sibTransId="{5A4E93A4-4641-4EA8-BF1B-286F1196421D}"/>
    <dgm:cxn modelId="{BD348E3C-67F3-43E2-AA8F-BEA81E2536E7}" srcId="{3BB73A6E-B466-4E6B-96BE-C576512C5AA9}" destId="{D4AB4752-C25F-4C55-8287-8FDC9032FEF5}" srcOrd="1" destOrd="0" parTransId="{A01EE499-855B-45B0-965A-95F189A77E8E}" sibTransId="{36BB1F3C-2F90-4734-8F96-A8779B3F293B}"/>
    <dgm:cxn modelId="{70597565-F607-4BF4-A308-7A2E763C89FA}" type="presOf" srcId="{A61141BC-0384-4C82-BDD3-C978F0D54A51}" destId="{ED0DD571-9FF5-4114-AB0F-E3141ABED770}" srcOrd="0" destOrd="0" presId="urn:microsoft.com/office/officeart/2008/layout/HorizontalMultiLevelHierarchy"/>
    <dgm:cxn modelId="{E87D4A52-787B-4193-BDDA-AC1645920D67}" type="presOf" srcId="{20B790FB-0113-495C-BBC2-D5F70F3174B1}" destId="{DA04A282-9D70-414F-923D-527507228AEA}" srcOrd="0" destOrd="0" presId="urn:microsoft.com/office/officeart/2008/layout/HorizontalMultiLevelHierarchy"/>
    <dgm:cxn modelId="{C7FEBF59-1D3A-42B7-BED9-BD13E8F85697}" type="presOf" srcId="{A01EE499-855B-45B0-965A-95F189A77E8E}" destId="{C23FE56C-6ADF-4254-9E37-F2A9ECE18F6A}" srcOrd="0" destOrd="0" presId="urn:microsoft.com/office/officeart/2008/layout/HorizontalMultiLevelHierarchy"/>
    <dgm:cxn modelId="{EC094680-8290-46C4-AC01-A9BDA8D6BC9D}" type="presOf" srcId="{A01EE499-855B-45B0-965A-95F189A77E8E}" destId="{D11616DA-6073-4C77-A6EE-9F18D0A75A4E}" srcOrd="1" destOrd="0" presId="urn:microsoft.com/office/officeart/2008/layout/HorizontalMultiLevelHierarchy"/>
    <dgm:cxn modelId="{8FB4E088-9862-427B-802F-FE16F6F639DB}" type="presOf" srcId="{AC0CF611-14AC-4F51-9882-FA5F3EF87083}" destId="{46518CCC-643F-4CAD-8A9F-92B6DDA04FA6}" srcOrd="0" destOrd="0" presId="urn:microsoft.com/office/officeart/2008/layout/HorizontalMultiLevelHierarchy"/>
    <dgm:cxn modelId="{AD3723C6-DA9E-452F-8BBF-C95080BCBA2A}" type="presOf" srcId="{A61141BC-0384-4C82-BDD3-C978F0D54A51}" destId="{72DF4008-A012-42D4-A9F9-C0900C1D4C63}" srcOrd="1" destOrd="0" presId="urn:microsoft.com/office/officeart/2008/layout/HorizontalMultiLevelHierarchy"/>
    <dgm:cxn modelId="{DE33D3C8-8F0E-4486-8B55-BE40C227E4DA}" type="presOf" srcId="{D4AB4752-C25F-4C55-8287-8FDC9032FEF5}" destId="{81C8BDD5-89DE-4D53-9133-56B2CCE53AA4}" srcOrd="0" destOrd="0" presId="urn:microsoft.com/office/officeart/2008/layout/HorizontalMultiLevelHierarchy"/>
    <dgm:cxn modelId="{E54574E8-67CE-4CEE-AA59-53F91E86C12A}" type="presOf" srcId="{3BB73A6E-B466-4E6B-96BE-C576512C5AA9}" destId="{608DB5EF-8835-4DEE-BA73-56B5C58282F0}" srcOrd="0" destOrd="0" presId="urn:microsoft.com/office/officeart/2008/layout/HorizontalMultiLevelHierarchy"/>
    <dgm:cxn modelId="{9703FF82-174E-4EF2-AD11-158734411700}" type="presParOf" srcId="{DA04A282-9D70-414F-923D-527507228AEA}" destId="{DD29C08E-40AE-4395-B51B-2E1FA1B7C0BC}" srcOrd="0" destOrd="0" presId="urn:microsoft.com/office/officeart/2008/layout/HorizontalMultiLevelHierarchy"/>
    <dgm:cxn modelId="{5C0FF28E-0660-4C22-8332-410056C3544A}" type="presParOf" srcId="{DD29C08E-40AE-4395-B51B-2E1FA1B7C0BC}" destId="{608DB5EF-8835-4DEE-BA73-56B5C58282F0}" srcOrd="0" destOrd="0" presId="urn:microsoft.com/office/officeart/2008/layout/HorizontalMultiLevelHierarchy"/>
    <dgm:cxn modelId="{70713656-EC2B-4218-8DAD-A28BFF443F17}" type="presParOf" srcId="{DD29C08E-40AE-4395-B51B-2E1FA1B7C0BC}" destId="{A4914B0B-74B3-4D9F-A031-46BC407B4113}" srcOrd="1" destOrd="0" presId="urn:microsoft.com/office/officeart/2008/layout/HorizontalMultiLevelHierarchy"/>
    <dgm:cxn modelId="{5F479AB0-3C79-4A95-BBAB-579A126BEA97}" type="presParOf" srcId="{A4914B0B-74B3-4D9F-A031-46BC407B4113}" destId="{ED0DD571-9FF5-4114-AB0F-E3141ABED770}" srcOrd="0" destOrd="0" presId="urn:microsoft.com/office/officeart/2008/layout/HorizontalMultiLevelHierarchy"/>
    <dgm:cxn modelId="{58E64512-3C75-4345-9216-414F7A87903F}" type="presParOf" srcId="{ED0DD571-9FF5-4114-AB0F-E3141ABED770}" destId="{72DF4008-A012-42D4-A9F9-C0900C1D4C63}" srcOrd="0" destOrd="0" presId="urn:microsoft.com/office/officeart/2008/layout/HorizontalMultiLevelHierarchy"/>
    <dgm:cxn modelId="{0C47A58A-9819-4B71-ABA9-8F838F9972F5}" type="presParOf" srcId="{A4914B0B-74B3-4D9F-A031-46BC407B4113}" destId="{9F4C87B8-BAB4-4604-B43D-EA39C066F07F}" srcOrd="1" destOrd="0" presId="urn:microsoft.com/office/officeart/2008/layout/HorizontalMultiLevelHierarchy"/>
    <dgm:cxn modelId="{24578DD4-F6A6-4380-BAA1-464212747AB7}" type="presParOf" srcId="{9F4C87B8-BAB4-4604-B43D-EA39C066F07F}" destId="{46518CCC-643F-4CAD-8A9F-92B6DDA04FA6}" srcOrd="0" destOrd="0" presId="urn:microsoft.com/office/officeart/2008/layout/HorizontalMultiLevelHierarchy"/>
    <dgm:cxn modelId="{1CECF3C0-D1AE-415F-9FC0-D6DFD83FB096}" type="presParOf" srcId="{9F4C87B8-BAB4-4604-B43D-EA39C066F07F}" destId="{F440B52A-BA42-49EC-B5F7-313EA935D174}" srcOrd="1" destOrd="0" presId="urn:microsoft.com/office/officeart/2008/layout/HorizontalMultiLevelHierarchy"/>
    <dgm:cxn modelId="{DA92DD26-AC7B-41CF-AAE5-24434003A0E9}" type="presParOf" srcId="{A4914B0B-74B3-4D9F-A031-46BC407B4113}" destId="{C23FE56C-6ADF-4254-9E37-F2A9ECE18F6A}" srcOrd="2" destOrd="0" presId="urn:microsoft.com/office/officeart/2008/layout/HorizontalMultiLevelHierarchy"/>
    <dgm:cxn modelId="{95EAFD44-6A02-4983-B2FE-9752DEEC3954}" type="presParOf" srcId="{C23FE56C-6ADF-4254-9E37-F2A9ECE18F6A}" destId="{D11616DA-6073-4C77-A6EE-9F18D0A75A4E}" srcOrd="0" destOrd="0" presId="urn:microsoft.com/office/officeart/2008/layout/HorizontalMultiLevelHierarchy"/>
    <dgm:cxn modelId="{7DD988FF-F91E-4554-8BDA-A9C49AD0C04D}" type="presParOf" srcId="{A4914B0B-74B3-4D9F-A031-46BC407B4113}" destId="{E15B6F47-F3BE-4A45-8F7D-02891CF6772D}" srcOrd="3" destOrd="0" presId="urn:microsoft.com/office/officeart/2008/layout/HorizontalMultiLevelHierarchy"/>
    <dgm:cxn modelId="{1B74E3FC-11BC-4FBF-8DB4-A53314A9F014}" type="presParOf" srcId="{E15B6F47-F3BE-4A45-8F7D-02891CF6772D}" destId="{81C8BDD5-89DE-4D53-9133-56B2CCE53AA4}" srcOrd="0" destOrd="0" presId="urn:microsoft.com/office/officeart/2008/layout/HorizontalMultiLevelHierarchy"/>
    <dgm:cxn modelId="{084DD0E6-71D7-49FE-BCAF-42DAA2AC5246}" type="presParOf" srcId="{E15B6F47-F3BE-4A45-8F7D-02891CF6772D}" destId="{57CEAD2C-F604-48FA-8272-BB6A52CBC22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1C4F25-FC45-4D48-8E04-A921C5C6832F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D8558F6C-6E0B-4F51-B366-AF159460198B}">
      <dgm:prSet/>
      <dgm:spPr/>
      <dgm:t>
        <a:bodyPr/>
        <a:lstStyle/>
        <a:p>
          <a:pPr rtl="0"/>
          <a:r>
            <a:rPr lang="en-US" baseline="0" dirty="0" err="1"/>
            <a:t>Bilimsel</a:t>
          </a:r>
          <a:r>
            <a:rPr lang="en-US" baseline="0" dirty="0"/>
            <a:t> </a:t>
          </a:r>
          <a:r>
            <a:rPr lang="en-US" baseline="0" dirty="0" err="1"/>
            <a:t>Değerlendirme</a:t>
          </a:r>
          <a:r>
            <a:rPr lang="en-US" baseline="0" dirty="0"/>
            <a:t> </a:t>
          </a:r>
          <a:r>
            <a:rPr lang="en-US" baseline="0" dirty="0" err="1"/>
            <a:t>Nasıl</a:t>
          </a:r>
          <a:r>
            <a:rPr lang="en-US" baseline="0" dirty="0"/>
            <a:t> </a:t>
          </a:r>
          <a:r>
            <a:rPr lang="en-US" baseline="0" dirty="0" err="1"/>
            <a:t>Yapılıyor</a:t>
          </a:r>
          <a:r>
            <a:rPr lang="en-US" baseline="0" dirty="0"/>
            <a:t>?</a:t>
          </a:r>
          <a:endParaRPr lang="tr-TR" baseline="0" dirty="0"/>
        </a:p>
      </dgm:t>
    </dgm:pt>
    <dgm:pt modelId="{D426E5A1-40DF-4E53-BD14-26C4563A0278}" type="parTrans" cxnId="{0F6E69AE-C48C-4109-822E-192D65CD691A}">
      <dgm:prSet/>
      <dgm:spPr/>
      <dgm:t>
        <a:bodyPr/>
        <a:lstStyle/>
        <a:p>
          <a:endParaRPr lang="tr-TR"/>
        </a:p>
      </dgm:t>
    </dgm:pt>
    <dgm:pt modelId="{5635EA6A-76F7-4093-A0E1-C9A18CAEBAA5}" type="sibTrans" cxnId="{0F6E69AE-C48C-4109-822E-192D65CD691A}">
      <dgm:prSet/>
      <dgm:spPr/>
      <dgm:t>
        <a:bodyPr/>
        <a:lstStyle/>
        <a:p>
          <a:endParaRPr lang="tr-TR"/>
        </a:p>
      </dgm:t>
    </dgm:pt>
    <dgm:pt modelId="{99EB018B-E9BD-4DA8-BC77-215AF703EC10}" type="pres">
      <dgm:prSet presAssocID="{901C4F25-FC45-4D48-8E04-A921C5C6832F}" presName="Name0" presStyleCnt="0">
        <dgm:presLayoutVars>
          <dgm:dir/>
          <dgm:animLvl val="lvl"/>
          <dgm:resizeHandles val="exact"/>
        </dgm:presLayoutVars>
      </dgm:prSet>
      <dgm:spPr/>
    </dgm:pt>
    <dgm:pt modelId="{6517A80A-B07A-41E9-BCC7-940B02120CBF}" type="pres">
      <dgm:prSet presAssocID="{D8558F6C-6E0B-4F51-B366-AF159460198B}" presName="linNode" presStyleCnt="0"/>
      <dgm:spPr/>
    </dgm:pt>
    <dgm:pt modelId="{9EF6E65F-957A-4635-90CA-589FB8D59B74}" type="pres">
      <dgm:prSet presAssocID="{D8558F6C-6E0B-4F51-B366-AF159460198B}" presName="parentText" presStyleLbl="node1" presStyleIdx="0" presStyleCnt="1" custScaleX="250518" custScaleY="91451" custLinFactNeighborX="7302" custLinFactNeighborY="-3420">
        <dgm:presLayoutVars>
          <dgm:chMax val="1"/>
          <dgm:bulletEnabled val="1"/>
        </dgm:presLayoutVars>
      </dgm:prSet>
      <dgm:spPr/>
    </dgm:pt>
  </dgm:ptLst>
  <dgm:cxnLst>
    <dgm:cxn modelId="{FB247209-5325-407C-9296-71D2B397CC41}" type="presOf" srcId="{D8558F6C-6E0B-4F51-B366-AF159460198B}" destId="{9EF6E65F-957A-4635-90CA-589FB8D59B74}" srcOrd="0" destOrd="0" presId="urn:microsoft.com/office/officeart/2005/8/layout/vList5"/>
    <dgm:cxn modelId="{5633F64D-CE0D-4C76-9FB4-FD89BD5F7834}" type="presOf" srcId="{901C4F25-FC45-4D48-8E04-A921C5C6832F}" destId="{99EB018B-E9BD-4DA8-BC77-215AF703EC10}" srcOrd="0" destOrd="0" presId="urn:microsoft.com/office/officeart/2005/8/layout/vList5"/>
    <dgm:cxn modelId="{0F6E69AE-C48C-4109-822E-192D65CD691A}" srcId="{901C4F25-FC45-4D48-8E04-A921C5C6832F}" destId="{D8558F6C-6E0B-4F51-B366-AF159460198B}" srcOrd="0" destOrd="0" parTransId="{D426E5A1-40DF-4E53-BD14-26C4563A0278}" sibTransId="{5635EA6A-76F7-4093-A0E1-C9A18CAEBAA5}"/>
    <dgm:cxn modelId="{67C74B5E-8CC6-40D3-9E15-BA3270E9BC87}" type="presParOf" srcId="{99EB018B-E9BD-4DA8-BC77-215AF703EC10}" destId="{6517A80A-B07A-41E9-BCC7-940B02120CBF}" srcOrd="0" destOrd="0" presId="urn:microsoft.com/office/officeart/2005/8/layout/vList5"/>
    <dgm:cxn modelId="{C1C3EE57-CFC8-4475-AC86-1D298DBA9B42}" type="presParOf" srcId="{6517A80A-B07A-41E9-BCC7-940B02120CBF}" destId="{9EF6E65F-957A-4635-90CA-589FB8D59B7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F65D46-4CCB-471D-97DB-4771D91A450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58E832FD-4906-4303-A75B-F3C1C14B5DC8}">
      <dgm:prSet phldrT="[Metin]"/>
      <dgm:spPr/>
      <dgm:t>
        <a:bodyPr/>
        <a:lstStyle/>
        <a:p>
          <a:r>
            <a:rPr lang="en-US" b="1" dirty="0">
              <a:latin typeface="Arial" pitchFamily="34" charset="0"/>
              <a:cs typeface="Arial" pitchFamily="34" charset="0"/>
            </a:rPr>
            <a:t>TOPLAM PUAN EN</a:t>
          </a:r>
          <a:r>
            <a:rPr lang="tr-TR" b="1" dirty="0">
              <a:latin typeface="Arial" pitchFamily="34" charset="0"/>
              <a:cs typeface="Arial" pitchFamily="34" charset="0"/>
            </a:rPr>
            <a:t> </a:t>
          </a:r>
          <a:r>
            <a:rPr lang="en-US" b="1" dirty="0">
              <a:latin typeface="Arial" pitchFamily="34" charset="0"/>
              <a:cs typeface="Arial" pitchFamily="34" charset="0"/>
            </a:rPr>
            <a:t>AZ 15 OLACAK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0AC28B9A-C178-4552-93F6-5BCDC471FC4D}" type="parTrans" cxnId="{BBA31045-8B14-43F4-9750-E53E68BC1606}">
      <dgm:prSet/>
      <dgm:spPr/>
      <dgm:t>
        <a:bodyPr/>
        <a:lstStyle/>
        <a:p>
          <a:endParaRPr lang="tr-TR"/>
        </a:p>
      </dgm:t>
    </dgm:pt>
    <dgm:pt modelId="{1BDC83A5-CFC9-40AE-8F6B-9CAE24AEA1E9}" type="sibTrans" cxnId="{BBA31045-8B14-43F4-9750-E53E68BC1606}">
      <dgm:prSet/>
      <dgm:spPr/>
      <dgm:t>
        <a:bodyPr/>
        <a:lstStyle/>
        <a:p>
          <a:endParaRPr lang="tr-TR"/>
        </a:p>
      </dgm:t>
    </dgm:pt>
    <dgm:pt modelId="{C67498B6-8A24-46C9-B8F2-9A98F8AAE460}" type="pres">
      <dgm:prSet presAssocID="{ACF65D46-4CCB-471D-97DB-4771D91A4503}" presName="linear" presStyleCnt="0">
        <dgm:presLayoutVars>
          <dgm:animLvl val="lvl"/>
          <dgm:resizeHandles val="exact"/>
        </dgm:presLayoutVars>
      </dgm:prSet>
      <dgm:spPr/>
    </dgm:pt>
    <dgm:pt modelId="{5057095C-3BF0-4195-A111-3B6B8297DD53}" type="pres">
      <dgm:prSet presAssocID="{58E832FD-4906-4303-A75B-F3C1C14B5DC8}" presName="parentText" presStyleLbl="node1" presStyleIdx="0" presStyleCnt="1" custScaleX="100000" custScaleY="131928" custLinFactY="100000" custLinFactNeighborX="-24350" custLinFactNeighborY="149803">
        <dgm:presLayoutVars>
          <dgm:chMax val="0"/>
          <dgm:bulletEnabled val="1"/>
        </dgm:presLayoutVars>
      </dgm:prSet>
      <dgm:spPr/>
    </dgm:pt>
  </dgm:ptLst>
  <dgm:cxnLst>
    <dgm:cxn modelId="{4F43C930-E04D-4218-AF9F-5F0203FB24D2}" type="presOf" srcId="{58E832FD-4906-4303-A75B-F3C1C14B5DC8}" destId="{5057095C-3BF0-4195-A111-3B6B8297DD53}" srcOrd="0" destOrd="0" presId="urn:microsoft.com/office/officeart/2005/8/layout/vList2"/>
    <dgm:cxn modelId="{BBA31045-8B14-43F4-9750-E53E68BC1606}" srcId="{ACF65D46-4CCB-471D-97DB-4771D91A4503}" destId="{58E832FD-4906-4303-A75B-F3C1C14B5DC8}" srcOrd="0" destOrd="0" parTransId="{0AC28B9A-C178-4552-93F6-5BCDC471FC4D}" sibTransId="{1BDC83A5-CFC9-40AE-8F6B-9CAE24AEA1E9}"/>
    <dgm:cxn modelId="{6A0A6E53-B0C4-425B-8F7B-A9261CE87648}" type="presOf" srcId="{ACF65D46-4CCB-471D-97DB-4771D91A4503}" destId="{C67498B6-8A24-46C9-B8F2-9A98F8AAE460}" srcOrd="0" destOrd="0" presId="urn:microsoft.com/office/officeart/2005/8/layout/vList2"/>
    <dgm:cxn modelId="{96668963-25DE-4709-8710-701A9B55E49F}" type="presParOf" srcId="{C67498B6-8A24-46C9-B8F2-9A98F8AAE460}" destId="{5057095C-3BF0-4195-A111-3B6B8297DD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7B50F-3E79-41BA-8957-91201A33F6A1}">
      <dsp:nvSpPr>
        <dsp:cNvPr id="0" name=""/>
        <dsp:cNvSpPr/>
      </dsp:nvSpPr>
      <dsp:spPr>
        <a:xfrm>
          <a:off x="0" y="437"/>
          <a:ext cx="7315200" cy="602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FD4CF-18A6-4F4F-B5A5-43927001E9EA}">
      <dsp:nvSpPr>
        <dsp:cNvPr id="0" name=""/>
        <dsp:cNvSpPr/>
      </dsp:nvSpPr>
      <dsp:spPr>
        <a:xfrm>
          <a:off x="182203" y="135960"/>
          <a:ext cx="331278" cy="331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DD876-98CB-4F3D-AD61-FF2CF6ED3F4B}">
      <dsp:nvSpPr>
        <dsp:cNvPr id="0" name=""/>
        <dsp:cNvSpPr/>
      </dsp:nvSpPr>
      <dsp:spPr>
        <a:xfrm>
          <a:off x="695685" y="437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PROJE AMAÇLARI</a:t>
          </a:r>
          <a:endParaRPr lang="en-US" sz="1600" kern="1200"/>
        </a:p>
      </dsp:txBody>
      <dsp:txXfrm>
        <a:off x="695685" y="437"/>
        <a:ext cx="6619514" cy="602325"/>
      </dsp:txXfrm>
    </dsp:sp>
    <dsp:sp modelId="{686BEF0C-5FE5-4D4F-9224-5229F876AA10}">
      <dsp:nvSpPr>
        <dsp:cNvPr id="0" name=""/>
        <dsp:cNvSpPr/>
      </dsp:nvSpPr>
      <dsp:spPr>
        <a:xfrm>
          <a:off x="0" y="753344"/>
          <a:ext cx="7315200" cy="602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B0F66-0DD6-4478-8B7B-7DD6011E32EF}">
      <dsp:nvSpPr>
        <dsp:cNvPr id="0" name=""/>
        <dsp:cNvSpPr/>
      </dsp:nvSpPr>
      <dsp:spPr>
        <a:xfrm>
          <a:off x="182203" y="888867"/>
          <a:ext cx="331278" cy="331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2F68A-CFCE-4FDD-9D5E-7CAD997EE3D2}">
      <dsp:nvSpPr>
        <dsp:cNvPr id="0" name=""/>
        <dsp:cNvSpPr/>
      </dsp:nvSpPr>
      <dsp:spPr>
        <a:xfrm>
          <a:off x="695685" y="753344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2209-A HAKKINDA GENEL BİLGİ</a:t>
          </a:r>
          <a:endParaRPr lang="en-US" sz="1600" kern="1200"/>
        </a:p>
      </dsp:txBody>
      <dsp:txXfrm>
        <a:off x="695685" y="753344"/>
        <a:ext cx="6619514" cy="602325"/>
      </dsp:txXfrm>
    </dsp:sp>
    <dsp:sp modelId="{8C08CD62-FA30-4D79-ADCA-501B24259CC9}">
      <dsp:nvSpPr>
        <dsp:cNvPr id="0" name=""/>
        <dsp:cNvSpPr/>
      </dsp:nvSpPr>
      <dsp:spPr>
        <a:xfrm>
          <a:off x="0" y="1506250"/>
          <a:ext cx="7315200" cy="602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DC92A-79B4-4EBE-B0B4-D083FF525C5D}">
      <dsp:nvSpPr>
        <dsp:cNvPr id="0" name=""/>
        <dsp:cNvSpPr/>
      </dsp:nvSpPr>
      <dsp:spPr>
        <a:xfrm>
          <a:off x="182203" y="1641773"/>
          <a:ext cx="331278" cy="331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1E8F6-4A0B-48B6-91B9-A532D48F1753}">
      <dsp:nvSpPr>
        <dsp:cNvPr id="0" name=""/>
        <dsp:cNvSpPr/>
      </dsp:nvSpPr>
      <dsp:spPr>
        <a:xfrm>
          <a:off x="695685" y="1506250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2209-A DESTEK MİKTARI, SÜRESİ VE KAPSAMI</a:t>
          </a:r>
          <a:endParaRPr lang="en-US" sz="1600" kern="1200"/>
        </a:p>
      </dsp:txBody>
      <dsp:txXfrm>
        <a:off x="695685" y="1506250"/>
        <a:ext cx="6619514" cy="602325"/>
      </dsp:txXfrm>
    </dsp:sp>
    <dsp:sp modelId="{5CCEC80E-67C2-4E49-A709-454AAE721E11}">
      <dsp:nvSpPr>
        <dsp:cNvPr id="0" name=""/>
        <dsp:cNvSpPr/>
      </dsp:nvSpPr>
      <dsp:spPr>
        <a:xfrm>
          <a:off x="0" y="2259157"/>
          <a:ext cx="7315200" cy="602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E392A-1117-445A-9DF9-1D57FBEF039D}">
      <dsp:nvSpPr>
        <dsp:cNvPr id="0" name=""/>
        <dsp:cNvSpPr/>
      </dsp:nvSpPr>
      <dsp:spPr>
        <a:xfrm>
          <a:off x="182203" y="2394680"/>
          <a:ext cx="331278" cy="3312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13D91-B58E-4847-B784-DD24BCA347DB}">
      <dsp:nvSpPr>
        <dsp:cNvPr id="0" name=""/>
        <dsp:cNvSpPr/>
      </dsp:nvSpPr>
      <dsp:spPr>
        <a:xfrm>
          <a:off x="695685" y="2259157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BAŞVURU KOŞULLARI</a:t>
          </a:r>
          <a:endParaRPr lang="en-US" sz="1600" kern="1200" dirty="0"/>
        </a:p>
      </dsp:txBody>
      <dsp:txXfrm>
        <a:off x="695685" y="2259157"/>
        <a:ext cx="6619514" cy="602325"/>
      </dsp:txXfrm>
    </dsp:sp>
    <dsp:sp modelId="{5BD3AF50-8628-4E77-9063-0678F26A9094}">
      <dsp:nvSpPr>
        <dsp:cNvPr id="0" name=""/>
        <dsp:cNvSpPr/>
      </dsp:nvSpPr>
      <dsp:spPr>
        <a:xfrm>
          <a:off x="0" y="3012063"/>
          <a:ext cx="7315200" cy="602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3070D-130C-404D-B0D0-B7C49BC6A09E}">
      <dsp:nvSpPr>
        <dsp:cNvPr id="0" name=""/>
        <dsp:cNvSpPr/>
      </dsp:nvSpPr>
      <dsp:spPr>
        <a:xfrm>
          <a:off x="182203" y="3147587"/>
          <a:ext cx="331278" cy="3312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3FF02-9F9B-4108-A028-09F73184B19D}">
      <dsp:nvSpPr>
        <dsp:cNvPr id="0" name=""/>
        <dsp:cNvSpPr/>
      </dsp:nvSpPr>
      <dsp:spPr>
        <a:xfrm>
          <a:off x="695685" y="3012063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2209-A BAŞVURU TARİHLERİ VE FORMLARI</a:t>
          </a:r>
          <a:endParaRPr lang="en-US" sz="1600" kern="1200" dirty="0"/>
        </a:p>
      </dsp:txBody>
      <dsp:txXfrm>
        <a:off x="695685" y="3012063"/>
        <a:ext cx="6619514" cy="602325"/>
      </dsp:txXfrm>
    </dsp:sp>
    <dsp:sp modelId="{950F2132-BA4D-4E54-98DC-8F5B5105153A}">
      <dsp:nvSpPr>
        <dsp:cNvPr id="0" name=""/>
        <dsp:cNvSpPr/>
      </dsp:nvSpPr>
      <dsp:spPr>
        <a:xfrm>
          <a:off x="0" y="3764970"/>
          <a:ext cx="7315200" cy="602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0CF80-4DBE-4AE5-B59A-221A93491DAD}">
      <dsp:nvSpPr>
        <dsp:cNvPr id="0" name=""/>
        <dsp:cNvSpPr/>
      </dsp:nvSpPr>
      <dsp:spPr>
        <a:xfrm>
          <a:off x="182203" y="3900493"/>
          <a:ext cx="331278" cy="3312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18CDC-E025-43C2-B62F-9121769A2709}">
      <dsp:nvSpPr>
        <dsp:cNvPr id="0" name=""/>
        <dsp:cNvSpPr/>
      </dsp:nvSpPr>
      <dsp:spPr>
        <a:xfrm>
          <a:off x="695685" y="3764970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BAŞVURU NASIL YAPILIR?</a:t>
          </a:r>
          <a:endParaRPr lang="en-US" sz="1600" kern="1200"/>
        </a:p>
      </dsp:txBody>
      <dsp:txXfrm>
        <a:off x="695685" y="3764970"/>
        <a:ext cx="6619514" cy="602325"/>
      </dsp:txXfrm>
    </dsp:sp>
    <dsp:sp modelId="{CAA9A8E6-1B14-43C9-AC13-79E64974E717}">
      <dsp:nvSpPr>
        <dsp:cNvPr id="0" name=""/>
        <dsp:cNvSpPr/>
      </dsp:nvSpPr>
      <dsp:spPr>
        <a:xfrm>
          <a:off x="0" y="4517877"/>
          <a:ext cx="7315200" cy="6023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26631-B0F9-4DD0-9BF0-E00BC404FE20}">
      <dsp:nvSpPr>
        <dsp:cNvPr id="0" name=""/>
        <dsp:cNvSpPr/>
      </dsp:nvSpPr>
      <dsp:spPr>
        <a:xfrm>
          <a:off x="182203" y="4653400"/>
          <a:ext cx="331278" cy="33127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D9E34-D373-452E-BA70-23D2E70AD006}">
      <dsp:nvSpPr>
        <dsp:cNvPr id="0" name=""/>
        <dsp:cNvSpPr/>
      </dsp:nvSpPr>
      <dsp:spPr>
        <a:xfrm>
          <a:off x="695685" y="4517877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PROJE ÖNERİ FORMU HAZIRLAMA</a:t>
          </a:r>
          <a:endParaRPr lang="en-US" sz="1600" kern="1200"/>
        </a:p>
      </dsp:txBody>
      <dsp:txXfrm>
        <a:off x="695685" y="4517877"/>
        <a:ext cx="6619514" cy="602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924A2-313E-40D4-910C-2E17FEA49377}">
      <dsp:nvSpPr>
        <dsp:cNvPr id="0" name=""/>
        <dsp:cNvSpPr/>
      </dsp:nvSpPr>
      <dsp:spPr>
        <a:xfrm>
          <a:off x="652541" y="929647"/>
          <a:ext cx="3578826" cy="162456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latin typeface="Arial" pitchFamily="34" charset="0"/>
              <a:cs typeface="Arial" pitchFamily="34" charset="0"/>
            </a:rPr>
            <a:t>Destek Miktarı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 err="1">
              <a:latin typeface="Arial" pitchFamily="34" charset="0"/>
              <a:cs typeface="Arial" pitchFamily="34" charset="0"/>
            </a:rPr>
            <a:t>Max</a:t>
          </a:r>
          <a:r>
            <a:rPr lang="tr-TR" sz="4000" kern="1200" dirty="0">
              <a:latin typeface="Arial" pitchFamily="34" charset="0"/>
              <a:cs typeface="Arial" pitchFamily="34" charset="0"/>
            </a:rPr>
            <a:t> 6000 TL</a:t>
          </a:r>
          <a:endParaRPr lang="en-US" sz="4000" kern="1200" dirty="0">
            <a:latin typeface="Arial" pitchFamily="34" charset="0"/>
            <a:cs typeface="Arial" pitchFamily="34" charset="0"/>
          </a:endParaRPr>
        </a:p>
      </dsp:txBody>
      <dsp:txXfrm>
        <a:off x="700123" y="977229"/>
        <a:ext cx="3483662" cy="1529403"/>
      </dsp:txXfrm>
    </dsp:sp>
    <dsp:sp modelId="{ADE3B152-EBA3-45AD-90B1-29A450B16665}">
      <dsp:nvSpPr>
        <dsp:cNvPr id="0" name=""/>
        <dsp:cNvSpPr/>
      </dsp:nvSpPr>
      <dsp:spPr>
        <a:xfrm rot="20272812">
          <a:off x="4187607" y="1480480"/>
          <a:ext cx="1189115" cy="75146"/>
        </a:xfrm>
        <a:custGeom>
          <a:avLst/>
          <a:gdLst/>
          <a:ahLst/>
          <a:cxnLst/>
          <a:rect l="0" t="0" r="0" b="0"/>
          <a:pathLst>
            <a:path>
              <a:moveTo>
                <a:pt x="0" y="37573"/>
              </a:moveTo>
              <a:lnTo>
                <a:pt x="1189115" y="3757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52437" y="1488326"/>
        <a:ext cx="59455" cy="59455"/>
      </dsp:txXfrm>
    </dsp:sp>
    <dsp:sp modelId="{5588A0D6-5938-4893-9A17-58B166574BCE}">
      <dsp:nvSpPr>
        <dsp:cNvPr id="0" name=""/>
        <dsp:cNvSpPr/>
      </dsp:nvSpPr>
      <dsp:spPr>
        <a:xfrm>
          <a:off x="5332962" y="24931"/>
          <a:ext cx="4868996" cy="2538491"/>
        </a:xfrm>
        <a:prstGeom prst="roundRect">
          <a:avLst>
            <a:gd name="adj" fmla="val 10000"/>
          </a:avLst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b="1" kern="1200" dirty="0">
              <a:latin typeface="Arial" pitchFamily="34" charset="0"/>
              <a:cs typeface="Arial" pitchFamily="34" charset="0"/>
            </a:rPr>
            <a:t>E</a:t>
          </a:r>
          <a:r>
            <a:rPr lang="en-US" sz="4400" b="1" kern="1200" dirty="0">
              <a:latin typeface="Arial" pitchFamily="34" charset="0"/>
              <a:cs typeface="Arial" pitchFamily="34" charset="0"/>
            </a:rPr>
            <a:t>n </a:t>
          </a:r>
          <a:r>
            <a:rPr lang="en-US" sz="4400" b="1" kern="1200" dirty="0" err="1">
              <a:latin typeface="Arial" pitchFamily="34" charset="0"/>
              <a:cs typeface="Arial" pitchFamily="34" charset="0"/>
            </a:rPr>
            <a:t>çok</a:t>
          </a:r>
          <a:r>
            <a:rPr lang="en-US" sz="4400" b="1" kern="1200" dirty="0">
              <a:latin typeface="Arial" pitchFamily="34" charset="0"/>
              <a:cs typeface="Arial" pitchFamily="34" charset="0"/>
            </a:rPr>
            <a:t> 12 </a:t>
          </a:r>
          <a:r>
            <a:rPr lang="en-US" sz="4400" b="1" kern="1200" dirty="0" err="1">
              <a:latin typeface="Arial" pitchFamily="34" charset="0"/>
              <a:cs typeface="Arial" pitchFamily="34" charset="0"/>
            </a:rPr>
            <a:t>aylık</a:t>
          </a:r>
          <a:r>
            <a:rPr lang="en-US" sz="44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4400" b="1" kern="1200" dirty="0" err="1">
              <a:latin typeface="Arial" pitchFamily="34" charset="0"/>
              <a:cs typeface="Arial" pitchFamily="34" charset="0"/>
            </a:rPr>
            <a:t>süre</a:t>
          </a:r>
          <a:r>
            <a:rPr lang="en-US" sz="44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4400" b="1" kern="1200" dirty="0" err="1">
              <a:latin typeface="Arial" pitchFamily="34" charset="0"/>
              <a:cs typeface="Arial" pitchFamily="34" charset="0"/>
            </a:rPr>
            <a:t>ile</a:t>
          </a:r>
          <a:r>
            <a:rPr lang="en-US" sz="44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4400" b="1" kern="1200" dirty="0" err="1">
              <a:latin typeface="Arial" pitchFamily="34" charset="0"/>
              <a:cs typeface="Arial" pitchFamily="34" charset="0"/>
            </a:rPr>
            <a:t>desteklenir</a:t>
          </a:r>
          <a:r>
            <a:rPr lang="en-US" sz="4400" b="1" kern="1200" dirty="0">
              <a:latin typeface="Arial" pitchFamily="34" charset="0"/>
              <a:cs typeface="Arial" pitchFamily="34" charset="0"/>
            </a:rPr>
            <a:t>.  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5407312" y="99281"/>
        <a:ext cx="4720296" cy="2389791"/>
      </dsp:txXfrm>
    </dsp:sp>
    <dsp:sp modelId="{D71D4C78-DE01-48BA-BCC1-084193DEABCC}">
      <dsp:nvSpPr>
        <dsp:cNvPr id="0" name=""/>
        <dsp:cNvSpPr/>
      </dsp:nvSpPr>
      <dsp:spPr>
        <a:xfrm>
          <a:off x="726551" y="2679450"/>
          <a:ext cx="10088768" cy="253849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0795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Destek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alanlar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destek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kararının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TÜBİTAK web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sayfasında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ilan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edilmesini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takip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eden</a:t>
          </a:r>
          <a:r>
            <a:rPr lang="tr-TR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1 Yıl içinde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projesini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tamamlam</a:t>
          </a:r>
          <a:r>
            <a:rPr lang="tr-TR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alı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ve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sonuç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raporunu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sisteme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tr-TR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yüklemelidir</a:t>
          </a:r>
          <a:r>
            <a:rPr lang="en-US" sz="32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 </a:t>
          </a:r>
          <a:endParaRPr lang="en-US" sz="3200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00901" y="2753800"/>
        <a:ext cx="9940068" cy="2389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C366E-2189-4DE5-A2DB-E6B56042D8B4}">
      <dsp:nvSpPr>
        <dsp:cNvPr id="0" name=""/>
        <dsp:cNvSpPr/>
      </dsp:nvSpPr>
      <dsp:spPr>
        <a:xfrm>
          <a:off x="0" y="587652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97661-794B-444E-859E-EB3358DB6177}">
      <dsp:nvSpPr>
        <dsp:cNvPr id="0" name=""/>
        <dsp:cNvSpPr/>
      </dsp:nvSpPr>
      <dsp:spPr>
        <a:xfrm>
          <a:off x="451507" y="172190"/>
          <a:ext cx="5941844" cy="548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KAPAK SAYFASI</a:t>
          </a:r>
        </a:p>
      </dsp:txBody>
      <dsp:txXfrm>
        <a:off x="478273" y="198956"/>
        <a:ext cx="5888312" cy="494770"/>
      </dsp:txXfrm>
    </dsp:sp>
    <dsp:sp modelId="{7A2C6FCC-F0AB-4E6E-93A8-7C340F85219D}">
      <dsp:nvSpPr>
        <dsp:cNvPr id="0" name=""/>
        <dsp:cNvSpPr/>
      </dsp:nvSpPr>
      <dsp:spPr>
        <a:xfrm>
          <a:off x="0" y="1115435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F10F1-0EE4-44E3-9113-734245805E98}">
      <dsp:nvSpPr>
        <dsp:cNvPr id="0" name=""/>
        <dsp:cNvSpPr/>
      </dsp:nvSpPr>
      <dsp:spPr>
        <a:xfrm>
          <a:off x="451507" y="863052"/>
          <a:ext cx="6321111" cy="385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ÖZET    </a:t>
          </a:r>
        </a:p>
      </dsp:txBody>
      <dsp:txXfrm>
        <a:off x="470312" y="881857"/>
        <a:ext cx="6283501" cy="347612"/>
      </dsp:txXfrm>
    </dsp:sp>
    <dsp:sp modelId="{E0692255-6304-4FA3-BDA9-092BAA8AB007}">
      <dsp:nvSpPr>
        <dsp:cNvPr id="0" name=""/>
        <dsp:cNvSpPr/>
      </dsp:nvSpPr>
      <dsp:spPr>
        <a:xfrm>
          <a:off x="0" y="2021838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FC8E1-46B1-4CEE-98B8-4C206B9496EA}">
      <dsp:nvSpPr>
        <dsp:cNvPr id="0" name=""/>
        <dsp:cNvSpPr/>
      </dsp:nvSpPr>
      <dsp:spPr>
        <a:xfrm>
          <a:off x="352370" y="1340127"/>
          <a:ext cx="6415927" cy="763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+mj-lt"/>
              <a:cs typeface="Times New Roman" pitchFamily="18" charset="0"/>
            </a:rPr>
            <a:t>KONUNUN ÖNEMİ, ARAŞTIRMA ÖNERİSİNİN ÖZGÜN DEĞERİ VE ARAŞTIRMA SORUSU/HİPOTEZİ</a:t>
          </a:r>
          <a:endParaRPr lang="en-US" sz="2000" kern="1200" dirty="0">
            <a:latin typeface="+mj-lt"/>
            <a:cs typeface="Times New Roman" pitchFamily="18" charset="0"/>
          </a:endParaRPr>
        </a:p>
      </dsp:txBody>
      <dsp:txXfrm>
        <a:off x="389658" y="1377415"/>
        <a:ext cx="6341351" cy="689267"/>
      </dsp:txXfrm>
    </dsp:sp>
    <dsp:sp modelId="{AD181D7F-4BF8-4C1D-8E0E-72FFD53FB87B}">
      <dsp:nvSpPr>
        <dsp:cNvPr id="0" name=""/>
        <dsp:cNvSpPr/>
      </dsp:nvSpPr>
      <dsp:spPr>
        <a:xfrm>
          <a:off x="0" y="2756259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2C7AD-6C76-402A-BD66-09963B649580}">
      <dsp:nvSpPr>
        <dsp:cNvPr id="0" name=""/>
        <dsp:cNvSpPr/>
      </dsp:nvSpPr>
      <dsp:spPr>
        <a:xfrm>
          <a:off x="451507" y="2304587"/>
          <a:ext cx="6312893" cy="59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AMAÇ VE HEDEFLER</a:t>
          </a:r>
        </a:p>
      </dsp:txBody>
      <dsp:txXfrm>
        <a:off x="480399" y="2333479"/>
        <a:ext cx="6255109" cy="534076"/>
      </dsp:txXfrm>
    </dsp:sp>
    <dsp:sp modelId="{440B87D5-EE60-4107-82DB-725D5C720CA6}">
      <dsp:nvSpPr>
        <dsp:cNvPr id="0" name=""/>
        <dsp:cNvSpPr/>
      </dsp:nvSpPr>
      <dsp:spPr>
        <a:xfrm>
          <a:off x="0" y="3316359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274F0-1A0F-469D-B777-CAF19CF069EC}">
      <dsp:nvSpPr>
        <dsp:cNvPr id="0" name=""/>
        <dsp:cNvSpPr/>
      </dsp:nvSpPr>
      <dsp:spPr>
        <a:xfrm>
          <a:off x="437226" y="3010912"/>
          <a:ext cx="6575536" cy="417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YÖNTEM </a:t>
          </a:r>
        </a:p>
      </dsp:txBody>
      <dsp:txXfrm>
        <a:off x="457609" y="3031295"/>
        <a:ext cx="6534770" cy="376774"/>
      </dsp:txXfrm>
    </dsp:sp>
    <dsp:sp modelId="{151EF4F1-1AE6-428D-8E12-63F9812ACA9E}">
      <dsp:nvSpPr>
        <dsp:cNvPr id="0" name=""/>
        <dsp:cNvSpPr/>
      </dsp:nvSpPr>
      <dsp:spPr>
        <a:xfrm>
          <a:off x="0" y="3847465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53D7-077F-48D1-ABCA-E2A368353D0F}">
      <dsp:nvSpPr>
        <dsp:cNvPr id="0" name=""/>
        <dsp:cNvSpPr/>
      </dsp:nvSpPr>
      <dsp:spPr>
        <a:xfrm>
          <a:off x="451507" y="3591759"/>
          <a:ext cx="6502906" cy="388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PROJE YÖNETİMİ</a:t>
          </a:r>
        </a:p>
      </dsp:txBody>
      <dsp:txXfrm>
        <a:off x="470474" y="3610726"/>
        <a:ext cx="6464972" cy="350612"/>
      </dsp:txXfrm>
    </dsp:sp>
    <dsp:sp modelId="{89E2ECB1-1680-430D-9C42-D3A445B4945B}">
      <dsp:nvSpPr>
        <dsp:cNvPr id="0" name=""/>
        <dsp:cNvSpPr/>
      </dsp:nvSpPr>
      <dsp:spPr>
        <a:xfrm>
          <a:off x="0" y="4510064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F2CFE-8345-406E-B0FF-78EB4C307A1C}">
      <dsp:nvSpPr>
        <dsp:cNvPr id="0" name=""/>
        <dsp:cNvSpPr/>
      </dsp:nvSpPr>
      <dsp:spPr>
        <a:xfrm>
          <a:off x="451507" y="4122865"/>
          <a:ext cx="6569025" cy="520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RİSK YÖNETİMİ</a:t>
          </a:r>
        </a:p>
      </dsp:txBody>
      <dsp:txXfrm>
        <a:off x="476893" y="4148251"/>
        <a:ext cx="6518253" cy="469267"/>
      </dsp:txXfrm>
    </dsp:sp>
    <dsp:sp modelId="{F7C524AD-2D9C-438A-9019-836C4D2866C6}">
      <dsp:nvSpPr>
        <dsp:cNvPr id="0" name=""/>
        <dsp:cNvSpPr/>
      </dsp:nvSpPr>
      <dsp:spPr>
        <a:xfrm>
          <a:off x="0" y="5053682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CFEA9-184F-4613-B6DC-B67224F25E6C}">
      <dsp:nvSpPr>
        <dsp:cNvPr id="0" name=""/>
        <dsp:cNvSpPr/>
      </dsp:nvSpPr>
      <dsp:spPr>
        <a:xfrm>
          <a:off x="451507" y="4785464"/>
          <a:ext cx="6436787" cy="401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ARAŞTIRMA OLANAKLARI</a:t>
          </a:r>
        </a:p>
      </dsp:txBody>
      <dsp:txXfrm>
        <a:off x="471085" y="4805042"/>
        <a:ext cx="6397631" cy="361901"/>
      </dsp:txXfrm>
    </dsp:sp>
    <dsp:sp modelId="{907C5DB6-8C60-413B-97F9-5AF7F5092E75}">
      <dsp:nvSpPr>
        <dsp:cNvPr id="0" name=""/>
        <dsp:cNvSpPr/>
      </dsp:nvSpPr>
      <dsp:spPr>
        <a:xfrm>
          <a:off x="0" y="5518147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1B3C7-2BB7-4B43-AF33-1D01ABDD89CF}">
      <dsp:nvSpPr>
        <dsp:cNvPr id="0" name=""/>
        <dsp:cNvSpPr/>
      </dsp:nvSpPr>
      <dsp:spPr>
        <a:xfrm>
          <a:off x="451507" y="5329082"/>
          <a:ext cx="6458848" cy="321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YAYGIN ETKİ</a:t>
          </a:r>
        </a:p>
      </dsp:txBody>
      <dsp:txXfrm>
        <a:off x="467221" y="5344796"/>
        <a:ext cx="6427420" cy="290477"/>
      </dsp:txXfrm>
    </dsp:sp>
    <dsp:sp modelId="{2F802801-162E-4A9B-A396-AB76BF20E5E5}">
      <dsp:nvSpPr>
        <dsp:cNvPr id="0" name=""/>
        <dsp:cNvSpPr/>
      </dsp:nvSpPr>
      <dsp:spPr>
        <a:xfrm>
          <a:off x="0" y="5926387"/>
          <a:ext cx="90301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64C07-C67A-424D-9127-5150129C02F5}">
      <dsp:nvSpPr>
        <dsp:cNvPr id="0" name=""/>
        <dsp:cNvSpPr/>
      </dsp:nvSpPr>
      <dsp:spPr>
        <a:xfrm>
          <a:off x="451507" y="5793547"/>
          <a:ext cx="632111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23" tIns="0" rIns="2389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KAYNAKLAR</a:t>
          </a:r>
        </a:p>
      </dsp:txBody>
      <dsp:txXfrm>
        <a:off x="464476" y="5806516"/>
        <a:ext cx="6295173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859A-84B0-4E37-9CD5-4877DA0938AE}">
      <dsp:nvSpPr>
        <dsp:cNvPr id="0" name=""/>
        <dsp:cNvSpPr/>
      </dsp:nvSpPr>
      <dsp:spPr>
        <a:xfrm>
          <a:off x="5950" y="2012859"/>
          <a:ext cx="2683812" cy="134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Arial" pitchFamily="34" charset="0"/>
              <a:cs typeface="Arial" pitchFamily="34" charset="0"/>
            </a:rPr>
            <a:t>Proje</a:t>
          </a:r>
          <a:r>
            <a:rPr lang="en-US" sz="3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>
              <a:latin typeface="Arial" pitchFamily="34" charset="0"/>
              <a:cs typeface="Arial" pitchFamily="34" charset="0"/>
            </a:rPr>
            <a:t>Yönetimi</a:t>
          </a:r>
          <a:endParaRPr lang="tr-TR" sz="3600" kern="1200" dirty="0">
            <a:latin typeface="Arial" pitchFamily="34" charset="0"/>
            <a:cs typeface="Arial" pitchFamily="34" charset="0"/>
          </a:endParaRPr>
        </a:p>
      </dsp:txBody>
      <dsp:txXfrm>
        <a:off x="45253" y="2052162"/>
        <a:ext cx="2605206" cy="1263300"/>
      </dsp:txXfrm>
    </dsp:sp>
    <dsp:sp modelId="{77429D88-7267-43A7-BA1E-5FC3F9D556FA}">
      <dsp:nvSpPr>
        <dsp:cNvPr id="0" name=""/>
        <dsp:cNvSpPr/>
      </dsp:nvSpPr>
      <dsp:spPr>
        <a:xfrm rot="16681560">
          <a:off x="1979864" y="1844292"/>
          <a:ext cx="1650203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650203" y="2250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763710" y="1825537"/>
        <a:ext cx="82510" cy="82510"/>
      </dsp:txXfrm>
    </dsp:sp>
    <dsp:sp modelId="{A6F0BAB7-DA49-40C8-9E35-0832D663A5D2}">
      <dsp:nvSpPr>
        <dsp:cNvPr id="0" name=""/>
        <dsp:cNvSpPr/>
      </dsp:nvSpPr>
      <dsp:spPr>
        <a:xfrm>
          <a:off x="2920168" y="378820"/>
          <a:ext cx="2683812" cy="134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Arial" pitchFamily="34" charset="0"/>
              <a:cs typeface="Arial" pitchFamily="34" charset="0"/>
            </a:rPr>
            <a:t>İş</a:t>
          </a:r>
          <a:r>
            <a:rPr lang="en-US" sz="3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>
              <a:latin typeface="Arial" pitchFamily="34" charset="0"/>
              <a:cs typeface="Arial" pitchFamily="34" charset="0"/>
            </a:rPr>
            <a:t>Zaman</a:t>
          </a:r>
          <a:r>
            <a:rPr lang="en-US" sz="3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>
              <a:latin typeface="Arial" pitchFamily="34" charset="0"/>
              <a:cs typeface="Arial" pitchFamily="34" charset="0"/>
            </a:rPr>
            <a:t>Çizelgesi</a:t>
          </a:r>
          <a:endParaRPr lang="tr-TR" sz="3600" kern="1200" dirty="0">
            <a:latin typeface="Arial" pitchFamily="34" charset="0"/>
            <a:cs typeface="Arial" pitchFamily="34" charset="0"/>
          </a:endParaRPr>
        </a:p>
      </dsp:txBody>
      <dsp:txXfrm>
        <a:off x="2959471" y="418123"/>
        <a:ext cx="2605206" cy="1263300"/>
      </dsp:txXfrm>
    </dsp:sp>
    <dsp:sp modelId="{9480783C-B530-4350-B1F1-B97B08EF2BD8}">
      <dsp:nvSpPr>
        <dsp:cNvPr id="0" name=""/>
        <dsp:cNvSpPr/>
      </dsp:nvSpPr>
      <dsp:spPr>
        <a:xfrm rot="4483011">
          <a:off x="2066043" y="3478332"/>
          <a:ext cx="1693945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693945" y="2250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2870667" y="3458483"/>
        <a:ext cx="84697" cy="84697"/>
      </dsp:txXfrm>
    </dsp:sp>
    <dsp:sp modelId="{29DC87FF-ACCF-4DE5-862C-B83E0406F6C7}">
      <dsp:nvSpPr>
        <dsp:cNvPr id="0" name=""/>
        <dsp:cNvSpPr/>
      </dsp:nvSpPr>
      <dsp:spPr>
        <a:xfrm>
          <a:off x="3136268" y="3646898"/>
          <a:ext cx="2683812" cy="134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itchFamily="34" charset="0"/>
              <a:cs typeface="Arial" pitchFamily="34" charset="0"/>
            </a:rPr>
            <a:t>Risk </a:t>
          </a:r>
          <a:r>
            <a:rPr lang="en-US" sz="3600" kern="1200" dirty="0" err="1">
              <a:latin typeface="Arial" pitchFamily="34" charset="0"/>
              <a:cs typeface="Arial" pitchFamily="34" charset="0"/>
            </a:rPr>
            <a:t>Yönetimi</a:t>
          </a:r>
          <a:endParaRPr lang="tr-TR" sz="3600" kern="1200" dirty="0">
            <a:latin typeface="Arial" pitchFamily="34" charset="0"/>
            <a:cs typeface="Arial" pitchFamily="34" charset="0"/>
          </a:endParaRPr>
        </a:p>
      </dsp:txBody>
      <dsp:txXfrm>
        <a:off x="3175571" y="3686201"/>
        <a:ext cx="2605206" cy="1263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4A79-5C21-49C8-8DA5-3DF56F12E915}">
      <dsp:nvSpPr>
        <dsp:cNvPr id="0" name=""/>
        <dsp:cNvSpPr/>
      </dsp:nvSpPr>
      <dsp:spPr>
        <a:xfrm>
          <a:off x="27997" y="404939"/>
          <a:ext cx="4556392" cy="2278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Arial" pitchFamily="34" charset="0"/>
              <a:cs typeface="Arial" pitchFamily="34" charset="0"/>
            </a:rPr>
            <a:t>Araştırma</a:t>
          </a:r>
          <a:r>
            <a:rPr lang="en-US" sz="65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6500" kern="1200" dirty="0" err="1">
              <a:latin typeface="Arial" pitchFamily="34" charset="0"/>
              <a:cs typeface="Arial" pitchFamily="34" charset="0"/>
            </a:rPr>
            <a:t>Olanakları</a:t>
          </a:r>
          <a:endParaRPr lang="tr-TR" sz="6500" kern="1200" dirty="0">
            <a:latin typeface="Arial" pitchFamily="34" charset="0"/>
            <a:cs typeface="Arial" pitchFamily="34" charset="0"/>
          </a:endParaRPr>
        </a:p>
      </dsp:txBody>
      <dsp:txXfrm>
        <a:off x="94723" y="471665"/>
        <a:ext cx="4422940" cy="2144744"/>
      </dsp:txXfrm>
    </dsp:sp>
    <dsp:sp modelId="{6286DF7B-4B6D-486D-AB75-5F32C2616A10}">
      <dsp:nvSpPr>
        <dsp:cNvPr id="0" name=""/>
        <dsp:cNvSpPr/>
      </dsp:nvSpPr>
      <dsp:spPr>
        <a:xfrm>
          <a:off x="5671864" y="391885"/>
          <a:ext cx="4556392" cy="2278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Arial" pitchFamily="34" charset="0"/>
              <a:cs typeface="Arial" pitchFamily="34" charset="0"/>
            </a:rPr>
            <a:t>Yaygın</a:t>
          </a:r>
          <a:r>
            <a:rPr lang="en-US" sz="65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6500" kern="1200" dirty="0" err="1">
              <a:latin typeface="Arial" pitchFamily="34" charset="0"/>
              <a:cs typeface="Arial" pitchFamily="34" charset="0"/>
            </a:rPr>
            <a:t>Etki</a:t>
          </a:r>
          <a:endParaRPr lang="tr-TR" sz="6500" kern="1200" dirty="0">
            <a:latin typeface="Arial" pitchFamily="34" charset="0"/>
            <a:cs typeface="Arial" pitchFamily="34" charset="0"/>
          </a:endParaRPr>
        </a:p>
      </dsp:txBody>
      <dsp:txXfrm>
        <a:off x="5738590" y="458611"/>
        <a:ext cx="4422940" cy="2144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534BD-88AB-4E1F-9C19-47EF8C632D63}">
      <dsp:nvSpPr>
        <dsp:cNvPr id="0" name=""/>
        <dsp:cNvSpPr/>
      </dsp:nvSpPr>
      <dsp:spPr>
        <a:xfrm>
          <a:off x="0" y="64690"/>
          <a:ext cx="8472729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E-</a:t>
          </a:r>
          <a:r>
            <a:rPr lang="tr-TR" sz="2100" kern="1200" dirty="0" err="1"/>
            <a:t>Bideb</a:t>
          </a:r>
          <a:r>
            <a:rPr lang="tr-TR" sz="2100" kern="1200" dirty="0"/>
            <a:t> </a:t>
          </a:r>
          <a:r>
            <a:rPr lang="tr-TR" sz="2100" kern="1200" dirty="0" err="1"/>
            <a:t>çevirimiçi</a:t>
          </a:r>
          <a:r>
            <a:rPr lang="tr-TR" sz="2100" kern="1200" dirty="0"/>
            <a:t> başvuru sistemine yüklenmesi gereken belgelerden biri veya birkaçının yüklenmemiş olması</a:t>
          </a:r>
          <a:endParaRPr lang="en-US" sz="2100" kern="1200" dirty="0"/>
        </a:p>
      </dsp:txBody>
      <dsp:txXfrm>
        <a:off x="57347" y="122037"/>
        <a:ext cx="8358035" cy="1060059"/>
      </dsp:txXfrm>
    </dsp:sp>
    <dsp:sp modelId="{83C6E11E-98DA-4AAA-8C8D-CDB55834ECA7}">
      <dsp:nvSpPr>
        <dsp:cNvPr id="0" name=""/>
        <dsp:cNvSpPr/>
      </dsp:nvSpPr>
      <dsp:spPr>
        <a:xfrm>
          <a:off x="0" y="1299923"/>
          <a:ext cx="8472729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Proje önerisinin TÜBİTAK </a:t>
          </a:r>
          <a:r>
            <a:rPr lang="tr-TR" sz="2100" kern="1200" dirty="0" err="1"/>
            <a:t>ın</a:t>
          </a:r>
          <a:r>
            <a:rPr lang="tr-TR" sz="2100" kern="1200" dirty="0"/>
            <a:t> belirlediği formatta olmaması</a:t>
          </a:r>
          <a:endParaRPr lang="en-US" sz="2100" kern="1200" dirty="0"/>
        </a:p>
      </dsp:txBody>
      <dsp:txXfrm>
        <a:off x="57347" y="1357270"/>
        <a:ext cx="8358035" cy="1060059"/>
      </dsp:txXfrm>
    </dsp:sp>
    <dsp:sp modelId="{B9D53DB5-454C-4330-84EB-661E6247C190}">
      <dsp:nvSpPr>
        <dsp:cNvPr id="0" name=""/>
        <dsp:cNvSpPr/>
      </dsp:nvSpPr>
      <dsp:spPr>
        <a:xfrm>
          <a:off x="0" y="2535156"/>
          <a:ext cx="8472729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Başvuru sahibinin danışman ve bölüm başkanı ile yakın akrabalığı olması</a:t>
          </a:r>
          <a:endParaRPr lang="en-US" sz="2100" kern="1200" dirty="0"/>
        </a:p>
      </dsp:txBody>
      <dsp:txXfrm>
        <a:off x="57347" y="2592503"/>
        <a:ext cx="8358035" cy="1060059"/>
      </dsp:txXfrm>
    </dsp:sp>
    <dsp:sp modelId="{B0BEC25E-CB52-4398-86A2-5FC90DAB5948}">
      <dsp:nvSpPr>
        <dsp:cNvPr id="0" name=""/>
        <dsp:cNvSpPr/>
      </dsp:nvSpPr>
      <dsp:spPr>
        <a:xfrm>
          <a:off x="0" y="3770389"/>
          <a:ext cx="8472729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Son başvuru tarihine kadar sisteme girilen bilgileri onaylamayan, faks veya elektronik posta ile yapılan başvurular bilimsel değerlendirmeye tabi tutulmadan ön incelemede elenerek iade edilir.</a:t>
          </a:r>
          <a:endParaRPr lang="en-US" sz="2100" kern="1200" dirty="0"/>
        </a:p>
      </dsp:txBody>
      <dsp:txXfrm>
        <a:off x="57347" y="3827736"/>
        <a:ext cx="8358035" cy="10600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FE56C-6ADF-4254-9E37-F2A9ECE18F6A}">
      <dsp:nvSpPr>
        <dsp:cNvPr id="0" name=""/>
        <dsp:cNvSpPr/>
      </dsp:nvSpPr>
      <dsp:spPr>
        <a:xfrm>
          <a:off x="597534" y="2230803"/>
          <a:ext cx="391547" cy="37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73" y="0"/>
              </a:lnTo>
              <a:lnTo>
                <a:pt x="195773" y="373044"/>
              </a:lnTo>
              <a:lnTo>
                <a:pt x="391547" y="3730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9788" y="2403805"/>
        <a:ext cx="27040" cy="27040"/>
      </dsp:txXfrm>
    </dsp:sp>
    <dsp:sp modelId="{ED0DD571-9FF5-4114-AB0F-E3141ABED770}">
      <dsp:nvSpPr>
        <dsp:cNvPr id="0" name=""/>
        <dsp:cNvSpPr/>
      </dsp:nvSpPr>
      <dsp:spPr>
        <a:xfrm>
          <a:off x="597534" y="1857759"/>
          <a:ext cx="391547" cy="373044"/>
        </a:xfrm>
        <a:custGeom>
          <a:avLst/>
          <a:gdLst/>
          <a:ahLst/>
          <a:cxnLst/>
          <a:rect l="0" t="0" r="0" b="0"/>
          <a:pathLst>
            <a:path>
              <a:moveTo>
                <a:pt x="0" y="373044"/>
              </a:moveTo>
              <a:lnTo>
                <a:pt x="195773" y="373044"/>
              </a:lnTo>
              <a:lnTo>
                <a:pt x="195773" y="0"/>
              </a:lnTo>
              <a:lnTo>
                <a:pt x="391547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9788" y="2030761"/>
        <a:ext cx="27040" cy="27040"/>
      </dsp:txXfrm>
    </dsp:sp>
    <dsp:sp modelId="{608DB5EF-8835-4DEE-BA73-56B5C58282F0}">
      <dsp:nvSpPr>
        <dsp:cNvPr id="0" name=""/>
        <dsp:cNvSpPr/>
      </dsp:nvSpPr>
      <dsp:spPr>
        <a:xfrm rot="16200000">
          <a:off x="-1271612" y="1932368"/>
          <a:ext cx="3141424" cy="596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>
              <a:latin typeface="Arial" pitchFamily="34" charset="0"/>
              <a:cs typeface="Arial" pitchFamily="34" charset="0"/>
            </a:rPr>
            <a:t>Değerlendirme</a:t>
          </a:r>
          <a:endParaRPr lang="en-US" sz="3700" kern="1200" dirty="0">
            <a:latin typeface="Arial" pitchFamily="34" charset="0"/>
            <a:cs typeface="Arial" pitchFamily="34" charset="0"/>
          </a:endParaRPr>
        </a:p>
      </dsp:txBody>
      <dsp:txXfrm>
        <a:off x="-1271612" y="1932368"/>
        <a:ext cx="3141424" cy="596870"/>
      </dsp:txXfrm>
    </dsp:sp>
    <dsp:sp modelId="{46518CCC-643F-4CAD-8A9F-92B6DDA04FA6}">
      <dsp:nvSpPr>
        <dsp:cNvPr id="0" name=""/>
        <dsp:cNvSpPr/>
      </dsp:nvSpPr>
      <dsp:spPr>
        <a:xfrm>
          <a:off x="989082" y="1559324"/>
          <a:ext cx="1957735" cy="596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Arial" pitchFamily="34" charset="0"/>
              <a:cs typeface="Arial" pitchFamily="34" charset="0"/>
            </a:rPr>
            <a:t>Ön İnceleme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989082" y="1559324"/>
        <a:ext cx="1957735" cy="596870"/>
      </dsp:txXfrm>
    </dsp:sp>
    <dsp:sp modelId="{81C8BDD5-89DE-4D53-9133-56B2CCE53AA4}">
      <dsp:nvSpPr>
        <dsp:cNvPr id="0" name=""/>
        <dsp:cNvSpPr/>
      </dsp:nvSpPr>
      <dsp:spPr>
        <a:xfrm>
          <a:off x="989082" y="2305412"/>
          <a:ext cx="1957735" cy="596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Arial" pitchFamily="34" charset="0"/>
              <a:cs typeface="Arial" pitchFamily="34" charset="0"/>
            </a:rPr>
            <a:t>Bilimsel Değerlendirme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989082" y="2305412"/>
        <a:ext cx="1957735" cy="5968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6E65F-957A-4635-90CA-589FB8D59B74}">
      <dsp:nvSpPr>
        <dsp:cNvPr id="0" name=""/>
        <dsp:cNvSpPr/>
      </dsp:nvSpPr>
      <dsp:spPr>
        <a:xfrm>
          <a:off x="257899" y="36050"/>
          <a:ext cx="3086603" cy="38581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 err="1"/>
            <a:t>Bilimsel</a:t>
          </a:r>
          <a:r>
            <a:rPr lang="en-US" sz="3200" kern="1200" baseline="0" dirty="0"/>
            <a:t> </a:t>
          </a:r>
          <a:r>
            <a:rPr lang="en-US" sz="3200" kern="1200" baseline="0" dirty="0" err="1"/>
            <a:t>Değerlendirme</a:t>
          </a:r>
          <a:r>
            <a:rPr lang="en-US" sz="3200" kern="1200" baseline="0" dirty="0"/>
            <a:t> </a:t>
          </a:r>
          <a:r>
            <a:rPr lang="en-US" sz="3200" kern="1200" baseline="0" dirty="0" err="1"/>
            <a:t>Nasıl</a:t>
          </a:r>
          <a:r>
            <a:rPr lang="en-US" sz="3200" kern="1200" baseline="0" dirty="0"/>
            <a:t> </a:t>
          </a:r>
          <a:r>
            <a:rPr lang="en-US" sz="3200" kern="1200" baseline="0" dirty="0" err="1"/>
            <a:t>Yapılıyor</a:t>
          </a:r>
          <a:r>
            <a:rPr lang="en-US" sz="3200" kern="1200" baseline="0" dirty="0"/>
            <a:t>?</a:t>
          </a:r>
          <a:endParaRPr lang="tr-TR" sz="3200" kern="1200" baseline="0" dirty="0"/>
        </a:p>
      </dsp:txBody>
      <dsp:txXfrm>
        <a:off x="408575" y="186726"/>
        <a:ext cx="2785251" cy="35568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7095C-3BF0-4195-A111-3B6B8297DD53}">
      <dsp:nvSpPr>
        <dsp:cNvPr id="0" name=""/>
        <dsp:cNvSpPr/>
      </dsp:nvSpPr>
      <dsp:spPr>
        <a:xfrm>
          <a:off x="0" y="19136"/>
          <a:ext cx="7145384" cy="8952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Arial" pitchFamily="34" charset="0"/>
              <a:cs typeface="Arial" pitchFamily="34" charset="0"/>
            </a:rPr>
            <a:t>TOPLAM PUAN EN</a:t>
          </a:r>
          <a:r>
            <a:rPr lang="tr-TR" sz="29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900" b="1" kern="1200" dirty="0">
              <a:latin typeface="Arial" pitchFamily="34" charset="0"/>
              <a:cs typeface="Arial" pitchFamily="34" charset="0"/>
            </a:rPr>
            <a:t>AZ 15 OLACAK</a:t>
          </a:r>
          <a:endParaRPr lang="tr-TR" sz="2900" b="1" kern="1200" dirty="0">
            <a:latin typeface="Arial" pitchFamily="34" charset="0"/>
            <a:cs typeface="Arial" pitchFamily="34" charset="0"/>
          </a:endParaRPr>
        </a:p>
      </dsp:txBody>
      <dsp:txXfrm>
        <a:off x="43703" y="62839"/>
        <a:ext cx="7057978" cy="807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D8B96-0DA2-43BD-9357-DAAD0A28CBDA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BB5C4-5840-4B38-9196-44F2A1D1D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3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B5C4-5840-4B38-9196-44F2A1D1DF4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B5C4-5840-4B38-9196-44F2A1D1DF4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1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4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1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6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69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4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73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88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7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5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3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3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39.pn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urkiye.un.org/tr/sdg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D192FB-54D0-42B7-AA30-0D53AA69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5365256" cy="4854525"/>
          </a:xfrm>
          <a:solidFill>
            <a:srgbClr val="FFDD24"/>
          </a:solidFill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tr-TR" sz="1800" b="1" spc="0" dirty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  <a:t>ORGANİZASYON : </a:t>
            </a:r>
            <a:br>
              <a:rPr lang="tr-TR" sz="1800" b="1" spc="0" dirty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</a:br>
            <a:r>
              <a:rPr lang="tr-TR" sz="1800" b="1" spc="0" dirty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  <a:t>Doç. Dr. Hülya KADIOĞLU </a:t>
            </a:r>
            <a:br>
              <a:rPr lang="tr-TR" sz="1800" b="1" spc="0" dirty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</a:br>
            <a:r>
              <a:rPr lang="tr-TR" sz="1800" b="1" spc="0" dirty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  <a:t>(Eğitim Fakültesi)</a:t>
            </a:r>
            <a:br>
              <a:rPr lang="tr-TR" sz="1600" b="1" spc="0" dirty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</a:br>
            <a:br>
              <a:rPr lang="tr-TR" sz="1600" b="1" spc="0" dirty="0">
                <a:solidFill>
                  <a:srgbClr val="003399"/>
                </a:solidFill>
                <a:ea typeface="+mn-ea"/>
                <a:cs typeface="Arial" panose="020B0604020202020204" pitchFamily="34" charset="0"/>
              </a:rPr>
            </a:br>
            <a:r>
              <a:rPr lang="tr-TR" sz="2000" b="1" spc="0" dirty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SON BAŞVURU</a:t>
            </a:r>
            <a:br>
              <a:rPr lang="tr-TR" sz="2000" b="1" spc="0" dirty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br>
              <a:rPr lang="tr-TR" sz="2000" b="1" spc="0" dirty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2000" b="1" spc="0" dirty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14 KASIM (17:30)</a:t>
            </a:r>
            <a:br>
              <a:rPr lang="tr-TR" sz="2000" b="1" spc="0" dirty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br>
              <a:rPr lang="tr-TR" sz="2000" b="1" spc="0" dirty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2000" b="1" spc="0" dirty="0">
                <a:solidFill>
                  <a:srgbClr val="003399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Başvuru için: </a:t>
            </a:r>
            <a:br>
              <a:rPr lang="tr-TR" sz="2000" b="1" spc="0" dirty="0">
                <a:solidFill>
                  <a:srgbClr val="003399"/>
                </a:solidFill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</a:br>
            <a:br>
              <a:rPr lang="tr-TR" sz="2000" b="1" spc="0" dirty="0">
                <a:solidFill>
                  <a:srgbClr val="003399"/>
                </a:solidFill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</a:br>
            <a:r>
              <a:rPr lang="tr-TR" sz="2000" b="1" spc="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https://tybs.tubitak.gov.tr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4D0E7C0-6B93-4A32-B737-716069AFD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28157"/>
          <a:stretch/>
        </p:blipFill>
        <p:spPr>
          <a:xfrm>
            <a:off x="5365256" y="1"/>
            <a:ext cx="6826744" cy="6858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8177C4E-34B7-4B22-9BD0-E7C3EB50D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9" t="62268" r="37371" b="24536"/>
          <a:stretch/>
        </p:blipFill>
        <p:spPr>
          <a:xfrm>
            <a:off x="6800335" y="5837408"/>
            <a:ext cx="3110047" cy="114785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F3FD222-AA64-4CE7-9726-4788E25D8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8" t="72166" r="-1"/>
          <a:stretch/>
        </p:blipFill>
        <p:spPr>
          <a:xfrm>
            <a:off x="-67568" y="4854524"/>
            <a:ext cx="5665728" cy="200347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9645619-DFF6-447D-9E06-3CF6851AF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50" t="18847" r="27666" b="58573"/>
          <a:stretch/>
        </p:blipFill>
        <p:spPr>
          <a:xfrm>
            <a:off x="3599030" y="328064"/>
            <a:ext cx="1351280" cy="1548518"/>
          </a:xfrm>
          <a:prstGeom prst="rect">
            <a:avLst/>
          </a:prstGeom>
        </p:spPr>
      </p:pic>
      <p:sp>
        <p:nvSpPr>
          <p:cNvPr id="16" name="Bulut 15">
            <a:extLst>
              <a:ext uri="{FF2B5EF4-FFF2-40B4-BE49-F238E27FC236}">
                <a16:creationId xmlns:a16="http://schemas.microsoft.com/office/drawing/2014/main" id="{23E75E4F-8418-47BA-90CB-E91602751E45}"/>
              </a:ext>
            </a:extLst>
          </p:cNvPr>
          <p:cNvSpPr/>
          <p:nvPr/>
        </p:nvSpPr>
        <p:spPr>
          <a:xfrm>
            <a:off x="792480" y="3960443"/>
            <a:ext cx="2214880" cy="1524000"/>
          </a:xfrm>
          <a:prstGeom prst="cloud">
            <a:avLst/>
          </a:prstGeom>
          <a:solidFill>
            <a:srgbClr val="F56A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6000 TL Destek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CE142330-9540-4709-A249-52C11853128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t="34079" r="21940" b="10823"/>
          <a:stretch/>
        </p:blipFill>
        <p:spPr>
          <a:xfrm>
            <a:off x="10659515" y="5538246"/>
            <a:ext cx="1480009" cy="131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B141FB-F25C-40DF-9632-2F011FDE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BAŞVURU TARİHLERİ</a:t>
            </a:r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169A45D-C5EA-643B-A0F5-B85C73F3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91" y="1278694"/>
            <a:ext cx="7982640" cy="42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8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647035" cy="4601183"/>
          </a:xfrm>
        </p:spPr>
        <p:txBody>
          <a:bodyPr>
            <a:normAutofit/>
          </a:bodyPr>
          <a:lstStyle/>
          <a:p>
            <a:pPr fontAlgn="base"/>
            <a:r>
              <a:rPr lang="tr-TR" dirty="0">
                <a:cs typeface="Arial" pitchFamily="34" charset="0"/>
              </a:rPr>
              <a:t>İ</a:t>
            </a:r>
            <a:r>
              <a:rPr lang="en-US" dirty="0">
                <a:cs typeface="Arial" pitchFamily="34" charset="0"/>
              </a:rPr>
              <a:t>STEN</a:t>
            </a:r>
            <a:r>
              <a:rPr lang="tr-TR" dirty="0">
                <a:cs typeface="Arial" pitchFamily="34" charset="0"/>
              </a:rPr>
              <a:t>İ</a:t>
            </a:r>
            <a:r>
              <a:rPr lang="en-US" dirty="0">
                <a:cs typeface="Arial" pitchFamily="34" charset="0"/>
              </a:rPr>
              <a:t>LEN </a:t>
            </a:r>
            <a:r>
              <a:rPr lang="tr-TR" dirty="0">
                <a:cs typeface="Arial" pitchFamily="34" charset="0"/>
              </a:rPr>
              <a:t>B</a:t>
            </a:r>
            <a:r>
              <a:rPr lang="en-US" dirty="0">
                <a:cs typeface="Arial" pitchFamily="34" charset="0"/>
              </a:rPr>
              <a:t>ELGELER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D21B917-8AFC-49CF-F9FA-DD44ADBB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62" y="1374560"/>
            <a:ext cx="7928482" cy="38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8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9D9F70-AC5A-44ED-95E9-2611B747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Tübitak</a:t>
            </a:r>
            <a:r>
              <a:rPr lang="tr-TR" dirty="0"/>
              <a:t> İletişim Adresleri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63C08F-EF4A-47DA-A84A-2DA66E5C4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Başkanlık Adres: TÜBİTAK Tunus Caddesi No:80 06100 Kavaklıdere / Ankara</a:t>
            </a:r>
          </a:p>
          <a:p>
            <a:endParaRPr lang="tr-TR" dirty="0"/>
          </a:p>
          <a:p>
            <a:r>
              <a:rPr lang="tr-TR" dirty="0"/>
              <a:t>Telefon: 0312 468 5300</a:t>
            </a:r>
          </a:p>
          <a:p>
            <a:endParaRPr lang="tr-TR" dirty="0"/>
          </a:p>
          <a:p>
            <a:r>
              <a:rPr lang="tr-TR" dirty="0"/>
              <a:t>Faks: 0 312 427 6817</a:t>
            </a:r>
          </a:p>
          <a:p>
            <a:endParaRPr lang="tr-TR" dirty="0"/>
          </a:p>
          <a:p>
            <a:r>
              <a:rPr lang="tr-TR" dirty="0" err="1"/>
              <a:t>Email</a:t>
            </a:r>
            <a:r>
              <a:rPr lang="tr-TR" dirty="0"/>
              <a:t>: tubitak.baskanlik@tubitak.hs03.kep.tr</a:t>
            </a:r>
          </a:p>
          <a:p>
            <a:endParaRPr lang="tr-TR" dirty="0"/>
          </a:p>
          <a:p>
            <a:r>
              <a:rPr lang="tr-TR" dirty="0"/>
              <a:t>Web Adresi: www.tubitak.gov.tr</a:t>
            </a:r>
          </a:p>
        </p:txBody>
      </p:sp>
    </p:spTree>
    <p:extLst>
      <p:ext uri="{BB962C8B-B14F-4D97-AF65-F5344CB8AC3E}">
        <p14:creationId xmlns:p14="http://schemas.microsoft.com/office/powerpoint/2010/main" val="415104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NASIL BAŞVURULUR?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181497" y="4885509"/>
            <a:ext cx="607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https://tybs.tubitak.gov.tr</a:t>
            </a:r>
          </a:p>
        </p:txBody>
      </p:sp>
      <p:sp>
        <p:nvSpPr>
          <p:cNvPr id="5" name="4 Sağ Ok"/>
          <p:cNvSpPr/>
          <p:nvPr/>
        </p:nvSpPr>
        <p:spPr>
          <a:xfrm>
            <a:off x="796834" y="4637315"/>
            <a:ext cx="1188720" cy="88827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4774DA0-187F-4C45-B513-6FB2C9CDD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1" t="9210" b="5430"/>
          <a:stretch/>
        </p:blipFill>
        <p:spPr>
          <a:xfrm>
            <a:off x="3723588" y="282804"/>
            <a:ext cx="8468412" cy="585404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93D0079-5D0B-4627-98FC-4D531729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BAŞVURU SİSTEMİ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B3B75B-54A5-42A5-9A88-B26172C66647}"/>
              </a:ext>
            </a:extLst>
          </p:cNvPr>
          <p:cNvSpPr/>
          <p:nvPr/>
        </p:nvSpPr>
        <p:spPr>
          <a:xfrm>
            <a:off x="4890247" y="4478924"/>
            <a:ext cx="2411506" cy="484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986D5528-2637-48E9-A495-9FD9EB3CB2EF}"/>
              </a:ext>
            </a:extLst>
          </p:cNvPr>
          <p:cNvSpPr/>
          <p:nvPr/>
        </p:nvSpPr>
        <p:spPr>
          <a:xfrm>
            <a:off x="2814918" y="4659603"/>
            <a:ext cx="1488141" cy="6068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F58184-B00F-4091-A251-B8F0D4A6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ARBİS HESABI OLUŞTURMA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9F7E55-CB04-44D5-B63C-7B32A49B0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4" t="4967" r="27353" b="30588"/>
          <a:stretch/>
        </p:blipFill>
        <p:spPr>
          <a:xfrm>
            <a:off x="3541059" y="735105"/>
            <a:ext cx="8349576" cy="47423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19F5C4-4358-40DB-B217-EAA2EBD67F6A}"/>
              </a:ext>
            </a:extLst>
          </p:cNvPr>
          <p:cNvSpPr/>
          <p:nvPr/>
        </p:nvSpPr>
        <p:spPr>
          <a:xfrm>
            <a:off x="5916706" y="3222812"/>
            <a:ext cx="2680447" cy="1627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AAFA991B-436B-47CC-B129-C1D673B30BC4}"/>
              </a:ext>
            </a:extLst>
          </p:cNvPr>
          <p:cNvSpPr/>
          <p:nvPr/>
        </p:nvSpPr>
        <p:spPr>
          <a:xfrm>
            <a:off x="4096871" y="3630706"/>
            <a:ext cx="1479177" cy="824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3B714B-ACA0-4623-A3DC-729455D5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YENİ KULLANICI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0B9AE1-21F2-4BD3-A13A-E0C2854A9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7" t="3660" r="25955" b="27189"/>
          <a:stretch/>
        </p:blipFill>
        <p:spPr>
          <a:xfrm>
            <a:off x="3808093" y="735105"/>
            <a:ext cx="8014447" cy="47529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17D6020-E867-4765-BC2B-9D6F9D1D30BB}"/>
              </a:ext>
            </a:extLst>
          </p:cNvPr>
          <p:cNvSpPr/>
          <p:nvPr/>
        </p:nvSpPr>
        <p:spPr>
          <a:xfrm>
            <a:off x="6920754" y="4096871"/>
            <a:ext cx="3899647" cy="1210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B46253B5-7296-45FA-B230-73C07131E7E8}"/>
              </a:ext>
            </a:extLst>
          </p:cNvPr>
          <p:cNvSpPr/>
          <p:nvPr/>
        </p:nvSpPr>
        <p:spPr>
          <a:xfrm>
            <a:off x="5118846" y="4444827"/>
            <a:ext cx="1541929" cy="681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5E5468-E28E-4CBB-9634-B12BF21C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 kullanıcı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AF2307-1033-4F94-8D8D-B075B5F7E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2" t="7973" r="27206" b="5622"/>
          <a:stretch/>
        </p:blipFill>
        <p:spPr>
          <a:xfrm>
            <a:off x="4500282" y="461592"/>
            <a:ext cx="5746377" cy="5925672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67726E4-C520-41CA-B771-59849CA0AD39}"/>
              </a:ext>
            </a:extLst>
          </p:cNvPr>
          <p:cNvSpPr/>
          <p:nvPr/>
        </p:nvSpPr>
        <p:spPr>
          <a:xfrm>
            <a:off x="6212541" y="2608729"/>
            <a:ext cx="4034118" cy="1810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CF67876-CA7D-4516-A4B3-42202B4DFE5F}"/>
              </a:ext>
            </a:extLst>
          </p:cNvPr>
          <p:cNvSpPr/>
          <p:nvPr/>
        </p:nvSpPr>
        <p:spPr>
          <a:xfrm>
            <a:off x="5665694" y="4589929"/>
            <a:ext cx="2402541" cy="1004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6BE2DE-71AB-4A55-8F9D-F6219A9A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Hesap aktifleştirme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0D451B-3F2C-4AD7-BB48-166B4F4A8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8104" r="27133" b="66144"/>
          <a:stretch/>
        </p:blipFill>
        <p:spPr>
          <a:xfrm>
            <a:off x="3896322" y="1766048"/>
            <a:ext cx="6895358" cy="21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42564A-DCB3-4B28-9B4D-F9D59ABA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ARBİS SAYFASI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0755A47-FB04-4F31-96B2-EB4CBA03F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4" t="8235" r="1102" b="5882"/>
          <a:stretch/>
        </p:blipFill>
        <p:spPr>
          <a:xfrm>
            <a:off x="3657599" y="636493"/>
            <a:ext cx="8139953" cy="460118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B52C004A-B6D7-4FC4-9FDD-546EDB3BC7BE}"/>
              </a:ext>
            </a:extLst>
          </p:cNvPr>
          <p:cNvSpPr/>
          <p:nvPr/>
        </p:nvSpPr>
        <p:spPr>
          <a:xfrm>
            <a:off x="9072282" y="537882"/>
            <a:ext cx="887506" cy="50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3E97A0-2986-5F89-7F4B-AC793BD1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dirty="0"/>
              <a:t>İÇERİK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D52261C-12F3-A21D-4EAA-900E2E661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46329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817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A423370-E7B0-434E-837B-08919C27C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" t="3847" b="5980"/>
          <a:stretch/>
        </p:blipFill>
        <p:spPr>
          <a:xfrm>
            <a:off x="0" y="0"/>
            <a:ext cx="12097732" cy="61839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D2C0176-6DEC-424E-8371-E9E969194B34}"/>
              </a:ext>
            </a:extLst>
          </p:cNvPr>
          <p:cNvSpPr/>
          <p:nvPr/>
        </p:nvSpPr>
        <p:spPr>
          <a:xfrm>
            <a:off x="9330503" y="2640923"/>
            <a:ext cx="2330823" cy="575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46DA3C5E-ED6A-438F-BA0E-F77289628678}"/>
              </a:ext>
            </a:extLst>
          </p:cNvPr>
          <p:cNvSpPr/>
          <p:nvPr/>
        </p:nvSpPr>
        <p:spPr>
          <a:xfrm rot="16200000">
            <a:off x="9745266" y="3983996"/>
            <a:ext cx="1685364" cy="5753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7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69F3146-938E-4A54-9BD0-0BC58511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4" t="13471" b="8994"/>
          <a:stretch/>
        </p:blipFill>
        <p:spPr>
          <a:xfrm>
            <a:off x="1" y="306324"/>
            <a:ext cx="12192000" cy="59526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011B91-B1D9-4B61-8E02-6A215BDEF0D1}"/>
              </a:ext>
            </a:extLst>
          </p:cNvPr>
          <p:cNvSpPr/>
          <p:nvPr/>
        </p:nvSpPr>
        <p:spPr>
          <a:xfrm>
            <a:off x="11167706" y="4593095"/>
            <a:ext cx="909387" cy="570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A357098E-6475-46B9-8A6E-0076CFCBFB2F}"/>
              </a:ext>
            </a:extLst>
          </p:cNvPr>
          <p:cNvSpPr/>
          <p:nvPr/>
        </p:nvSpPr>
        <p:spPr>
          <a:xfrm rot="1844277">
            <a:off x="9822811" y="3784980"/>
            <a:ext cx="1622611" cy="1138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650103-A59D-4128-8EA5-50A31B043E67}"/>
              </a:ext>
            </a:extLst>
          </p:cNvPr>
          <p:cNvSpPr/>
          <p:nvPr/>
        </p:nvSpPr>
        <p:spPr>
          <a:xfrm>
            <a:off x="58989" y="4593095"/>
            <a:ext cx="909387" cy="5708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DFCDB1A-7A2C-4C8B-A29C-8B23B0E9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9" t="13196" r="1855" b="5842"/>
          <a:stretch/>
        </p:blipFill>
        <p:spPr>
          <a:xfrm>
            <a:off x="2620651" y="65989"/>
            <a:ext cx="9571349" cy="6792012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E0CB02C0-69BE-43E2-B012-2A86CE2D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2269977" cy="4601183"/>
          </a:xfrm>
        </p:spPr>
        <p:txBody>
          <a:bodyPr/>
          <a:lstStyle/>
          <a:p>
            <a:r>
              <a:rPr lang="tr-TR" dirty="0"/>
              <a:t>BAŞVURU OLUŞTURMA</a:t>
            </a:r>
            <a:endParaRPr lang="en-US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3183C1-59DC-4F7B-84AC-B2314029C89E}"/>
              </a:ext>
            </a:extLst>
          </p:cNvPr>
          <p:cNvSpPr/>
          <p:nvPr/>
        </p:nvSpPr>
        <p:spPr>
          <a:xfrm>
            <a:off x="6399599" y="2115581"/>
            <a:ext cx="1165412" cy="2617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8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2BF721-63D6-497A-96CC-C71369C2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BAŞVURU OLUŞTURMA</a:t>
            </a:r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2A984E-D498-4E2A-8B1B-23B4CD245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1" t="13746" r="1495" b="5567"/>
          <a:stretch/>
        </p:blipFill>
        <p:spPr>
          <a:xfrm>
            <a:off x="1574276" y="942681"/>
            <a:ext cx="10435472" cy="553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1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99CC1D-7241-4BC9-AF44-7C9DDA33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408"/>
            <a:ext cx="2696469" cy="4601183"/>
          </a:xfrm>
        </p:spPr>
        <p:txBody>
          <a:bodyPr/>
          <a:lstStyle/>
          <a:p>
            <a:r>
              <a:rPr lang="tr-TR" dirty="0"/>
              <a:t>BAŞVURU OLUŞTURMA</a:t>
            </a: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CF2ABED-B149-4577-86AD-2FEA886C6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6" t="13333" r="3892" b="5567"/>
          <a:stretch/>
        </p:blipFill>
        <p:spPr>
          <a:xfrm>
            <a:off x="1" y="0"/>
            <a:ext cx="12192000" cy="669022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8AD382DB-223F-4D31-A46E-3F2ED94D89ED}"/>
              </a:ext>
            </a:extLst>
          </p:cNvPr>
          <p:cNvSpPr/>
          <p:nvPr/>
        </p:nvSpPr>
        <p:spPr>
          <a:xfrm>
            <a:off x="5279010" y="1128408"/>
            <a:ext cx="3176833" cy="2698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119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CBB662-8525-46D6-BBBF-85C0C7E5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84AD9BA-DC21-4A6A-B477-DD4F690A6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6" t="14571" r="2075" b="7216"/>
          <a:stretch/>
        </p:blipFill>
        <p:spPr>
          <a:xfrm>
            <a:off x="0" y="304013"/>
            <a:ext cx="12175951" cy="62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61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41C251-E865-49E9-8B79-98624703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01D72CD-2EB7-4169-A755-9BA6FED24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2" t="16521" r="644" b="9691"/>
          <a:stretch/>
        </p:blipFill>
        <p:spPr>
          <a:xfrm>
            <a:off x="0" y="463676"/>
            <a:ext cx="12207961" cy="58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7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24B410-95AE-46A5-9C60-F77CA1ED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655B93C-2704-4A96-8515-9CBCE4E08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1" t="19519" r="644" b="7629"/>
          <a:stretch/>
        </p:blipFill>
        <p:spPr>
          <a:xfrm>
            <a:off x="0" y="311083"/>
            <a:ext cx="12192000" cy="57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3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56FA41-AC5B-42CF-B097-0DA6C77B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5550476-1159-4449-8D17-F07ABE6DB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9" t="13883" r="1340" b="7216"/>
          <a:stretch/>
        </p:blipFill>
        <p:spPr>
          <a:xfrm>
            <a:off x="0" y="270963"/>
            <a:ext cx="12192000" cy="63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68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0744939-09F5-4FDC-AA73-E4A00390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E8E558-5445-44E7-89F4-A5228C450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3" t="18556" r="1108" b="7217"/>
          <a:stretch/>
        </p:blipFill>
        <p:spPr>
          <a:xfrm>
            <a:off x="0" y="546754"/>
            <a:ext cx="12192000" cy="58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2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424545D-8563-5F1F-7728-6A5791B6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tr-TR" dirty="0"/>
              <a:t>PROJENİN AMAÇLARI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398410-87DD-BA32-F0AE-1DD175B7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Programın amacı, üniversitelerde öğrenim görmekte olan lisans öğrencilerini, projeler yoluyla araştırma yapmaya teşvik etmek</a:t>
            </a: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Ön lisans öğrencilerine proje hazırlama kültürü kazandırmaktır.</a:t>
            </a:r>
          </a:p>
        </p:txBody>
      </p:sp>
    </p:spTree>
    <p:extLst>
      <p:ext uri="{BB962C8B-B14F-4D97-AF65-F5344CB8AC3E}">
        <p14:creationId xmlns:p14="http://schemas.microsoft.com/office/powerpoint/2010/main" val="91110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9B69DBB-01C7-420D-9307-4806D3CB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ÖNEMLİ</a:t>
            </a:r>
            <a:endParaRPr lang="en-US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60862E-BD42-4408-99A7-873E9F849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607" y="864108"/>
            <a:ext cx="7315200" cy="512064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ONLINE BAŞVURUDA GIRIŞI YAPILACAK IBAN NUMARASI MUTLAKA PROJE YÜRÜTÜCÜSÜ ÖĞRENCIYE AIT OLMALIDIR.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3655B0-2CCD-4210-BA0F-A9F09B57946B}"/>
              </a:ext>
            </a:extLst>
          </p:cNvPr>
          <p:cNvSpPr/>
          <p:nvPr/>
        </p:nvSpPr>
        <p:spPr>
          <a:xfrm>
            <a:off x="3456892" y="2294875"/>
            <a:ext cx="7727576" cy="22591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7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04979" y="2043031"/>
            <a:ext cx="7315200" cy="215014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err="1"/>
              <a:t>Proje</a:t>
            </a:r>
            <a:r>
              <a:rPr lang="en-US" dirty="0"/>
              <a:t> </a:t>
            </a:r>
            <a:r>
              <a:rPr lang="tr-TR" dirty="0"/>
              <a:t>Önerisi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Olmalıdır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vert="vert270"/>
          <a:lstStyle/>
          <a:p>
            <a:pPr algn="ctr"/>
            <a:r>
              <a:rPr lang="en-US" dirty="0"/>
              <a:t>PROJE ÖNERİSİ BAŞLIKLARI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553164"/>
              </p:ext>
            </p:extLst>
          </p:nvPr>
        </p:nvGraphicFramePr>
        <p:xfrm>
          <a:off x="3161841" y="262709"/>
          <a:ext cx="9030159" cy="632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99816"/>
              </p:ext>
            </p:extLst>
          </p:nvPr>
        </p:nvGraphicFramePr>
        <p:xfrm>
          <a:off x="613402" y="274320"/>
          <a:ext cx="11051178" cy="60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1038">
                <a:tc>
                  <a:txBody>
                    <a:bodyPr/>
                    <a:lstStyle/>
                    <a:p>
                      <a:pPr lv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ÖZET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Projenin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24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özgün değeri,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metodu</a:t>
                      </a:r>
                      <a:r>
                        <a:rPr lang="tr-TR" sz="24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yönetimi ve yaygın etkisi hakkında bilgiler</a:t>
                      </a: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içerir</a:t>
                      </a: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en-US" sz="2400" b="1" u="sng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 son </a:t>
                      </a:r>
                      <a:r>
                        <a:rPr lang="en-US" sz="2400" b="1" u="sng" kern="1200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hazırlanması</a:t>
                      </a:r>
                      <a:r>
                        <a:rPr lang="en-US" sz="2400" b="1" u="sng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en-US" sz="2400" b="1" u="sng" kern="1200" baseline="0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önerilir</a:t>
                      </a:r>
                      <a:endParaRPr lang="tr-TR" sz="2400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737">
                <a:tc>
                  <a:txBody>
                    <a:bodyPr/>
                    <a:lstStyle/>
                    <a:p>
                      <a:pPr lv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KONUNUN ÖNEMİ </a:t>
                      </a:r>
                    </a:p>
                    <a:p>
                      <a:pPr lvl="0"/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Konunun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2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kapsamı ve sınırları  önemi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2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literatürün eleştirel bir değerlendirmesi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2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Nitel veya nicel verilerle açıklanır.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ÖZGÜN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DEĞER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bilimsel değeri, farklılığı ve yeniliği,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hangi eksikliği nasıl gidereceği veya hangi soruna nasıl bir çözüm geliştireceği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 gibi özgün katkılarda bulunacağı literatüre atıf yapılarak açıklanır.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655">
                <a:tc>
                  <a:txBody>
                    <a:bodyPr/>
                    <a:lstStyle/>
                    <a:p>
                      <a:pPr lvl="0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ARAŞTIRMA SORUSU/HİPOTEZ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Önerilen çalışmanın araştırma sorusu ve varsa hipotezi veya ele aldığı problem(</a:t>
                      </a:r>
                      <a:r>
                        <a:rPr lang="tr-TR" sz="2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ler</a:t>
                      </a:r>
                      <a:r>
                        <a:rPr lang="tr-TR" sz="2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)i açık bir şekilde ortaya konulur.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900499"/>
              </p:ext>
            </p:extLst>
          </p:nvPr>
        </p:nvGraphicFramePr>
        <p:xfrm>
          <a:off x="574767" y="522514"/>
          <a:ext cx="10998926" cy="606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795"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AMAÇ VE HEDEFLER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Açık, Ölçülebilir, Gerçekçi ve Araştırma Süresince Ulaşılabilir Nitelikte Olacak Şekilde Yazılır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636"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YÖNTEM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Uygulanacak Yöntem Ve Araştırma Teknikleri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Veri Toplama Araçları Ve Analiz Yöntemleri  İlgili Literatüre Atıf Yapılarak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Yöntem Ve Tekniklerin Amaç Ve Hedeflere Ulaşmaya Elverişli Olduğu Ortaya Konulur. 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tr-TR" sz="2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2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Tasarımı,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Deseni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Bağımlı Ve Bağımsız Değişkenleri Ve İstatistiksel Yöntemleri Kapsaması Gerekir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US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</a:t>
                      </a:r>
                      <a:r>
                        <a:rPr lang="tr-TR" sz="2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öntemlerin</a:t>
                      </a:r>
                      <a:r>
                        <a:rPr lang="tr-TR" sz="2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İş Paketleri İle İlişkilendirilmesi Gerekir.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3089904446"/>
              </p:ext>
            </p:extLst>
          </p:nvPr>
        </p:nvGraphicFramePr>
        <p:xfrm>
          <a:off x="0" y="628227"/>
          <a:ext cx="6453051" cy="536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461726" y="496116"/>
          <a:ext cx="6412411" cy="2220958"/>
        </p:xfrm>
        <a:graphic>
          <a:graphicData uri="http://schemas.openxmlformats.org/drawingml/2006/table">
            <a:tbl>
              <a:tblPr/>
              <a:tblGrid>
                <a:gridCol w="16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1931">
                <a:tc>
                  <a:txBody>
                    <a:bodyPr/>
                    <a:lstStyle/>
                    <a:p>
                      <a:pPr indent="29210" algn="ctr"/>
                      <a:r>
                        <a:rPr lang="tr-TR" sz="900" b="1" dirty="0">
                          <a:latin typeface="Arial"/>
                          <a:ea typeface="Times New Roman"/>
                          <a:cs typeface="Times New Roman"/>
                        </a:rPr>
                        <a:t>İP No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latin typeface="Arial"/>
                          <a:ea typeface="Times New Roman"/>
                          <a:cs typeface="Times New Roman"/>
                        </a:rPr>
                        <a:t>İş Paketlerinin Adı ve Hedefleri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Kim(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ler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Tarafından Gerçekleştirileceği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latin typeface="Arial"/>
                          <a:ea typeface="Times New Roman"/>
                          <a:cs typeface="Times New Roman"/>
                        </a:rPr>
                        <a:t>Zaman Aralığı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tr-TR" sz="1800" b="1" dirty="0">
                          <a:latin typeface="Arial"/>
                          <a:ea typeface="Times New Roman"/>
                          <a:cs typeface="Times New Roman"/>
                        </a:rPr>
                        <a:t>(..-.. Ay)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latin typeface="Arial"/>
                          <a:ea typeface="Times New Roman"/>
                          <a:cs typeface="Times New Roman"/>
                        </a:rPr>
                        <a:t>Başarı Ölçütü ve Projenin Başarısına Katkısı 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59">
                <a:tc>
                  <a:txBody>
                    <a:bodyPr/>
                    <a:lstStyle/>
                    <a:p>
                      <a:pPr algn="ctr"/>
                      <a:r>
                        <a:rPr lang="tr-TR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algn="ctr"/>
                      <a:r>
                        <a:rPr lang="tr-TR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36">
                <a:tc>
                  <a:txBody>
                    <a:bodyPr/>
                    <a:lstStyle/>
                    <a:p>
                      <a:pPr algn="ctr"/>
                      <a:r>
                        <a:rPr lang="tr-TR" sz="9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6007463" y="3987525"/>
          <a:ext cx="5200469" cy="2400212"/>
        </p:xfrm>
        <a:graphic>
          <a:graphicData uri="http://schemas.openxmlformats.org/drawingml/2006/table">
            <a:tbl>
              <a:tblPr/>
              <a:tblGrid>
                <a:gridCol w="320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0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/>
                          <a:ea typeface="Times New Roman"/>
                          <a:cs typeface="Times New Roman"/>
                        </a:rPr>
                        <a:t>İP No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Arial"/>
                          <a:ea typeface="Times New Roman"/>
                          <a:cs typeface="Times New Roman"/>
                        </a:rPr>
                        <a:t>En Önemli Riskler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Arial"/>
                          <a:ea typeface="Times New Roman"/>
                          <a:cs typeface="Times New Roman"/>
                        </a:rPr>
                        <a:t>Risk Yönetimi (B Planı)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92355" y="2933421"/>
          <a:ext cx="4989543" cy="2972940"/>
        </p:xfrm>
        <a:graphic>
          <a:graphicData uri="http://schemas.openxmlformats.org/drawingml/2006/table">
            <a:tbl>
              <a:tblPr/>
              <a:tblGrid>
                <a:gridCol w="260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585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Arial"/>
                          <a:ea typeface="Times New Roman"/>
                          <a:cs typeface="Times New Roman"/>
                        </a:rPr>
                        <a:t>Kuruluşta Bulunan Altyapı/Ekipman Türü, Modeli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tr-TR" sz="160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tr-TR" sz="1600" dirty="0" err="1">
                          <a:latin typeface="Arial"/>
                          <a:ea typeface="Times New Roman"/>
                          <a:cs typeface="Times New Roman"/>
                        </a:rPr>
                        <a:t>Laboratuvar</a:t>
                      </a:r>
                      <a:r>
                        <a:rPr lang="tr-TR" sz="1600" dirty="0">
                          <a:latin typeface="Arial"/>
                          <a:ea typeface="Times New Roman"/>
                          <a:cs typeface="Times New Roman"/>
                        </a:rPr>
                        <a:t>, Araç, Makine-Teçhizat, vb.)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Arial"/>
                          <a:ea typeface="Times New Roman"/>
                          <a:cs typeface="Times New Roman"/>
                        </a:rPr>
                        <a:t>Projede Kullanım Amacı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870">
                <a:tc>
                  <a:txBody>
                    <a:bodyPr/>
                    <a:lstStyle/>
                    <a:p>
                      <a:endParaRPr lang="tr-T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870">
                <a:tc>
                  <a:txBody>
                    <a:bodyPr/>
                    <a:lstStyle/>
                    <a:p>
                      <a:endParaRPr lang="tr-T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630092" y="2808514"/>
          <a:ext cx="5943600" cy="3670664"/>
        </p:xfrm>
        <a:graphic>
          <a:graphicData uri="http://schemas.openxmlformats.org/drawingml/2006/table">
            <a:tbl>
              <a:tblPr/>
              <a:tblGrid>
                <a:gridCol w="2837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Arial"/>
                          <a:ea typeface="Times New Roman"/>
                          <a:cs typeface="Times New Roman"/>
                        </a:rPr>
                        <a:t>Yaygın Etki Türleri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Arial"/>
                          <a:ea typeface="Times New Roman"/>
                          <a:cs typeface="Times New Roman"/>
                        </a:rPr>
                        <a:t>Önerilen Araştırmadan Beklenen Çıktı, Sonuç ve Etkiler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Arial"/>
                          <a:ea typeface="Times New Roman"/>
                          <a:cs typeface="Times New Roman"/>
                        </a:rPr>
                        <a:t>Bilimsel/Akademik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Arial"/>
                          <a:ea typeface="Times New Roman"/>
                          <a:cs typeface="Times New Roman"/>
                        </a:rPr>
                        <a:t>(Makale, Bildiri, Kitap Bölümü, Kitap)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Arial"/>
                          <a:ea typeface="Calibri"/>
                          <a:cs typeface="Times New Roman"/>
                        </a:rPr>
                        <a:t>Ekonomik/Ticari/Sosyal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Arial"/>
                          <a:ea typeface="Calibri"/>
                          <a:cs typeface="Times New Roman"/>
                        </a:rPr>
                        <a:t>(Ürün, Prototip, Patent, Faydalı Model, Üretim İzni, Çeşit Tescili, </a:t>
                      </a:r>
                      <a:r>
                        <a:rPr lang="tr-TR" sz="1100" dirty="0" err="1">
                          <a:latin typeface="Arial"/>
                          <a:ea typeface="Calibri"/>
                          <a:cs typeface="Times New Roman"/>
                        </a:rPr>
                        <a:t>Spin</a:t>
                      </a:r>
                      <a:r>
                        <a:rPr lang="tr-TR" sz="11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tr-TR" sz="1100" dirty="0" err="1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r>
                        <a:rPr lang="tr-TR" sz="1100" dirty="0">
                          <a:latin typeface="Arial"/>
                          <a:ea typeface="Calibri"/>
                          <a:cs typeface="Times New Roman"/>
                        </a:rPr>
                        <a:t>/Start- </a:t>
                      </a:r>
                      <a:r>
                        <a:rPr lang="tr-TR" sz="1100" dirty="0" err="1">
                          <a:latin typeface="Arial"/>
                          <a:ea typeface="Calibri"/>
                          <a:cs typeface="Times New Roman"/>
                        </a:rPr>
                        <a:t>up</a:t>
                      </a:r>
                      <a:r>
                        <a:rPr lang="tr-TR" sz="1100" dirty="0">
                          <a:latin typeface="Arial"/>
                          <a:ea typeface="Calibri"/>
                          <a:cs typeface="Times New Roman"/>
                        </a:rPr>
                        <a:t> Şirket, Görsel/İşitsel Arşiv, Envanter/Veri Tabanı/Belgeleme Üretimi, Telife Konu Olan Eser, Medyada Yer Alma, Fuar, Proje Pazarı, </a:t>
                      </a:r>
                      <a:r>
                        <a:rPr lang="tr-TR" sz="1100" dirty="0" err="1">
                          <a:latin typeface="Arial"/>
                          <a:ea typeface="Calibri"/>
                          <a:cs typeface="Times New Roman"/>
                        </a:rPr>
                        <a:t>Çalıştay</a:t>
                      </a:r>
                      <a:r>
                        <a:rPr lang="tr-TR" sz="1100" dirty="0">
                          <a:latin typeface="Arial"/>
                          <a:ea typeface="Calibri"/>
                          <a:cs typeface="Times New Roman"/>
                        </a:rPr>
                        <a:t>, Eğitim vb. Bilimsel Etkinlik, Proje Sonuçlarını Kullanacak Kurum/Kuruluş, vb. diğer yaygın etkiler)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870">
                <a:tc>
                  <a:txBody>
                    <a:bodyPr/>
                    <a:lstStyle/>
                    <a:p>
                      <a:r>
                        <a:rPr lang="tr-TR" sz="1200" b="1" dirty="0">
                          <a:latin typeface="Arial"/>
                          <a:ea typeface="Times New Roman"/>
                          <a:cs typeface="Times New Roman"/>
                        </a:rPr>
                        <a:t>Araştırmacı Yetiştirilmesi ve Yeni Proje(</a:t>
                      </a:r>
                      <a:r>
                        <a:rPr lang="tr-TR" sz="1200" b="1" dirty="0" err="1">
                          <a:latin typeface="Arial"/>
                          <a:ea typeface="Times New Roman"/>
                          <a:cs typeface="Times New Roman"/>
                        </a:rPr>
                        <a:t>ler</a:t>
                      </a:r>
                      <a:r>
                        <a:rPr lang="tr-TR" sz="1200" b="1" dirty="0">
                          <a:latin typeface="Arial"/>
                          <a:ea typeface="Times New Roman"/>
                          <a:cs typeface="Times New Roman"/>
                        </a:rPr>
                        <a:t>) Oluşturma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Arial"/>
                          <a:ea typeface="Times New Roman"/>
                          <a:cs typeface="Times New Roman"/>
                        </a:rPr>
                        <a:t>(Yüksek Lisans/Doktora Tezi, Ulusal/Uluslararası Yeni Proje)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787592436"/>
              </p:ext>
            </p:extLst>
          </p:nvPr>
        </p:nvGraphicFramePr>
        <p:xfrm>
          <a:off x="966608" y="0"/>
          <a:ext cx="10254386" cy="281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İADE SEBEPLERİ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İnceleme</a:t>
            </a:r>
            <a:r>
              <a:rPr lang="en-US" dirty="0"/>
              <a:t>)</a:t>
            </a:r>
          </a:p>
        </p:txBody>
      </p:sp>
      <p:graphicFrame>
        <p:nvGraphicFramePr>
          <p:cNvPr id="7" name="Metin kutusu 2">
            <a:extLst>
              <a:ext uri="{FF2B5EF4-FFF2-40B4-BE49-F238E27FC236}">
                <a16:creationId xmlns:a16="http://schemas.microsoft.com/office/drawing/2014/main" id="{D0ACC8DA-C0F4-5BE6-243B-C8A646F0E90D}"/>
              </a:ext>
            </a:extLst>
          </p:cNvPr>
          <p:cNvGraphicFramePr/>
          <p:nvPr/>
        </p:nvGraphicFramePr>
        <p:xfrm>
          <a:off x="3200401" y="919511"/>
          <a:ext cx="8472729" cy="500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BA80F1D-6C0D-5E36-6AE4-15D80C1C0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935" y="1444671"/>
            <a:ext cx="7491363" cy="3951694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7F05A8FE-FB6E-CA7A-67E5-4617AA3EE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016224"/>
              </p:ext>
            </p:extLst>
          </p:nvPr>
        </p:nvGraphicFramePr>
        <p:xfrm>
          <a:off x="252920" y="1444671"/>
          <a:ext cx="2947482" cy="446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6871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-169816" y="1385095"/>
          <a:ext cx="3422468" cy="4218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40476" y="889484"/>
          <a:ext cx="7354392" cy="511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7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978">
                <a:tc>
                  <a:txBody>
                    <a:bodyPr/>
                    <a:lstStyle/>
                    <a:p>
                      <a:pPr algn="ctr" fontAlgn="base">
                        <a:buFont typeface="Arial"/>
                        <a:buNone/>
                      </a:pP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Araştırma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önerisinin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özgün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değeri</a:t>
                      </a:r>
                      <a:endParaRPr lang="tr-TR" sz="2000" b="1" dirty="0">
                        <a:latin typeface="Arial"/>
                        <a:ea typeface="Times New Roman"/>
                      </a:endParaRPr>
                    </a:p>
                    <a:p>
                      <a:pPr algn="just" fontAlgn="base">
                        <a:buFont typeface="Arial"/>
                        <a:buNone/>
                      </a:pPr>
                      <a:endParaRPr lang="en-US" sz="2000" b="1" i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latin typeface="Arial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314">
                <a:tc>
                  <a:txBody>
                    <a:bodyPr/>
                    <a:lstStyle/>
                    <a:p>
                      <a:pPr algn="ctr" fontAlgn="base">
                        <a:buFont typeface="Arial"/>
                        <a:buNone/>
                      </a:pP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Amaç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ve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hedefleri</a:t>
                      </a:r>
                      <a:endParaRPr lang="en-US" sz="2000" b="1" i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64">
                <a:tc>
                  <a:txBody>
                    <a:bodyPr/>
                    <a:lstStyle/>
                    <a:p>
                      <a:pPr algn="ctr" fontAlgn="base">
                        <a:buFont typeface="Arial"/>
                        <a:buNone/>
                      </a:pP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Yöntem</a:t>
                      </a:r>
                      <a:endParaRPr lang="en-US" sz="2000" b="1" i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  <a:p>
                      <a:pPr algn="ctr" fontAlgn="base">
                        <a:buFont typeface="Arial"/>
                        <a:buNone/>
                      </a:pPr>
                      <a:endParaRPr lang="en-US" sz="2000" b="1" i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164">
                <a:tc>
                  <a:txBody>
                    <a:bodyPr/>
                    <a:lstStyle/>
                    <a:p>
                      <a:pPr algn="ctr" fontAlgn="base">
                        <a:buFont typeface="Arial"/>
                        <a:buNone/>
                      </a:pP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İş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paketleri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,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başarı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ölçütleri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ve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risk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yönetimi</a:t>
                      </a:r>
                      <a:endParaRPr lang="en-US" sz="2000" b="1" i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797">
                <a:tc>
                  <a:txBody>
                    <a:bodyPr/>
                    <a:lstStyle/>
                    <a:p>
                      <a:pPr marR="225425" algn="ctr" fontAlgn="base">
                        <a:spcAft>
                          <a:spcPts val="1000"/>
                        </a:spcAft>
                        <a:buFont typeface="Arial"/>
                        <a:buNone/>
                      </a:pP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Yaygın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rgbClr val="333333"/>
                          </a:solidFill>
                          <a:latin typeface="Verdana"/>
                        </a:rPr>
                        <a:t>etki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7889965" y="2286000"/>
            <a:ext cx="2586446" cy="5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7850776" y="3161210"/>
            <a:ext cx="2586446" cy="5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7798526" y="3997235"/>
            <a:ext cx="2586446" cy="5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7820296" y="5011783"/>
            <a:ext cx="2586446" cy="5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7776753" y="1206137"/>
            <a:ext cx="2586446" cy="5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17 Diyagram"/>
          <p:cNvGraphicFramePr/>
          <p:nvPr>
            <p:extLst>
              <p:ext uri="{D42A27DB-BD31-4B8C-83A1-F6EECF244321}">
                <p14:modId xmlns:p14="http://schemas.microsoft.com/office/powerpoint/2010/main" val="1475221579"/>
              </p:ext>
            </p:extLst>
          </p:nvPr>
        </p:nvGraphicFramePr>
        <p:xfrm>
          <a:off x="2076993" y="5747657"/>
          <a:ext cx="7145384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elgedeki grafik ve bir kalem">
            <a:extLst>
              <a:ext uri="{FF2B5EF4-FFF2-40B4-BE49-F238E27FC236}">
                <a16:creationId xmlns:a16="http://schemas.microsoft.com/office/drawing/2014/main" id="{5CC787DC-8B9B-D6A5-BF85-EF9E1C1F2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56" r="-1" b="14152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C06F81-6E5C-3CC3-40C3-B6E526CA6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591" y="758951"/>
            <a:ext cx="7941647" cy="5225797"/>
          </a:xfrm>
        </p:spPr>
        <p:txBody>
          <a:bodyPr>
            <a:normAutofit/>
          </a:bodyPr>
          <a:lstStyle/>
          <a:p>
            <a:r>
              <a:rPr lang="tr-TR" sz="2200" dirty="0">
                <a:solidFill>
                  <a:schemeClr val="tx1"/>
                </a:solidFill>
              </a:rPr>
              <a:t>Projenin çağrı metnine göre üniversite öğrencilerinin </a:t>
            </a:r>
            <a:r>
              <a:rPr lang="tr-TR" sz="2200" b="1" dirty="0">
                <a:solidFill>
                  <a:schemeClr val="tx1"/>
                </a:solidFill>
              </a:rPr>
              <a:t>“Sürdürülebilir Kalkınma Amaçları (SKA)” </a:t>
            </a:r>
            <a:r>
              <a:rPr lang="tr-TR" sz="2200" dirty="0">
                <a:solidFill>
                  <a:schemeClr val="tx1"/>
                </a:solidFill>
              </a:rPr>
              <a:t>çerçevesinde araştırma projelerini hazırlamaları teşvik edilecektir. </a:t>
            </a:r>
          </a:p>
          <a:p>
            <a:endParaRPr lang="tr-TR" sz="2200" dirty="0">
              <a:solidFill>
                <a:schemeClr val="tx1"/>
              </a:solidFill>
            </a:endParaRPr>
          </a:p>
          <a:p>
            <a:r>
              <a:rPr lang="tr-TR" sz="2200" b="1" dirty="0">
                <a:solidFill>
                  <a:schemeClr val="tx1"/>
                </a:solidFill>
              </a:rPr>
              <a:t>Ayrıntılı Bilgi: </a:t>
            </a:r>
            <a:r>
              <a:rPr lang="tr-TR" sz="2200" b="1" dirty="0">
                <a:solidFill>
                  <a:schemeClr val="tx1"/>
                </a:solidFill>
                <a:hlinkClick r:id="rId3"/>
              </a:rPr>
              <a:t>https://turkiye.un.org/tr/sdgs</a:t>
            </a:r>
            <a:endParaRPr lang="tr-TR" sz="2200" b="1" dirty="0">
              <a:solidFill>
                <a:schemeClr val="tx1"/>
              </a:solidFill>
            </a:endParaRPr>
          </a:p>
          <a:p>
            <a:endParaRPr lang="tr-TR" sz="2200" b="1" dirty="0">
              <a:solidFill>
                <a:schemeClr val="tx1"/>
              </a:solidFill>
            </a:endParaRPr>
          </a:p>
          <a:p>
            <a:r>
              <a:rPr lang="tr-TR" sz="2200" b="1" dirty="0">
                <a:solidFill>
                  <a:schemeClr val="tx1"/>
                </a:solidFill>
              </a:rPr>
              <a:t>Nitelikli Eğitim</a:t>
            </a:r>
            <a:r>
              <a:rPr lang="tr-TR" sz="2200" dirty="0">
                <a:solidFill>
                  <a:schemeClr val="tx1"/>
                </a:solidFill>
              </a:rPr>
              <a:t>:  Kapsayıcı ve Hakkaniyete dayanan nitelikli eğitim sağlamak ve herkes için yaşam boyu öğrenim fırsatlarını teşvik etmek.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587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009" y="1110958"/>
            <a:ext cx="3044073" cy="460118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PUANLAMA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01943"/>
              </p:ext>
            </p:extLst>
          </p:nvPr>
        </p:nvGraphicFramePr>
        <p:xfrm>
          <a:off x="2769326" y="497598"/>
          <a:ext cx="8634546" cy="573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9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79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Puan</a:t>
                      </a: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Tanımı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Puan</a:t>
                      </a: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Değeri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Puan</a:t>
                      </a: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Açıklaması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99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İYİ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İlgili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kriterleri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tüm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boyutlarıyla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karşılamaktadır</a:t>
                      </a:r>
                      <a:endParaRPr lang="tr-T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Yeterince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karşılamaktadır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Küçük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kusurlar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vardır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tr-T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GELİŞTİRİLEBİLİR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Iyi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derecede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karşılamaktadır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İyileştirme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potansiyeli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vardı</a:t>
                      </a:r>
                      <a:r>
                        <a:rPr lang="tr-TR" sz="2000" b="1" dirty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3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Sı</a:t>
                      </a:r>
                      <a:r>
                        <a:rPr lang="tr-TR" sz="2000" b="1" dirty="0" err="1">
                          <a:latin typeface="Arial" pitchFamily="34" charset="0"/>
                          <a:cs typeface="Arial" pitchFamily="34" charset="0"/>
                        </a:rPr>
                        <a:t>nır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lı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Derecede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karşılamaktadır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Önemli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iyileştirmelere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ihtiyaç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vardır</a:t>
                      </a:r>
                      <a:endParaRPr lang="tr-T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99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YETERSİZ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Kriteri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Karşılamamaktadır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Önemli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Eksikler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vardır</a:t>
                      </a:r>
                      <a:endParaRPr lang="tr-T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529">
                <a:tc vMerge="1"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Kriteri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kesinlikle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karşılamamaktadır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Ciddi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eksiklikler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vardır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tr-T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3B3BAD-5556-429B-B1AC-6737F0ABA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Proje Sahibi Öğrencilerimiz</a:t>
            </a:r>
          </a:p>
        </p:txBody>
      </p:sp>
    </p:spTree>
    <p:extLst>
      <p:ext uri="{BB962C8B-B14F-4D97-AF65-F5344CB8AC3E}">
        <p14:creationId xmlns:p14="http://schemas.microsoft.com/office/powerpoint/2010/main" val="412767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1D756E-FABB-4AC8-851E-0DB95C09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Muhammet Huzeyfe Şen </a:t>
            </a:r>
            <a:br>
              <a:rPr lang="tr-TR" dirty="0"/>
            </a:br>
            <a:br>
              <a:rPr lang="tr-TR" dirty="0"/>
            </a:br>
            <a:r>
              <a:rPr lang="tr-TR" dirty="0"/>
              <a:t>Sınıf Öğretmenliği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5BED828-2530-4279-A189-A351E5570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26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525453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27986" y="0"/>
            <a:ext cx="4673600" cy="6858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defTabSz="609630"/>
            <a:endParaRPr lang="tr-TR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363993" y="3429000"/>
            <a:ext cx="3301925" cy="2921958"/>
            <a:chOff x="0" y="0"/>
            <a:chExt cx="6603850" cy="6484544"/>
          </a:xfrm>
        </p:grpSpPr>
        <p:grpSp>
          <p:nvGrpSpPr>
            <p:cNvPr id="4" name="Group 4"/>
            <p:cNvGrpSpPr/>
            <p:nvPr/>
          </p:nvGrpSpPr>
          <p:grpSpPr>
            <a:xfrm>
              <a:off x="2220464" y="2159402"/>
              <a:ext cx="2408683" cy="2408683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tr-T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3449548" y="3136731"/>
              <a:ext cx="2103589" cy="892175"/>
              <a:chOff x="0" y="0"/>
              <a:chExt cx="2527300" cy="10718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27300" cy="1071880"/>
              </a:xfrm>
              <a:custGeom>
                <a:avLst/>
                <a:gdLst/>
                <a:ahLst/>
                <a:cxnLst/>
                <a:rect l="l" t="t" r="r" b="b"/>
                <a:pathLst>
                  <a:path w="2527300" h="1071880">
                    <a:moveTo>
                      <a:pt x="260350" y="1071880"/>
                    </a:moveTo>
                    <a:lnTo>
                      <a:pt x="0" y="914400"/>
                    </a:lnTo>
                    <a:lnTo>
                      <a:pt x="524510" y="48260"/>
                    </a:lnTo>
                    <a:lnTo>
                      <a:pt x="941070" y="516890"/>
                    </a:lnTo>
                    <a:lnTo>
                      <a:pt x="1245870" y="0"/>
                    </a:lnTo>
                    <a:lnTo>
                      <a:pt x="1604010" y="500380"/>
                    </a:lnTo>
                    <a:lnTo>
                      <a:pt x="1941830" y="15240"/>
                    </a:lnTo>
                    <a:lnTo>
                      <a:pt x="2527300" y="787400"/>
                    </a:lnTo>
                    <a:lnTo>
                      <a:pt x="2284730" y="971550"/>
                    </a:lnTo>
                    <a:lnTo>
                      <a:pt x="1951990" y="533400"/>
                    </a:lnTo>
                    <a:lnTo>
                      <a:pt x="1607820" y="1028700"/>
                    </a:lnTo>
                    <a:lnTo>
                      <a:pt x="1271270" y="557530"/>
                    </a:lnTo>
                    <a:lnTo>
                      <a:pt x="990600" y="1031240"/>
                    </a:lnTo>
                    <a:lnTo>
                      <a:pt x="571500" y="560070"/>
                    </a:lnTo>
                    <a:close/>
                  </a:path>
                </a:pathLst>
              </a:custGeom>
              <a:solidFill>
                <a:srgbClr val="F8CF2C"/>
              </a:solidFill>
            </p:spPr>
            <p:txBody>
              <a:bodyPr/>
              <a:lstStyle/>
              <a:p>
                <a:pPr defTabSz="609630"/>
                <a:endParaRPr lang="tr-T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5716832" y="1890946"/>
              <a:ext cx="887019" cy="887019"/>
              <a:chOff x="0" y="0"/>
              <a:chExt cx="1708150" cy="17081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8CF2C"/>
              </a:solidFill>
            </p:spPr>
            <p:txBody>
              <a:bodyPr/>
              <a:lstStyle/>
              <a:p>
                <a:pPr defTabSz="609630"/>
                <a:endParaRPr lang="tr-T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90946" y="4608295"/>
              <a:ext cx="659036" cy="570725"/>
              <a:chOff x="0" y="0"/>
              <a:chExt cx="6350000" cy="5499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8CF2C"/>
              </a:solidFill>
            </p:spPr>
            <p:txBody>
              <a:bodyPr/>
              <a:lstStyle/>
              <a:p>
                <a:pPr defTabSz="609630"/>
                <a:endParaRPr lang="tr-T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10800000">
              <a:off x="2966605" y="5625000"/>
              <a:ext cx="992545" cy="859544"/>
              <a:chOff x="0" y="0"/>
              <a:chExt cx="6350000" cy="54991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tr-T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3781892" cy="3781892"/>
              <a:chOff x="0" y="0"/>
              <a:chExt cx="2787650" cy="278765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8CF2C"/>
              </a:solidFill>
            </p:spPr>
            <p:txBody>
              <a:bodyPr/>
              <a:lstStyle/>
              <a:p>
                <a:pPr defTabSz="609630"/>
                <a:endParaRPr lang="tr-T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8873868" y="685800"/>
            <a:ext cx="1181837" cy="1182755"/>
          </a:xfrm>
          <a:custGeom>
            <a:avLst/>
            <a:gdLst/>
            <a:ahLst/>
            <a:cxnLst/>
            <a:rect l="l" t="t" r="r" b="b"/>
            <a:pathLst>
              <a:path w="1772756" h="1774132">
                <a:moveTo>
                  <a:pt x="0" y="0"/>
                </a:moveTo>
                <a:lnTo>
                  <a:pt x="1772756" y="0"/>
                </a:lnTo>
                <a:lnTo>
                  <a:pt x="1772756" y="1774132"/>
                </a:lnTo>
                <a:lnTo>
                  <a:pt x="0" y="177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tr-T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5801" y="989536"/>
            <a:ext cx="5960235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88"/>
              </a:lnSpc>
            </a:pPr>
            <a:r>
              <a:rPr lang="en-US" sz="2363" spc="137" dirty="0">
                <a:solidFill>
                  <a:srgbClr val="FCFCFC"/>
                </a:solidFill>
                <a:latin typeface="Raleway Bold"/>
              </a:rPr>
              <a:t>ARCS MOTIVASYON MODELININ KULLANILDIĞI DINAMIK GEOMETRI</a:t>
            </a:r>
          </a:p>
          <a:p>
            <a:pPr algn="ctr" defTabSz="609630">
              <a:lnSpc>
                <a:spcPts val="2788"/>
              </a:lnSpc>
            </a:pP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Yazılım</a:t>
            </a:r>
            <a:r>
              <a:rPr lang="en-US" sz="2363" spc="137" dirty="0">
                <a:solidFill>
                  <a:srgbClr val="FCFCFC"/>
                </a:solidFill>
                <a:latin typeface="Raleway Bold"/>
              </a:rPr>
              <a:t> </a:t>
            </a: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Etkinliklerinin</a:t>
            </a:r>
            <a:endParaRPr lang="en-US" sz="2363" spc="137" dirty="0">
              <a:solidFill>
                <a:srgbClr val="FCFCFC"/>
              </a:solidFill>
              <a:latin typeface="Raleway Bold"/>
            </a:endParaRPr>
          </a:p>
          <a:p>
            <a:pPr algn="ctr" defTabSz="609630">
              <a:lnSpc>
                <a:spcPts val="2788"/>
              </a:lnSpc>
            </a:pP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Ortaokul</a:t>
            </a:r>
            <a:r>
              <a:rPr lang="en-US" sz="2363" spc="137" dirty="0">
                <a:solidFill>
                  <a:srgbClr val="FCFCFC"/>
                </a:solidFill>
                <a:latin typeface="Raleway Bold"/>
              </a:rPr>
              <a:t> </a:t>
            </a: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Öğrencilerinin</a:t>
            </a:r>
            <a:endParaRPr lang="en-US" sz="2363" spc="137" dirty="0">
              <a:solidFill>
                <a:srgbClr val="FCFCFC"/>
              </a:solidFill>
              <a:latin typeface="Raleway Bold"/>
            </a:endParaRPr>
          </a:p>
          <a:p>
            <a:pPr algn="ctr" defTabSz="609630">
              <a:lnSpc>
                <a:spcPts val="2788"/>
              </a:lnSpc>
            </a:pP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Uzamsal</a:t>
            </a:r>
            <a:r>
              <a:rPr lang="en-US" sz="2363" spc="137" dirty="0">
                <a:solidFill>
                  <a:srgbClr val="FCFCFC"/>
                </a:solidFill>
                <a:latin typeface="Raleway Bold"/>
              </a:rPr>
              <a:t> </a:t>
            </a: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Düşünme</a:t>
            </a:r>
            <a:r>
              <a:rPr lang="en-US" sz="2363" spc="137" dirty="0">
                <a:solidFill>
                  <a:srgbClr val="FCFCFC"/>
                </a:solidFill>
                <a:latin typeface="Raleway Bold"/>
              </a:rPr>
              <a:t> </a:t>
            </a: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Becerilerine</a:t>
            </a:r>
            <a:endParaRPr lang="en-US" sz="2363" spc="137" dirty="0">
              <a:solidFill>
                <a:srgbClr val="FCFCFC"/>
              </a:solidFill>
              <a:latin typeface="Raleway Bold"/>
            </a:endParaRPr>
          </a:p>
          <a:p>
            <a:pPr algn="ctr" defTabSz="609630">
              <a:lnSpc>
                <a:spcPts val="2788"/>
              </a:lnSpc>
            </a:pP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ve</a:t>
            </a:r>
            <a:r>
              <a:rPr lang="en-US" sz="2363" spc="137" dirty="0">
                <a:solidFill>
                  <a:srgbClr val="FCFCFC"/>
                </a:solidFill>
                <a:latin typeface="Raleway Bold"/>
              </a:rPr>
              <a:t> </a:t>
            </a: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Motivasyonlarına</a:t>
            </a:r>
            <a:endParaRPr lang="en-US" sz="2363" spc="137" dirty="0">
              <a:solidFill>
                <a:srgbClr val="FCFCFC"/>
              </a:solidFill>
              <a:latin typeface="Raleway Bold"/>
            </a:endParaRPr>
          </a:p>
          <a:p>
            <a:pPr algn="ctr" defTabSz="609630">
              <a:lnSpc>
                <a:spcPts val="2788"/>
              </a:lnSpc>
            </a:pP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Etkisinin</a:t>
            </a:r>
            <a:r>
              <a:rPr lang="en-US" sz="2363" spc="137" dirty="0">
                <a:solidFill>
                  <a:srgbClr val="FCFCFC"/>
                </a:solidFill>
                <a:latin typeface="Raleway Bold"/>
              </a:rPr>
              <a:t> </a:t>
            </a:r>
            <a:r>
              <a:rPr lang="en-US" sz="2363" spc="137" dirty="0" err="1">
                <a:solidFill>
                  <a:srgbClr val="FCFCFC"/>
                </a:solidFill>
                <a:latin typeface="Raleway Bold"/>
              </a:rPr>
              <a:t>İncelenmesi</a:t>
            </a:r>
            <a:r>
              <a:rPr lang="en-US" sz="2363" spc="137" dirty="0">
                <a:solidFill>
                  <a:srgbClr val="FCFCFC"/>
                </a:solidFill>
                <a:latin typeface="Raleway Bold"/>
              </a:rPr>
              <a:t> </a:t>
            </a:r>
          </a:p>
          <a:p>
            <a:pPr defTabSz="609630">
              <a:lnSpc>
                <a:spcPts val="2788"/>
              </a:lnSpc>
            </a:pPr>
            <a:endParaRPr lang="en-US" sz="2363" spc="137" dirty="0">
              <a:solidFill>
                <a:srgbClr val="FCFCFC"/>
              </a:solidFill>
              <a:latin typeface="Raleway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637867" y="3371851"/>
            <a:ext cx="3653839" cy="283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</a:pP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Proje</a:t>
            </a:r>
            <a:r>
              <a:rPr lang="en-US" sz="1866" spc="18" dirty="0">
                <a:solidFill>
                  <a:srgbClr val="262261"/>
                </a:solidFill>
                <a:latin typeface="Raleway"/>
              </a:rPr>
              <a:t> </a:t>
            </a: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Danışmanı</a:t>
            </a:r>
            <a:r>
              <a:rPr lang="en-US" sz="1866" spc="18" dirty="0">
                <a:solidFill>
                  <a:srgbClr val="262261"/>
                </a:solidFill>
                <a:latin typeface="Raleway"/>
              </a:rPr>
              <a:t>:</a:t>
            </a:r>
          </a:p>
          <a:p>
            <a:pPr algn="ctr" defTabSz="609630">
              <a:lnSpc>
                <a:spcPts val="2799"/>
              </a:lnSpc>
            </a:pP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Doç</a:t>
            </a:r>
            <a:r>
              <a:rPr lang="en-US" sz="1866" spc="18" dirty="0">
                <a:solidFill>
                  <a:srgbClr val="262261"/>
                </a:solidFill>
                <a:latin typeface="Raleway"/>
              </a:rPr>
              <a:t>. Dr. </a:t>
            </a: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Elif</a:t>
            </a:r>
            <a:r>
              <a:rPr lang="en-US" sz="1866" spc="18" dirty="0">
                <a:solidFill>
                  <a:srgbClr val="262261"/>
                </a:solidFill>
                <a:latin typeface="Raleway"/>
              </a:rPr>
              <a:t> </a:t>
            </a: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Bahadır</a:t>
            </a:r>
            <a:endParaRPr lang="en-US" sz="1866" spc="18" dirty="0">
              <a:solidFill>
                <a:srgbClr val="262261"/>
              </a:solidFill>
              <a:latin typeface="Raleway"/>
            </a:endParaRPr>
          </a:p>
          <a:p>
            <a:pPr algn="ctr" defTabSz="609630">
              <a:lnSpc>
                <a:spcPts val="2799"/>
              </a:lnSpc>
            </a:pPr>
            <a:endParaRPr lang="en-US" sz="1866" spc="18" dirty="0">
              <a:solidFill>
                <a:srgbClr val="262261"/>
              </a:solidFill>
              <a:latin typeface="Raleway"/>
            </a:endParaRPr>
          </a:p>
          <a:p>
            <a:pPr algn="ctr" defTabSz="609630">
              <a:lnSpc>
                <a:spcPts val="2799"/>
              </a:lnSpc>
            </a:pP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Hatice</a:t>
            </a:r>
            <a:r>
              <a:rPr lang="en-US" sz="1866" spc="18" dirty="0">
                <a:solidFill>
                  <a:srgbClr val="262261"/>
                </a:solidFill>
                <a:latin typeface="Raleway"/>
              </a:rPr>
              <a:t> </a:t>
            </a: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Kübra</a:t>
            </a:r>
            <a:r>
              <a:rPr lang="en-US" sz="1866" spc="18" dirty="0">
                <a:solidFill>
                  <a:srgbClr val="262261"/>
                </a:solidFill>
                <a:latin typeface="Raleway"/>
              </a:rPr>
              <a:t> </a:t>
            </a: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Çelikel</a:t>
            </a:r>
            <a:endParaRPr lang="en-US" sz="1866" spc="18" dirty="0">
              <a:solidFill>
                <a:srgbClr val="262261"/>
              </a:solidFill>
              <a:latin typeface="Raleway"/>
            </a:endParaRPr>
          </a:p>
          <a:p>
            <a:pPr algn="ctr" defTabSz="609630">
              <a:lnSpc>
                <a:spcPts val="2799"/>
              </a:lnSpc>
            </a:pP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Ayşenur</a:t>
            </a:r>
            <a:r>
              <a:rPr lang="en-US" sz="1866" spc="18" dirty="0">
                <a:solidFill>
                  <a:srgbClr val="262261"/>
                </a:solidFill>
                <a:latin typeface="Raleway"/>
              </a:rPr>
              <a:t> </a:t>
            </a: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Ayiker</a:t>
            </a:r>
            <a:endParaRPr lang="en-US" sz="1866" spc="18" dirty="0">
              <a:solidFill>
                <a:srgbClr val="262261"/>
              </a:solidFill>
              <a:latin typeface="Raleway"/>
            </a:endParaRPr>
          </a:p>
          <a:p>
            <a:pPr algn="ctr" defTabSz="609630">
              <a:lnSpc>
                <a:spcPts val="2799"/>
              </a:lnSpc>
            </a:pP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Burcu</a:t>
            </a:r>
            <a:r>
              <a:rPr lang="en-US" sz="1866" spc="18" dirty="0">
                <a:solidFill>
                  <a:srgbClr val="262261"/>
                </a:solidFill>
                <a:latin typeface="Raleway"/>
              </a:rPr>
              <a:t> Aksu</a:t>
            </a:r>
          </a:p>
          <a:p>
            <a:pPr algn="ctr" defTabSz="609630">
              <a:lnSpc>
                <a:spcPts val="2799"/>
              </a:lnSpc>
            </a:pP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Zeliha</a:t>
            </a:r>
            <a:r>
              <a:rPr lang="en-US" sz="1866" spc="18" dirty="0">
                <a:solidFill>
                  <a:srgbClr val="262261"/>
                </a:solidFill>
                <a:latin typeface="Raleway"/>
              </a:rPr>
              <a:t> </a:t>
            </a:r>
            <a:r>
              <a:rPr lang="en-US" sz="1866" spc="18" dirty="0" err="1">
                <a:solidFill>
                  <a:srgbClr val="262261"/>
                </a:solidFill>
                <a:latin typeface="Raleway"/>
              </a:rPr>
              <a:t>Korkut</a:t>
            </a:r>
            <a:endParaRPr lang="en-US" sz="1866" spc="18" dirty="0">
              <a:solidFill>
                <a:srgbClr val="262261"/>
              </a:solidFill>
              <a:latin typeface="Raleway"/>
            </a:endParaRPr>
          </a:p>
          <a:p>
            <a:pPr algn="ctr" defTabSz="609630">
              <a:lnSpc>
                <a:spcPts val="2800"/>
              </a:lnSpc>
            </a:pPr>
            <a:endParaRPr lang="en-US" sz="1866" spc="18" dirty="0">
              <a:solidFill>
                <a:srgbClr val="262261"/>
              </a:solidFill>
              <a:latin typeface="Ralew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346362" y="2139336"/>
            <a:ext cx="4236849" cy="104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</a:pPr>
            <a:r>
              <a:rPr lang="en-US" sz="1866" spc="18">
                <a:solidFill>
                  <a:srgbClr val="262261"/>
                </a:solidFill>
                <a:latin typeface="Raleway"/>
              </a:rPr>
              <a:t>Eğitim Fakültesi</a:t>
            </a:r>
          </a:p>
          <a:p>
            <a:pPr algn="ctr" defTabSz="609630">
              <a:lnSpc>
                <a:spcPts val="2799"/>
              </a:lnSpc>
            </a:pPr>
            <a:r>
              <a:rPr lang="en-US" sz="1866" spc="18">
                <a:solidFill>
                  <a:srgbClr val="262261"/>
                </a:solidFill>
                <a:latin typeface="Raleway"/>
              </a:rPr>
              <a:t>İlköğretim Matematik Öğretmenliği</a:t>
            </a:r>
          </a:p>
          <a:p>
            <a:pPr algn="ctr" defTabSz="609630">
              <a:lnSpc>
                <a:spcPts val="2800"/>
              </a:lnSpc>
            </a:pPr>
            <a:endParaRPr lang="en-US" sz="1866" spc="18">
              <a:solidFill>
                <a:srgbClr val="262261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6DD089F-664D-456D-B4D9-1244214D8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B06A4-EBDE-40AA-BDB7-C0BF0C156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955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6003434-EF57-42C6-86E6-75A61AE2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574362" cy="4601183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TEZ ARAŞTIRMAMIZ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BF39F76-E460-4D38-A69E-2E282673F0F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430" r="11803" b="2362"/>
          <a:stretch/>
        </p:blipFill>
        <p:spPr>
          <a:xfrm>
            <a:off x="6096000" y="3996966"/>
            <a:ext cx="2073897" cy="23284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80A78E6-A596-4EE4-9290-0D41999A0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7" t="21443" r="25155" b="36082"/>
          <a:stretch/>
        </p:blipFill>
        <p:spPr>
          <a:xfrm>
            <a:off x="3827281" y="197963"/>
            <a:ext cx="7400042" cy="34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5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60841" cy="4601183"/>
          </a:xfrm>
        </p:spPr>
        <p:txBody>
          <a:bodyPr>
            <a:normAutofit/>
          </a:bodyPr>
          <a:lstStyle/>
          <a:p>
            <a:r>
              <a:rPr lang="tr-TR" sz="6600" dirty="0"/>
              <a:t>Destek Kapsamı</a:t>
            </a:r>
            <a:endParaRPr lang="en-US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23475" y="891447"/>
            <a:ext cx="7737461" cy="2648526"/>
          </a:xfrm>
          <a:solidFill>
            <a:schemeClr val="bg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13970" dir="5400000" algn="ctr" rotWithShape="0">
              <a:srgbClr val="000000">
                <a:alpha val="4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Ö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ğrenim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görmekte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o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lan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lisans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öğrencisi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/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öğrencileri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nin</a:t>
            </a:r>
            <a:endParaRPr lang="tr-TR" sz="2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hazırladıkları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araştırma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projelerinin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gerektirdiği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makine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/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teçhizat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sarf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malzemesi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seyahat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hizmet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alımı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vb.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giderler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için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hibe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desteği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sağlanır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3F98B6D-2917-4A18-8976-B6AFAB733BFA}"/>
              </a:ext>
            </a:extLst>
          </p:cNvPr>
          <p:cNvSpPr txBox="1">
            <a:spLocks/>
          </p:cNvSpPr>
          <p:nvPr/>
        </p:nvSpPr>
        <p:spPr>
          <a:xfrm>
            <a:off x="4424562" y="3790335"/>
            <a:ext cx="6812189" cy="29026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13970" dir="5400000" algn="ctr" rotWithShape="0">
              <a:srgbClr val="000000">
                <a:alpha val="4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Konaklama harcamaları destek kapsamına dahil edilememektedir.</a:t>
            </a:r>
          </a:p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</a:rPr>
              <a:t>2224-B Yurt İçi Bilimsel Etkinliklere Katılımı Destekleme Programlarına başvuru yapılabilir. 2237-A Bilimsel Eğitim Etkinlikleri eğitimlere Desteği Programı kapsamında düzenlenen katılım taleplerinde öncelik tanınır. </a:t>
            </a:r>
            <a:endParaRPr lang="tr-TR" sz="2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0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69B231D-3F01-19D6-9004-868E3F06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2023/1 DÖNEMİ DESTEKLERİ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4AB42EE-A227-8585-570F-66D1ED84A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619871"/>
              </p:ext>
            </p:extLst>
          </p:nvPr>
        </p:nvGraphicFramePr>
        <p:xfrm>
          <a:off x="4059935" y="1716258"/>
          <a:ext cx="7104552" cy="341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207">
                  <a:extLst>
                    <a:ext uri="{9D8B030D-6E8A-4147-A177-3AD203B41FA5}">
                      <a16:colId xmlns:a16="http://schemas.microsoft.com/office/drawing/2014/main" val="3984379287"/>
                    </a:ext>
                  </a:extLst>
                </a:gridCol>
                <a:gridCol w="1768123">
                  <a:extLst>
                    <a:ext uri="{9D8B030D-6E8A-4147-A177-3AD203B41FA5}">
                      <a16:colId xmlns:a16="http://schemas.microsoft.com/office/drawing/2014/main" val="2536821561"/>
                    </a:ext>
                  </a:extLst>
                </a:gridCol>
                <a:gridCol w="1495611">
                  <a:extLst>
                    <a:ext uri="{9D8B030D-6E8A-4147-A177-3AD203B41FA5}">
                      <a16:colId xmlns:a16="http://schemas.microsoft.com/office/drawing/2014/main" val="3208511357"/>
                    </a:ext>
                  </a:extLst>
                </a:gridCol>
                <a:gridCol w="1495611">
                  <a:extLst>
                    <a:ext uri="{9D8B030D-6E8A-4147-A177-3AD203B41FA5}">
                      <a16:colId xmlns:a16="http://schemas.microsoft.com/office/drawing/2014/main" val="71656247"/>
                    </a:ext>
                  </a:extLst>
                </a:gridCol>
              </a:tblGrid>
              <a:tr h="854085"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ÜNİVERSİTE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BAŞVURU SAYISI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DESTEK SAYISI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DESTEK ORANI</a:t>
                      </a:r>
                    </a:p>
                  </a:txBody>
                  <a:tcPr marL="115417" marR="115417" marT="57708" marB="57708"/>
                </a:tc>
                <a:extLst>
                  <a:ext uri="{0D108BD9-81ED-4DB2-BD59-A6C34878D82A}">
                    <a16:rowId xmlns:a16="http://schemas.microsoft.com/office/drawing/2014/main" val="1667624510"/>
                  </a:ext>
                </a:extLst>
              </a:tr>
              <a:tr h="854085"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1.EGE ÜNİVERSİTESİ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%67</a:t>
                      </a:r>
                    </a:p>
                  </a:txBody>
                  <a:tcPr marL="115417" marR="115417" marT="57708" marB="57708"/>
                </a:tc>
                <a:extLst>
                  <a:ext uri="{0D108BD9-81ED-4DB2-BD59-A6C34878D82A}">
                    <a16:rowId xmlns:a16="http://schemas.microsoft.com/office/drawing/2014/main" val="3241180034"/>
                  </a:ext>
                </a:extLst>
              </a:tr>
              <a:tr h="1200336"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5.YILDIZ TEKNİK ÜNİVERSİTESİ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%69</a:t>
                      </a:r>
                    </a:p>
                  </a:txBody>
                  <a:tcPr marL="115417" marR="115417" marT="57708" marB="57708"/>
                </a:tc>
                <a:extLst>
                  <a:ext uri="{0D108BD9-81ED-4DB2-BD59-A6C34878D82A}">
                    <a16:rowId xmlns:a16="http://schemas.microsoft.com/office/drawing/2014/main" val="144472267"/>
                  </a:ext>
                </a:extLst>
              </a:tr>
              <a:tr h="507835"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9.334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5.165</a:t>
                      </a:r>
                    </a:p>
                  </a:txBody>
                  <a:tcPr marL="115417" marR="115417" marT="57708" marB="57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%55</a:t>
                      </a:r>
                    </a:p>
                  </a:txBody>
                  <a:tcPr marL="115417" marR="115417" marT="57708" marB="57708"/>
                </a:tc>
                <a:extLst>
                  <a:ext uri="{0D108BD9-81ED-4DB2-BD59-A6C34878D82A}">
                    <a16:rowId xmlns:a16="http://schemas.microsoft.com/office/drawing/2014/main" val="37608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78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699547517"/>
              </p:ext>
            </p:extLst>
          </p:nvPr>
        </p:nvGraphicFramePr>
        <p:xfrm>
          <a:off x="242105" y="204893"/>
          <a:ext cx="10815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>
            <a:extLst>
              <a:ext uri="{FF2B5EF4-FFF2-40B4-BE49-F238E27FC236}">
                <a16:creationId xmlns:a16="http://schemas.microsoft.com/office/drawing/2014/main" id="{D4B5D903-E055-4F11-B0D8-342C37322544}"/>
              </a:ext>
            </a:extLst>
          </p:cNvPr>
          <p:cNvSpPr/>
          <p:nvPr/>
        </p:nvSpPr>
        <p:spPr>
          <a:xfrm>
            <a:off x="1457960" y="5329668"/>
            <a:ext cx="9097933" cy="1323439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 Başvuru:14 KASIM 2023</a:t>
            </a:r>
          </a:p>
          <a:p>
            <a:pPr algn="ctr"/>
            <a:r>
              <a:rPr lang="tr-TR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Saat: 17:30</a:t>
            </a:r>
          </a:p>
        </p:txBody>
      </p:sp>
    </p:spTree>
    <p:extLst>
      <p:ext uri="{BB962C8B-B14F-4D97-AF65-F5344CB8AC3E}">
        <p14:creationId xmlns:p14="http://schemas.microsoft.com/office/powerpoint/2010/main" val="385642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B2AE2E-E8A7-4264-982A-B3C0C270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Başvuru </a:t>
            </a:r>
            <a:br>
              <a:rPr lang="tr-TR" dirty="0"/>
            </a:br>
            <a:r>
              <a:rPr lang="tr-TR" dirty="0"/>
              <a:t>Koşulları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32788C-204A-4AE9-9AC5-73715B77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686" y="748135"/>
            <a:ext cx="9939454" cy="535258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Başvuru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sahibinin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ön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lisans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veya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lisans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öğrenimi</a:t>
            </a:r>
            <a:r>
              <a:rPr lang="tr-TR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görüyor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olmas</a:t>
            </a:r>
            <a:r>
              <a:rPr lang="tr-TR" sz="4000" b="1" dirty="0">
                <a:solidFill>
                  <a:schemeClr val="tx1"/>
                </a:solidFill>
                <a:cs typeface="Arial" panose="020B0604020202020204" pitchFamily="34" charset="0"/>
              </a:rPr>
              <a:t>ı (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Açık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Öğretim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ve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hazırlık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sınıfı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öğrencileri</a:t>
            </a:r>
            <a:r>
              <a:rPr lang="tr-TR" sz="4000" b="1" dirty="0">
                <a:solidFill>
                  <a:schemeClr val="tx1"/>
                </a:solidFill>
                <a:cs typeface="Arial" panose="020B0604020202020204" pitchFamily="34" charset="0"/>
              </a:rPr>
              <a:t> başvuramaz) </a:t>
            </a: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Projenin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akademik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danışman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rehberliğinde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yapılıyor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olması</a:t>
            </a:r>
            <a:endParaRPr lang="en-US" sz="4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Aynı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dönemde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birden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fazla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başvuruda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ve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veya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önceki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dönemlerde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desteği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devam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eden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bir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2209-A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ya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da 2209-B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projesinde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yer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alınmamış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olunması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Daha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önce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aynı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proje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için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TÜBİTAK’tan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destek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alınmamış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olması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Arial" panose="020B0604020202020204" pitchFamily="34" charset="0"/>
              </a:rPr>
              <a:t>gerekmektedir</a:t>
            </a:r>
            <a:r>
              <a:rPr lang="en-US" sz="4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8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883D32-A2EB-473A-A441-D0BB7594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Başvuru </a:t>
            </a:r>
            <a:br>
              <a:rPr lang="tr-TR" dirty="0"/>
            </a:br>
            <a:r>
              <a:rPr lang="tr-TR" dirty="0"/>
              <a:t>Koşulları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BC9B68-FDD5-4D7F-8FA4-C17C43FE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626" y="766916"/>
            <a:ext cx="7762842" cy="5338916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bireysel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takım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halinde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yapabilirler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Takım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halinde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yapılması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durumunda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öğrencilerden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Yürütücüsü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TÜBİTAK’a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sorumludur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projede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yürütücüsü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dışında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ortağı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alabilir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Aynı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içinde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danışman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projede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alabilir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Arş. Gör ve </a:t>
            </a:r>
            <a:r>
              <a:rPr lang="tr-T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Görevlileri danışman olabilir.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83750"/>
      </p:ext>
    </p:extLst>
  </p:cSld>
  <p:clrMapOvr>
    <a:masterClrMapping/>
  </p:clrMapOvr>
</p:sld>
</file>

<file path=ppt/theme/theme1.xml><?xml version="1.0" encoding="utf-8"?>
<a:theme xmlns:a="http://schemas.openxmlformats.org/drawingml/2006/main" name="Çerçeve">
  <a:themeElements>
    <a:clrScheme name="Çerçev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Çerçev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Çerçeve</Template>
  <TotalTime>2399</TotalTime>
  <Words>1128</Words>
  <Application>Microsoft Office PowerPoint</Application>
  <PresentationFormat>Geniş ekran</PresentationFormat>
  <Paragraphs>202</Paragraphs>
  <Slides>45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45</vt:i4>
      </vt:variant>
    </vt:vector>
  </HeadingPairs>
  <TitlesOfParts>
    <vt:vector size="58" baseType="lpstr">
      <vt:lpstr>Algerian</vt:lpstr>
      <vt:lpstr>Arial</vt:lpstr>
      <vt:lpstr>Arial Black</vt:lpstr>
      <vt:lpstr>Calibri</vt:lpstr>
      <vt:lpstr>Corbel</vt:lpstr>
      <vt:lpstr>Raleway</vt:lpstr>
      <vt:lpstr>Raleway Bold</vt:lpstr>
      <vt:lpstr>Times New Roman</vt:lpstr>
      <vt:lpstr>Verdana</vt:lpstr>
      <vt:lpstr>Wingdings</vt:lpstr>
      <vt:lpstr>Wingdings 2</vt:lpstr>
      <vt:lpstr>Çerçeve</vt:lpstr>
      <vt:lpstr>Office Theme</vt:lpstr>
      <vt:lpstr>ORGANİZASYON :  Doç. Dr. Hülya KADIOĞLU  (Eğitim Fakültesi)  SON BAŞVURU  14 KASIM (17:30)  Başvuru için:   https://tybs.tubitak.gov.tr</vt:lpstr>
      <vt:lpstr>İÇERİK</vt:lpstr>
      <vt:lpstr>PROJENİN AMAÇLARI</vt:lpstr>
      <vt:lpstr>PowerPoint Sunusu</vt:lpstr>
      <vt:lpstr>Destek Kapsamı</vt:lpstr>
      <vt:lpstr>2023/1 DÖNEMİ DESTEKLERİ</vt:lpstr>
      <vt:lpstr>PowerPoint Sunusu</vt:lpstr>
      <vt:lpstr>Başvuru  Koşulları</vt:lpstr>
      <vt:lpstr>Başvuru  Koşulları</vt:lpstr>
      <vt:lpstr>BAŞVURU TARİHLERİ</vt:lpstr>
      <vt:lpstr>İSTENİLEN BELGELER </vt:lpstr>
      <vt:lpstr>Tübitak İletişim Adresleri</vt:lpstr>
      <vt:lpstr>NASIL BAŞVURULUR?</vt:lpstr>
      <vt:lpstr>BAŞVURU SİSTEMİ</vt:lpstr>
      <vt:lpstr>ARBİS HESABI OLUŞTURMA</vt:lpstr>
      <vt:lpstr>YENİ KULLANICI</vt:lpstr>
      <vt:lpstr>Yeni kullanıcı</vt:lpstr>
      <vt:lpstr>Hesap aktifleştirme</vt:lpstr>
      <vt:lpstr>ARBİS SAYFASI</vt:lpstr>
      <vt:lpstr>PowerPoint Sunusu</vt:lpstr>
      <vt:lpstr>PowerPoint Sunusu</vt:lpstr>
      <vt:lpstr>BAŞVURU OLUŞTURMA</vt:lpstr>
      <vt:lpstr>BAŞVURU OLUŞTURMA</vt:lpstr>
      <vt:lpstr>BAŞVURU OLUŞTURMA</vt:lpstr>
      <vt:lpstr>PowerPoint Sunusu</vt:lpstr>
      <vt:lpstr>PowerPoint Sunusu</vt:lpstr>
      <vt:lpstr>PowerPoint Sunusu</vt:lpstr>
      <vt:lpstr>PowerPoint Sunusu</vt:lpstr>
      <vt:lpstr>PowerPoint Sunusu</vt:lpstr>
      <vt:lpstr>ÖNEMLİ</vt:lpstr>
      <vt:lpstr>Proje Önerisi Nasıl Olmalıdır? </vt:lpstr>
      <vt:lpstr>PROJE ÖNERİSİ BAŞLIKLARI</vt:lpstr>
      <vt:lpstr>PowerPoint Sunusu</vt:lpstr>
      <vt:lpstr>PowerPoint Sunusu</vt:lpstr>
      <vt:lpstr>PowerPoint Sunusu</vt:lpstr>
      <vt:lpstr>PowerPoint Sunusu</vt:lpstr>
      <vt:lpstr>İADE SEBEPLERİ (Ön İnceleme)</vt:lpstr>
      <vt:lpstr>PowerPoint Sunusu</vt:lpstr>
      <vt:lpstr>PowerPoint Sunusu</vt:lpstr>
      <vt:lpstr>PUANLAMA</vt:lpstr>
      <vt:lpstr>Proje Sahibi Öğrencilerimiz</vt:lpstr>
      <vt:lpstr>Muhammet Huzeyfe Şen   Sınıf Öğretmenliği</vt:lpstr>
      <vt:lpstr>PowerPoint Sunusu</vt:lpstr>
      <vt:lpstr>PowerPoint Sunusu</vt:lpstr>
      <vt:lpstr>TEZ ARAŞTIRMAMIZ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hülya kadioglu</dc:creator>
  <cp:lastModifiedBy>Hülya KADIOĞLU</cp:lastModifiedBy>
  <cp:revision>123</cp:revision>
  <cp:lastPrinted>2022-06-17T18:22:37Z</cp:lastPrinted>
  <dcterms:created xsi:type="dcterms:W3CDTF">2018-02-26T19:35:06Z</dcterms:created>
  <dcterms:modified xsi:type="dcterms:W3CDTF">2023-10-25T06:26:50Z</dcterms:modified>
</cp:coreProperties>
</file>