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56" r:id="rId9"/>
    <p:sldId id="257" r:id="rId10"/>
    <p:sldId id="258" r:id="rId11"/>
    <p:sldId id="259" r:id="rId12"/>
    <p:sldId id="260" r:id="rId13"/>
    <p:sldId id="261" r:id="rId14"/>
    <p:sldId id="297" r:id="rId15"/>
    <p:sldId id="292" r:id="rId16"/>
    <p:sldId id="289" r:id="rId17"/>
    <p:sldId id="296" r:id="rId18"/>
    <p:sldId id="293" r:id="rId19"/>
    <p:sldId id="294" r:id="rId20"/>
    <p:sldId id="295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</p:sldIdLst>
  <p:sldSz cx="20104100" cy="11309350"/>
  <p:notesSz cx="20104100" cy="1130935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7C5328-28D7-4CCA-A6FF-2546DE47B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08C1803-7CC7-4B95-96C8-273D757C1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C28D3ED-F443-4711-8BF9-4B474CFA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74A433-87CF-46F7-ACE4-00ABE679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604A1F-4F34-4886-98E4-8E24F0AB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428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5758B9-2C76-4389-B323-15516A26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EA0D32F-7E85-406E-8F70-D45F3284D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BD7A7A-0AFA-40D6-A9CF-F0F934A3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51F979-740F-48CD-AA8F-89297A11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0E9567-47CB-41F8-A31E-6ED1A5F4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196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68B505F-9E66-4F27-AD06-54517F628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BAD0305-C2D4-4088-8AC5-A053B8908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CE937E3-9E96-4EB0-88DE-DA05D16F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D5CCB7-C97D-43D7-9164-CABBA1D9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434F7E-4661-4199-A2C0-AC2C7E92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95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54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2EAB22-770D-462C-8F82-539B8F98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6DBC89-C7AF-44CF-BC47-BD8E0BDA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A2EA0A-14CB-42E2-9F5C-D0901C71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427A561-F45A-45B5-83FF-598A7E06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9EF29B-594A-4806-A893-044D436E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350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25167D-9846-4DE1-929C-83070410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5E33596-3CD9-4A1D-83D5-84E509A32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D1108A-A491-4017-88B2-2AA887D5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01BD33-265E-4BF8-A9D2-B6D3E851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21F6BE-AFB7-4024-B248-9B9E1942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105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6B2CCA-B777-4F7A-AEDB-87EEA295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CF4434-7B3C-434E-84C3-44622F9A6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E91C766-6B69-45C7-8617-486DB2B4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D92B944-273E-4B9F-BD51-8F27337B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13149CC-9416-445E-9A79-5DC1BFDE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7480660-1316-454C-89F2-6FCC37B4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529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9AF83A-309B-42A2-BE7E-92D754B6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0220783-0ACD-499D-ABE0-2D21FA769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EAE693B-209D-4E83-B628-3F5CDA962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048EB02-7743-4104-A217-BFDCA40CC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BFB7573-BEF4-44C1-A47D-88A9E135D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6944546-A4FE-40A5-874F-0804E6E1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2B105A6-14C7-441E-BC2F-3B2A95D2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3AE955F-D49F-44EB-9AD2-261E327E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191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EF07CF-1CC1-4EC3-A4DE-88BC4DAA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6BA531A-7B16-4BB2-8088-2DC49A6F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8CC1510-EE25-489F-B24D-A00D1193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20181F5-0BEF-4546-9903-502EFBD0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84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8769A1D-A91B-42E5-9AD0-551B39D0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B24BD0C-86B6-46E9-9754-D030EC3C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147B654-0440-4A4D-892E-3D6B30C9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49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0AFD2A-2E8D-4804-AA96-179CACA2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CE4D00-786A-440F-86B7-F5CC679E2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9082104-5DD2-4949-9CF9-24DB58A79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37E76D-C59E-4441-A21B-3297A764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0F2C51-5BE0-42C9-8E20-AF97C1D1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49171E0-9C56-4DC0-90E8-99C013F4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51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823224-C100-4405-BB39-988CC17C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BCCA8EB-28FD-463C-9ED1-4235A80C8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013830A-B5D9-45F2-9114-53710073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7AC9C9-B2BD-4898-8311-77D902C6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C6F16E-263D-4AEA-9395-DDA671AB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C5E3C9D-706D-4E6A-A752-C4BDF04D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833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CEE6ECF-5F66-4D48-9D7F-28C5E5BA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65B4DAA-4DC3-4B14-A34A-D4628988A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5EB399F-0638-4CE4-B869-284A412B3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7E3540F-FEF7-4CEF-9A6D-DCB432028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295BC6-2934-4625-ACD0-00C0BD23F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48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hyperlink" Target="mailto:info@yildizkulucka.com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hyperlink" Target="http://worldwide.espacenet.com/" TargetMode="Externa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hyperlink" Target="http://www.tpe.gov.tr/" TargetMode="Externa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com/patents" TargetMode="External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hyperlink" Target="http://www.uspto.gov/" TargetMode="External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hyperlink" Target="http://www.wipo.int/" TargetMode="External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3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20" Type="http://schemas.openxmlformats.org/officeDocument/2006/relationships/image" Target="../media/image91.png"/><Relationship Id="rId41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jp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www.tpe.gov.tr/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ifhaklari.gov.tr/" TargetMode="External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9A9CD41-2646-405D-ADF3-9C8F0595D1A0}"/>
              </a:ext>
            </a:extLst>
          </p:cNvPr>
          <p:cNvSpPr txBox="1"/>
          <p:nvPr/>
        </p:nvSpPr>
        <p:spPr>
          <a:xfrm>
            <a:off x="6007294" y="5045075"/>
            <a:ext cx="8089512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70" b="1" dirty="0">
                <a:solidFill>
                  <a:srgbClr val="FF0000"/>
                </a:solidFill>
              </a:rPr>
              <a:t>YILDIZ TEKNİK ÜNİVERSİTESİ</a:t>
            </a:r>
          </a:p>
          <a:p>
            <a:pPr algn="ctr"/>
            <a:r>
              <a:rPr lang="tr-TR" sz="4470" b="1" dirty="0">
                <a:solidFill>
                  <a:srgbClr val="FF0000"/>
                </a:solidFill>
              </a:rPr>
              <a:t>TEKNOPARK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8130CB-A8B3-4A0F-A38C-131CBC7B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412" y="645769"/>
            <a:ext cx="7152968" cy="2286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AA7A3C9-8193-4921-90B3-4350D776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82737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23280" y="6364518"/>
            <a:ext cx="4205395" cy="4944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7434" y="373707"/>
            <a:ext cx="2913733" cy="3865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8120" y="6280782"/>
            <a:ext cx="11258568" cy="5027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3478647" cy="1130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62556" y="9419660"/>
            <a:ext cx="0" cy="1318260"/>
          </a:xfrm>
          <a:custGeom>
            <a:avLst/>
            <a:gdLst/>
            <a:ahLst/>
            <a:cxnLst/>
            <a:rect l="l" t="t" r="r" b="b"/>
            <a:pathLst>
              <a:path h="1318259">
                <a:moveTo>
                  <a:pt x="0" y="0"/>
                </a:moveTo>
                <a:lnTo>
                  <a:pt x="0" y="1317855"/>
                </a:lnTo>
              </a:path>
            </a:pathLst>
          </a:custGeom>
          <a:ln w="24627">
            <a:solidFill>
              <a:srgbClr val="B096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96028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66249" y="0"/>
                </a:moveTo>
                <a:lnTo>
                  <a:pt x="0" y="0"/>
                </a:lnTo>
                <a:lnTo>
                  <a:pt x="76196" y="382030"/>
                </a:lnTo>
                <a:lnTo>
                  <a:pt x="76196" y="702219"/>
                </a:lnTo>
                <a:lnTo>
                  <a:pt x="143534" y="702219"/>
                </a:lnTo>
                <a:lnTo>
                  <a:pt x="143534" y="382030"/>
                </a:lnTo>
                <a:lnTo>
                  <a:pt x="164407" y="276598"/>
                </a:lnTo>
                <a:lnTo>
                  <a:pt x="109305" y="276598"/>
                </a:lnTo>
                <a:lnTo>
                  <a:pt x="66249" y="0"/>
                </a:lnTo>
                <a:close/>
              </a:path>
              <a:path w="219709" h="702309">
                <a:moveTo>
                  <a:pt x="219166" y="0"/>
                </a:moveTo>
                <a:lnTo>
                  <a:pt x="153461" y="0"/>
                </a:lnTo>
                <a:lnTo>
                  <a:pt x="109305" y="276598"/>
                </a:lnTo>
                <a:lnTo>
                  <a:pt x="164407" y="276598"/>
                </a:lnTo>
                <a:lnTo>
                  <a:pt x="219166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15190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8789" y="10105530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0" y="0"/>
                </a:moveTo>
                <a:lnTo>
                  <a:pt x="175533" y="0"/>
                </a:lnTo>
              </a:path>
            </a:pathLst>
          </a:custGeom>
          <a:ln w="6604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61914" y="9436240"/>
            <a:ext cx="0" cy="636270"/>
          </a:xfrm>
          <a:custGeom>
            <a:avLst/>
            <a:gdLst/>
            <a:ahLst/>
            <a:cxnLst/>
            <a:rect l="l" t="t" r="r" b="b"/>
            <a:pathLst>
              <a:path h="636270">
                <a:moveTo>
                  <a:pt x="0" y="0"/>
                </a:moveTo>
                <a:lnTo>
                  <a:pt x="0" y="636270"/>
                </a:lnTo>
              </a:path>
            </a:pathLst>
          </a:custGeom>
          <a:ln w="6624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71787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155702" y="0"/>
                </a:moveTo>
                <a:lnTo>
                  <a:pt x="0" y="0"/>
                </a:lnTo>
                <a:lnTo>
                  <a:pt x="0" y="702219"/>
                </a:lnTo>
                <a:lnTo>
                  <a:pt x="152351" y="702219"/>
                </a:lnTo>
                <a:lnTo>
                  <a:pt x="181563" y="698184"/>
                </a:lnTo>
                <a:lnTo>
                  <a:pt x="202441" y="686075"/>
                </a:lnTo>
                <a:lnTo>
                  <a:pt x="214975" y="665890"/>
                </a:lnTo>
                <a:lnTo>
                  <a:pt x="219155" y="637624"/>
                </a:lnTo>
                <a:lnTo>
                  <a:pt x="219155" y="635970"/>
                </a:lnTo>
                <a:lnTo>
                  <a:pt x="66175" y="635970"/>
                </a:lnTo>
                <a:lnTo>
                  <a:pt x="66175" y="66249"/>
                </a:lnTo>
                <a:lnTo>
                  <a:pt x="219081" y="66249"/>
                </a:lnTo>
                <a:lnTo>
                  <a:pt x="215189" y="37574"/>
                </a:lnTo>
                <a:lnTo>
                  <a:pt x="203292" y="16701"/>
                </a:lnTo>
                <a:lnTo>
                  <a:pt x="183463" y="4175"/>
                </a:lnTo>
                <a:lnTo>
                  <a:pt x="155702" y="0"/>
                </a:lnTo>
                <a:close/>
              </a:path>
              <a:path w="219709" h="702309">
                <a:moveTo>
                  <a:pt x="219081" y="66249"/>
                </a:moveTo>
                <a:lnTo>
                  <a:pt x="153398" y="66249"/>
                </a:lnTo>
                <a:lnTo>
                  <a:pt x="153398" y="635970"/>
                </a:lnTo>
                <a:lnTo>
                  <a:pt x="219155" y="635970"/>
                </a:lnTo>
                <a:lnTo>
                  <a:pt x="219081" y="6624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90878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90309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219145" y="0"/>
                </a:moveTo>
                <a:lnTo>
                  <a:pt x="0" y="0"/>
                </a:lnTo>
                <a:lnTo>
                  <a:pt x="0" y="66249"/>
                </a:lnTo>
                <a:lnTo>
                  <a:pt x="139660" y="66249"/>
                </a:lnTo>
                <a:lnTo>
                  <a:pt x="0" y="702219"/>
                </a:lnTo>
                <a:lnTo>
                  <a:pt x="219145" y="702219"/>
                </a:lnTo>
                <a:lnTo>
                  <a:pt x="219145" y="635970"/>
                </a:lnTo>
                <a:lnTo>
                  <a:pt x="78929" y="635970"/>
                </a:lnTo>
                <a:lnTo>
                  <a:pt x="21914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95996" y="10219425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299" y="296818"/>
                </a:lnTo>
                <a:lnTo>
                  <a:pt x="84416" y="271688"/>
                </a:lnTo>
                <a:lnTo>
                  <a:pt x="90091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299" y="296818"/>
                </a:moveTo>
                <a:lnTo>
                  <a:pt x="47118" y="296818"/>
                </a:lnTo>
                <a:lnTo>
                  <a:pt x="109148" y="499419"/>
                </a:lnTo>
                <a:lnTo>
                  <a:pt x="155859" y="499419"/>
                </a:lnTo>
                <a:lnTo>
                  <a:pt x="92299" y="296818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48" y="0"/>
                </a:lnTo>
                <a:lnTo>
                  <a:pt x="47118" y="250107"/>
                </a:lnTo>
                <a:lnTo>
                  <a:pt x="90091" y="250107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95131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98" y="0"/>
                </a:moveTo>
                <a:lnTo>
                  <a:pt x="0" y="0"/>
                </a:lnTo>
                <a:lnTo>
                  <a:pt x="0" y="453483"/>
                </a:lnTo>
                <a:lnTo>
                  <a:pt x="2965" y="473580"/>
                </a:lnTo>
                <a:lnTo>
                  <a:pt x="11867" y="487931"/>
                </a:lnTo>
                <a:lnTo>
                  <a:pt x="26712" y="496540"/>
                </a:lnTo>
                <a:lnTo>
                  <a:pt x="47506" y="499408"/>
                </a:lnTo>
                <a:lnTo>
                  <a:pt x="108363" y="499408"/>
                </a:lnTo>
                <a:lnTo>
                  <a:pt x="129147" y="496540"/>
                </a:lnTo>
                <a:lnTo>
                  <a:pt x="143989" y="487931"/>
                </a:lnTo>
                <a:lnTo>
                  <a:pt x="152892" y="473580"/>
                </a:lnTo>
                <a:lnTo>
                  <a:pt x="155859" y="453483"/>
                </a:lnTo>
                <a:lnTo>
                  <a:pt x="155859" y="452310"/>
                </a:lnTo>
                <a:lnTo>
                  <a:pt x="47098" y="452310"/>
                </a:lnTo>
                <a:lnTo>
                  <a:pt x="47098" y="0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59" y="452310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94277" y="10695234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4886" y="0"/>
                </a:lnTo>
              </a:path>
            </a:pathLst>
          </a:custGeom>
          <a:ln w="4699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17852" y="10219620"/>
            <a:ext cx="0" cy="452120"/>
          </a:xfrm>
          <a:custGeom>
            <a:avLst/>
            <a:gdLst/>
            <a:ahLst/>
            <a:cxnLst/>
            <a:rect l="l" t="t" r="r" b="b"/>
            <a:pathLst>
              <a:path h="452120">
                <a:moveTo>
                  <a:pt x="0" y="0"/>
                </a:moveTo>
                <a:lnTo>
                  <a:pt x="0" y="452120"/>
                </a:lnTo>
              </a:path>
            </a:pathLst>
          </a:custGeom>
          <a:ln w="4715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562870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87" y="0"/>
                </a:moveTo>
                <a:lnTo>
                  <a:pt x="0" y="0"/>
                </a:lnTo>
                <a:lnTo>
                  <a:pt x="0" y="453483"/>
                </a:lnTo>
                <a:lnTo>
                  <a:pt x="2968" y="473580"/>
                </a:lnTo>
                <a:lnTo>
                  <a:pt x="11875" y="487931"/>
                </a:lnTo>
                <a:lnTo>
                  <a:pt x="26720" y="496540"/>
                </a:lnTo>
                <a:lnTo>
                  <a:pt x="47506" y="499408"/>
                </a:lnTo>
                <a:lnTo>
                  <a:pt x="108352" y="499408"/>
                </a:lnTo>
                <a:lnTo>
                  <a:pt x="129141" y="496540"/>
                </a:lnTo>
                <a:lnTo>
                  <a:pt x="143982" y="487931"/>
                </a:lnTo>
                <a:lnTo>
                  <a:pt x="152883" y="473580"/>
                </a:lnTo>
                <a:lnTo>
                  <a:pt x="155848" y="453483"/>
                </a:lnTo>
                <a:lnTo>
                  <a:pt x="155848" y="452310"/>
                </a:lnTo>
                <a:lnTo>
                  <a:pt x="47087" y="452310"/>
                </a:lnTo>
                <a:lnTo>
                  <a:pt x="47087" y="0"/>
                </a:lnTo>
                <a:close/>
              </a:path>
              <a:path w="156209" h="499745">
                <a:moveTo>
                  <a:pt x="155848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48" y="452310"/>
                </a:lnTo>
                <a:lnTo>
                  <a:pt x="155848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69040" y="10219424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29" y="0"/>
                </a:moveTo>
                <a:lnTo>
                  <a:pt x="44731" y="0"/>
                </a:lnTo>
                <a:lnTo>
                  <a:pt x="25152" y="2968"/>
                </a:lnTo>
                <a:lnTo>
                  <a:pt x="11175" y="11875"/>
                </a:lnTo>
                <a:lnTo>
                  <a:pt x="2792" y="26720"/>
                </a:lnTo>
                <a:lnTo>
                  <a:pt x="50" y="47129"/>
                </a:lnTo>
                <a:lnTo>
                  <a:pt x="0" y="453483"/>
                </a:lnTo>
                <a:lnTo>
                  <a:pt x="2965" y="473581"/>
                </a:lnTo>
                <a:lnTo>
                  <a:pt x="11867" y="487936"/>
                </a:lnTo>
                <a:lnTo>
                  <a:pt x="26712" y="496548"/>
                </a:lnTo>
                <a:lnTo>
                  <a:pt x="47506" y="499419"/>
                </a:lnTo>
                <a:lnTo>
                  <a:pt x="108331" y="499419"/>
                </a:lnTo>
                <a:lnTo>
                  <a:pt x="129121" y="496548"/>
                </a:lnTo>
                <a:lnTo>
                  <a:pt x="143966" y="487936"/>
                </a:lnTo>
                <a:lnTo>
                  <a:pt x="152870" y="473581"/>
                </a:lnTo>
                <a:lnTo>
                  <a:pt x="155838" y="453483"/>
                </a:lnTo>
                <a:lnTo>
                  <a:pt x="155838" y="452310"/>
                </a:lnTo>
                <a:lnTo>
                  <a:pt x="47077" y="452310"/>
                </a:lnTo>
                <a:lnTo>
                  <a:pt x="47077" y="47129"/>
                </a:lnTo>
                <a:lnTo>
                  <a:pt x="155787" y="47129"/>
                </a:lnTo>
                <a:lnTo>
                  <a:pt x="153017" y="26720"/>
                </a:lnTo>
                <a:lnTo>
                  <a:pt x="144557" y="11875"/>
                </a:lnTo>
                <a:lnTo>
                  <a:pt x="130460" y="2968"/>
                </a:lnTo>
                <a:lnTo>
                  <a:pt x="110729" y="0"/>
                </a:lnTo>
                <a:close/>
              </a:path>
              <a:path w="156209" h="499745">
                <a:moveTo>
                  <a:pt x="155838" y="312545"/>
                </a:moveTo>
                <a:lnTo>
                  <a:pt x="109127" y="312545"/>
                </a:lnTo>
                <a:lnTo>
                  <a:pt x="109127" y="452310"/>
                </a:lnTo>
                <a:lnTo>
                  <a:pt x="155838" y="452310"/>
                </a:lnTo>
                <a:lnTo>
                  <a:pt x="155838" y="312545"/>
                </a:lnTo>
                <a:close/>
              </a:path>
              <a:path w="156209" h="499745">
                <a:moveTo>
                  <a:pt x="155787" y="47129"/>
                </a:moveTo>
                <a:lnTo>
                  <a:pt x="109127" y="47129"/>
                </a:lnTo>
                <a:lnTo>
                  <a:pt x="109127" y="124865"/>
                </a:lnTo>
                <a:lnTo>
                  <a:pt x="155838" y="124865"/>
                </a:lnTo>
                <a:lnTo>
                  <a:pt x="155787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968218" y="10219425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302" y="296818"/>
                </a:lnTo>
                <a:lnTo>
                  <a:pt x="84416" y="271688"/>
                </a:lnTo>
                <a:lnTo>
                  <a:pt x="90092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302" y="296818"/>
                </a:moveTo>
                <a:lnTo>
                  <a:pt x="47118" y="296818"/>
                </a:lnTo>
                <a:lnTo>
                  <a:pt x="109179" y="499419"/>
                </a:lnTo>
                <a:lnTo>
                  <a:pt x="155880" y="499419"/>
                </a:lnTo>
                <a:lnTo>
                  <a:pt x="92302" y="296818"/>
                </a:lnTo>
                <a:close/>
              </a:path>
              <a:path w="156209" h="499745">
                <a:moveTo>
                  <a:pt x="155880" y="0"/>
                </a:moveTo>
                <a:lnTo>
                  <a:pt x="109179" y="0"/>
                </a:lnTo>
                <a:lnTo>
                  <a:pt x="47118" y="250107"/>
                </a:lnTo>
                <a:lnTo>
                  <a:pt x="90092" y="250107"/>
                </a:lnTo>
                <a:lnTo>
                  <a:pt x="15588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160253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81" y="0"/>
                </a:moveTo>
                <a:lnTo>
                  <a:pt x="44815" y="0"/>
                </a:lnTo>
                <a:lnTo>
                  <a:pt x="25223" y="2968"/>
                </a:lnTo>
                <a:lnTo>
                  <a:pt x="11216" y="11875"/>
                </a:lnTo>
                <a:lnTo>
                  <a:pt x="2805" y="26720"/>
                </a:lnTo>
                <a:lnTo>
                  <a:pt x="50" y="47129"/>
                </a:lnTo>
                <a:lnTo>
                  <a:pt x="0" y="499408"/>
                </a:lnTo>
                <a:lnTo>
                  <a:pt x="47118" y="499408"/>
                </a:lnTo>
                <a:lnTo>
                  <a:pt x="47118" y="250107"/>
                </a:lnTo>
                <a:lnTo>
                  <a:pt x="155911" y="250107"/>
                </a:lnTo>
                <a:lnTo>
                  <a:pt x="155911" y="203009"/>
                </a:lnTo>
                <a:lnTo>
                  <a:pt x="47160" y="203009"/>
                </a:lnTo>
                <a:lnTo>
                  <a:pt x="47160" y="47129"/>
                </a:lnTo>
                <a:lnTo>
                  <a:pt x="155860" y="47129"/>
                </a:lnTo>
                <a:lnTo>
                  <a:pt x="153085" y="26720"/>
                </a:lnTo>
                <a:lnTo>
                  <a:pt x="144616" y="11875"/>
                </a:lnTo>
                <a:lnTo>
                  <a:pt x="130511" y="2968"/>
                </a:lnTo>
                <a:lnTo>
                  <a:pt x="110781" y="0"/>
                </a:lnTo>
                <a:close/>
              </a:path>
              <a:path w="156209" h="499745">
                <a:moveTo>
                  <a:pt x="155911" y="250107"/>
                </a:moveTo>
                <a:lnTo>
                  <a:pt x="109211" y="250107"/>
                </a:lnTo>
                <a:lnTo>
                  <a:pt x="109211" y="499408"/>
                </a:lnTo>
                <a:lnTo>
                  <a:pt x="155911" y="499408"/>
                </a:lnTo>
                <a:lnTo>
                  <a:pt x="155911" y="250107"/>
                </a:lnTo>
                <a:close/>
              </a:path>
              <a:path w="156209" h="499745">
                <a:moveTo>
                  <a:pt x="155860" y="47129"/>
                </a:moveTo>
                <a:lnTo>
                  <a:pt x="109211" y="47129"/>
                </a:lnTo>
                <a:lnTo>
                  <a:pt x="109211" y="203009"/>
                </a:lnTo>
                <a:lnTo>
                  <a:pt x="155911" y="203009"/>
                </a:lnTo>
                <a:lnTo>
                  <a:pt x="155860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15552" y="1069778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15706" y="0"/>
                </a:lnTo>
                <a:lnTo>
                  <a:pt x="0" y="62814"/>
                </a:lnTo>
                <a:lnTo>
                  <a:pt x="47139" y="62814"/>
                </a:lnTo>
                <a:lnTo>
                  <a:pt x="6282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798756" y="9745137"/>
            <a:ext cx="927824" cy="8891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810849" y="9553195"/>
            <a:ext cx="800100" cy="598170"/>
          </a:xfrm>
          <a:custGeom>
            <a:avLst/>
            <a:gdLst/>
            <a:ahLst/>
            <a:cxnLst/>
            <a:rect l="l" t="t" r="r" b="b"/>
            <a:pathLst>
              <a:path w="800100" h="598170">
                <a:moveTo>
                  <a:pt x="671592" y="0"/>
                </a:moveTo>
                <a:lnTo>
                  <a:pt x="648405" y="55843"/>
                </a:lnTo>
                <a:lnTo>
                  <a:pt x="614272" y="81979"/>
                </a:lnTo>
                <a:lnTo>
                  <a:pt x="570265" y="106545"/>
                </a:lnTo>
                <a:lnTo>
                  <a:pt x="520250" y="129252"/>
                </a:lnTo>
                <a:lnTo>
                  <a:pt x="468094" y="149816"/>
                </a:lnTo>
                <a:lnTo>
                  <a:pt x="417660" y="167949"/>
                </a:lnTo>
                <a:lnTo>
                  <a:pt x="372815" y="183366"/>
                </a:lnTo>
                <a:lnTo>
                  <a:pt x="290377" y="212606"/>
                </a:lnTo>
                <a:lnTo>
                  <a:pt x="225518" y="237833"/>
                </a:lnTo>
                <a:lnTo>
                  <a:pt x="175938" y="259791"/>
                </a:lnTo>
                <a:lnTo>
                  <a:pt x="139339" y="279220"/>
                </a:lnTo>
                <a:lnTo>
                  <a:pt x="95882" y="313462"/>
                </a:lnTo>
                <a:lnTo>
                  <a:pt x="76890" y="348083"/>
                </a:lnTo>
                <a:lnTo>
                  <a:pt x="61175" y="387791"/>
                </a:lnTo>
                <a:lnTo>
                  <a:pt x="46894" y="425510"/>
                </a:lnTo>
                <a:lnTo>
                  <a:pt x="31912" y="472449"/>
                </a:lnTo>
                <a:lnTo>
                  <a:pt x="20491" y="510487"/>
                </a:lnTo>
                <a:lnTo>
                  <a:pt x="9833" y="554125"/>
                </a:lnTo>
                <a:lnTo>
                  <a:pt x="0" y="597960"/>
                </a:lnTo>
                <a:lnTo>
                  <a:pt x="8594" y="582845"/>
                </a:lnTo>
                <a:lnTo>
                  <a:pt x="25298" y="567126"/>
                </a:lnTo>
                <a:lnTo>
                  <a:pt x="93731" y="531172"/>
                </a:lnTo>
                <a:lnTo>
                  <a:pt x="150805" y="509588"/>
                </a:lnTo>
                <a:lnTo>
                  <a:pt x="226681" y="484698"/>
                </a:lnTo>
                <a:lnTo>
                  <a:pt x="392883" y="435727"/>
                </a:lnTo>
                <a:lnTo>
                  <a:pt x="457497" y="415769"/>
                </a:lnTo>
                <a:lnTo>
                  <a:pt x="517579" y="395816"/>
                </a:lnTo>
                <a:lnTo>
                  <a:pt x="572833" y="375732"/>
                </a:lnTo>
                <a:lnTo>
                  <a:pt x="622965" y="355380"/>
                </a:lnTo>
                <a:lnTo>
                  <a:pt x="667682" y="334623"/>
                </a:lnTo>
                <a:lnTo>
                  <a:pt x="706688" y="313323"/>
                </a:lnTo>
                <a:lnTo>
                  <a:pt x="739688" y="291344"/>
                </a:lnTo>
                <a:lnTo>
                  <a:pt x="786496" y="244800"/>
                </a:lnTo>
                <a:lnTo>
                  <a:pt x="799713" y="219961"/>
                </a:lnTo>
                <a:lnTo>
                  <a:pt x="776875" y="169502"/>
                </a:lnTo>
                <a:lnTo>
                  <a:pt x="753253" y="121656"/>
                </a:lnTo>
                <a:lnTo>
                  <a:pt x="728237" y="77045"/>
                </a:lnTo>
                <a:lnTo>
                  <a:pt x="701220" y="36286"/>
                </a:lnTo>
                <a:lnTo>
                  <a:pt x="671592" y="0"/>
                </a:lnTo>
                <a:close/>
              </a:path>
            </a:pathLst>
          </a:custGeom>
          <a:solidFill>
            <a:srgbClr val="A08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798711" y="9896380"/>
            <a:ext cx="920606" cy="555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98652" y="9896368"/>
            <a:ext cx="920750" cy="555625"/>
          </a:xfrm>
          <a:custGeom>
            <a:avLst/>
            <a:gdLst/>
            <a:ahLst/>
            <a:cxnLst/>
            <a:rect l="l" t="t" r="r" b="b"/>
            <a:pathLst>
              <a:path w="920750" h="555625">
                <a:moveTo>
                  <a:pt x="920703" y="268138"/>
                </a:moveTo>
                <a:lnTo>
                  <a:pt x="872546" y="306628"/>
                </a:lnTo>
                <a:lnTo>
                  <a:pt x="806014" y="340285"/>
                </a:lnTo>
                <a:lnTo>
                  <a:pt x="765662" y="355705"/>
                </a:lnTo>
                <a:lnTo>
                  <a:pt x="720484" y="370402"/>
                </a:lnTo>
                <a:lnTo>
                  <a:pt x="670401" y="384538"/>
                </a:lnTo>
                <a:lnTo>
                  <a:pt x="615336" y="398275"/>
                </a:lnTo>
                <a:lnTo>
                  <a:pt x="555210" y="411774"/>
                </a:lnTo>
                <a:lnTo>
                  <a:pt x="489946" y="425198"/>
                </a:lnTo>
                <a:lnTo>
                  <a:pt x="419467" y="438709"/>
                </a:lnTo>
                <a:lnTo>
                  <a:pt x="343695" y="452467"/>
                </a:lnTo>
                <a:lnTo>
                  <a:pt x="260698" y="467846"/>
                </a:lnTo>
                <a:lnTo>
                  <a:pt x="189763" y="482580"/>
                </a:lnTo>
                <a:lnTo>
                  <a:pt x="131373" y="496916"/>
                </a:lnTo>
                <a:lnTo>
                  <a:pt x="86013" y="511097"/>
                </a:lnTo>
                <a:lnTo>
                  <a:pt x="36318" y="539982"/>
                </a:lnTo>
                <a:lnTo>
                  <a:pt x="32950" y="555176"/>
                </a:lnTo>
                <a:lnTo>
                  <a:pt x="31851" y="552464"/>
                </a:lnTo>
                <a:lnTo>
                  <a:pt x="22690" y="525303"/>
                </a:lnTo>
                <a:lnTo>
                  <a:pt x="17958" y="508044"/>
                </a:lnTo>
                <a:lnTo>
                  <a:pt x="15147" y="494520"/>
                </a:lnTo>
                <a:lnTo>
                  <a:pt x="11747" y="478561"/>
                </a:lnTo>
                <a:lnTo>
                  <a:pt x="3495" y="432201"/>
                </a:lnTo>
                <a:lnTo>
                  <a:pt x="535" y="392484"/>
                </a:lnTo>
                <a:lnTo>
                  <a:pt x="210" y="380929"/>
                </a:lnTo>
                <a:lnTo>
                  <a:pt x="0" y="369379"/>
                </a:lnTo>
                <a:lnTo>
                  <a:pt x="40" y="358669"/>
                </a:lnTo>
                <a:lnTo>
                  <a:pt x="6423" y="346271"/>
                </a:lnTo>
                <a:lnTo>
                  <a:pt x="47620" y="319071"/>
                </a:lnTo>
                <a:lnTo>
                  <a:pt x="88112" y="302933"/>
                </a:lnTo>
                <a:lnTo>
                  <a:pt x="145654" y="284212"/>
                </a:lnTo>
                <a:lnTo>
                  <a:pt x="223085" y="262240"/>
                </a:lnTo>
                <a:lnTo>
                  <a:pt x="323245" y="236348"/>
                </a:lnTo>
                <a:lnTo>
                  <a:pt x="403390" y="215712"/>
                </a:lnTo>
                <a:lnTo>
                  <a:pt x="476269" y="195604"/>
                </a:lnTo>
                <a:lnTo>
                  <a:pt x="542126" y="175918"/>
                </a:lnTo>
                <a:lnTo>
                  <a:pt x="601204" y="156546"/>
                </a:lnTo>
                <a:lnTo>
                  <a:pt x="653746" y="137381"/>
                </a:lnTo>
                <a:lnTo>
                  <a:pt x="699997" y="118315"/>
                </a:lnTo>
                <a:lnTo>
                  <a:pt x="740198" y="99242"/>
                </a:lnTo>
                <a:lnTo>
                  <a:pt x="774594" y="80053"/>
                </a:lnTo>
                <a:lnTo>
                  <a:pt x="826942" y="40901"/>
                </a:lnTo>
                <a:lnTo>
                  <a:pt x="858988" y="0"/>
                </a:lnTo>
                <a:lnTo>
                  <a:pt x="875985" y="55034"/>
                </a:lnTo>
                <a:lnTo>
                  <a:pt x="890743" y="109999"/>
                </a:lnTo>
                <a:lnTo>
                  <a:pt x="903174" y="164260"/>
                </a:lnTo>
                <a:lnTo>
                  <a:pt x="913190" y="217184"/>
                </a:lnTo>
                <a:lnTo>
                  <a:pt x="920703" y="268138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58660" y="9162633"/>
            <a:ext cx="1176611" cy="8064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277275" y="968509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230" y="0"/>
                </a:moveTo>
                <a:lnTo>
                  <a:pt x="0" y="1465"/>
                </a:lnTo>
                <a:lnTo>
                  <a:pt x="52" y="1214"/>
                </a:lnTo>
                <a:lnTo>
                  <a:pt x="23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806299" y="9553185"/>
            <a:ext cx="804353" cy="6001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806220" y="9553195"/>
            <a:ext cx="804545" cy="600710"/>
          </a:xfrm>
          <a:custGeom>
            <a:avLst/>
            <a:gdLst/>
            <a:ahLst/>
            <a:cxnLst/>
            <a:rect l="l" t="t" r="r" b="b"/>
            <a:pathLst>
              <a:path w="804544" h="600709">
                <a:moveTo>
                  <a:pt x="804342" y="219961"/>
                </a:moveTo>
                <a:lnTo>
                  <a:pt x="771017" y="268549"/>
                </a:lnTo>
                <a:lnTo>
                  <a:pt x="711316" y="313323"/>
                </a:lnTo>
                <a:lnTo>
                  <a:pt x="672310" y="334623"/>
                </a:lnTo>
                <a:lnTo>
                  <a:pt x="627594" y="355380"/>
                </a:lnTo>
                <a:lnTo>
                  <a:pt x="577461" y="375732"/>
                </a:lnTo>
                <a:lnTo>
                  <a:pt x="522207" y="395816"/>
                </a:lnTo>
                <a:lnTo>
                  <a:pt x="462125" y="415769"/>
                </a:lnTo>
                <a:lnTo>
                  <a:pt x="397511" y="435727"/>
                </a:lnTo>
                <a:lnTo>
                  <a:pt x="328660" y="455829"/>
                </a:lnTo>
                <a:lnTo>
                  <a:pt x="231052" y="484821"/>
                </a:lnTo>
                <a:lnTo>
                  <a:pt x="154515" y="510026"/>
                </a:lnTo>
                <a:lnTo>
                  <a:pt x="96538" y="532042"/>
                </a:lnTo>
                <a:lnTo>
                  <a:pt x="54608" y="551466"/>
                </a:lnTo>
                <a:lnTo>
                  <a:pt x="8850" y="584932"/>
                </a:lnTo>
                <a:lnTo>
                  <a:pt x="0" y="600170"/>
                </a:lnTo>
                <a:lnTo>
                  <a:pt x="5362" y="578708"/>
                </a:lnTo>
                <a:lnTo>
                  <a:pt x="12151" y="555230"/>
                </a:lnTo>
                <a:lnTo>
                  <a:pt x="19145" y="531802"/>
                </a:lnTo>
                <a:lnTo>
                  <a:pt x="25119" y="510487"/>
                </a:lnTo>
                <a:lnTo>
                  <a:pt x="36540" y="472449"/>
                </a:lnTo>
                <a:lnTo>
                  <a:pt x="51522" y="425510"/>
                </a:lnTo>
                <a:lnTo>
                  <a:pt x="65803" y="387791"/>
                </a:lnTo>
                <a:lnTo>
                  <a:pt x="81518" y="348083"/>
                </a:lnTo>
                <a:lnTo>
                  <a:pt x="100510" y="313462"/>
                </a:lnTo>
                <a:lnTo>
                  <a:pt x="143967" y="279220"/>
                </a:lnTo>
                <a:lnTo>
                  <a:pt x="180566" y="259791"/>
                </a:lnTo>
                <a:lnTo>
                  <a:pt x="230146" y="237833"/>
                </a:lnTo>
                <a:lnTo>
                  <a:pt x="295005" y="212606"/>
                </a:lnTo>
                <a:lnTo>
                  <a:pt x="377444" y="183366"/>
                </a:lnTo>
                <a:lnTo>
                  <a:pt x="422288" y="167949"/>
                </a:lnTo>
                <a:lnTo>
                  <a:pt x="472720" y="149816"/>
                </a:lnTo>
                <a:lnTo>
                  <a:pt x="524876" y="129252"/>
                </a:lnTo>
                <a:lnTo>
                  <a:pt x="574889" y="106545"/>
                </a:lnTo>
                <a:lnTo>
                  <a:pt x="618895" y="81979"/>
                </a:lnTo>
                <a:lnTo>
                  <a:pt x="653029" y="55843"/>
                </a:lnTo>
                <a:lnTo>
                  <a:pt x="676220" y="0"/>
                </a:lnTo>
                <a:lnTo>
                  <a:pt x="705844" y="36286"/>
                </a:lnTo>
                <a:lnTo>
                  <a:pt x="732861" y="77045"/>
                </a:lnTo>
                <a:lnTo>
                  <a:pt x="757878" y="121656"/>
                </a:lnTo>
                <a:lnTo>
                  <a:pt x="781503" y="169502"/>
                </a:lnTo>
                <a:lnTo>
                  <a:pt x="804342" y="219961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058533" y="10168238"/>
            <a:ext cx="495176" cy="196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65639" y="10158591"/>
            <a:ext cx="293370" cy="98425"/>
          </a:xfrm>
          <a:custGeom>
            <a:avLst/>
            <a:gdLst/>
            <a:ahLst/>
            <a:cxnLst/>
            <a:rect l="l" t="t" r="r" b="b"/>
            <a:pathLst>
              <a:path w="293369" h="98425">
                <a:moveTo>
                  <a:pt x="292849" y="0"/>
                </a:moveTo>
                <a:lnTo>
                  <a:pt x="513" y="12083"/>
                </a:lnTo>
                <a:lnTo>
                  <a:pt x="0" y="14638"/>
                </a:lnTo>
                <a:lnTo>
                  <a:pt x="184291" y="98164"/>
                </a:lnTo>
                <a:lnTo>
                  <a:pt x="188052" y="96940"/>
                </a:lnTo>
                <a:lnTo>
                  <a:pt x="6261" y="14533"/>
                </a:lnTo>
                <a:lnTo>
                  <a:pt x="286043" y="2963"/>
                </a:lnTo>
                <a:lnTo>
                  <a:pt x="289861" y="2963"/>
                </a:lnTo>
                <a:lnTo>
                  <a:pt x="292849" y="0"/>
                </a:lnTo>
                <a:close/>
              </a:path>
              <a:path w="293369" h="98425">
                <a:moveTo>
                  <a:pt x="289861" y="2963"/>
                </a:moveTo>
                <a:lnTo>
                  <a:pt x="286043" y="2963"/>
                </a:lnTo>
                <a:lnTo>
                  <a:pt x="192853" y="95379"/>
                </a:lnTo>
                <a:lnTo>
                  <a:pt x="198519" y="93536"/>
                </a:lnTo>
                <a:lnTo>
                  <a:pt x="289861" y="296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558495" y="10156855"/>
            <a:ext cx="146442" cy="971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63533" y="10004917"/>
            <a:ext cx="294640" cy="168910"/>
          </a:xfrm>
          <a:custGeom>
            <a:avLst/>
            <a:gdLst/>
            <a:ahLst/>
            <a:cxnLst/>
            <a:rect l="l" t="t" r="r" b="b"/>
            <a:pathLst>
              <a:path w="294640" h="168909">
                <a:moveTo>
                  <a:pt x="111000" y="19720"/>
                </a:moveTo>
                <a:lnTo>
                  <a:pt x="106294" y="21660"/>
                </a:lnTo>
                <a:lnTo>
                  <a:pt x="0" y="168542"/>
                </a:lnTo>
                <a:lnTo>
                  <a:pt x="2764" y="168427"/>
                </a:lnTo>
                <a:lnTo>
                  <a:pt x="2701" y="167076"/>
                </a:lnTo>
                <a:lnTo>
                  <a:pt x="35429" y="167076"/>
                </a:lnTo>
                <a:lnTo>
                  <a:pt x="70627" y="165621"/>
                </a:lnTo>
                <a:lnTo>
                  <a:pt x="5413" y="165621"/>
                </a:lnTo>
                <a:lnTo>
                  <a:pt x="111000" y="19720"/>
                </a:lnTo>
                <a:close/>
              </a:path>
              <a:path w="294640" h="168909">
                <a:moveTo>
                  <a:pt x="35429" y="167076"/>
                </a:moveTo>
                <a:lnTo>
                  <a:pt x="2701" y="167076"/>
                </a:lnTo>
                <a:lnTo>
                  <a:pt x="2764" y="168427"/>
                </a:lnTo>
                <a:lnTo>
                  <a:pt x="35429" y="167076"/>
                </a:lnTo>
                <a:close/>
              </a:path>
              <a:path w="294640" h="168909">
                <a:moveTo>
                  <a:pt x="155733" y="0"/>
                </a:moveTo>
                <a:lnTo>
                  <a:pt x="153181" y="1210"/>
                </a:lnTo>
                <a:lnTo>
                  <a:pt x="288703" y="153915"/>
                </a:lnTo>
                <a:lnTo>
                  <a:pt x="5413" y="165621"/>
                </a:lnTo>
                <a:lnTo>
                  <a:pt x="70627" y="165621"/>
                </a:lnTo>
                <a:lnTo>
                  <a:pt x="294472" y="156365"/>
                </a:lnTo>
                <a:lnTo>
                  <a:pt x="15573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48126" y="10147146"/>
            <a:ext cx="221615" cy="191770"/>
          </a:xfrm>
          <a:custGeom>
            <a:avLst/>
            <a:gdLst/>
            <a:ahLst/>
            <a:cxnLst/>
            <a:rect l="l" t="t" r="r" b="b"/>
            <a:pathLst>
              <a:path w="221615" h="191770">
                <a:moveTo>
                  <a:pt x="42982" y="0"/>
                </a:moveTo>
                <a:lnTo>
                  <a:pt x="0" y="191596"/>
                </a:lnTo>
                <a:lnTo>
                  <a:pt x="2942" y="189397"/>
                </a:lnTo>
                <a:lnTo>
                  <a:pt x="2125" y="188329"/>
                </a:lnTo>
                <a:lnTo>
                  <a:pt x="4353" y="188329"/>
                </a:lnTo>
                <a:lnTo>
                  <a:pt x="8697" y="185041"/>
                </a:lnTo>
                <a:lnTo>
                  <a:pt x="4230" y="185041"/>
                </a:lnTo>
                <a:lnTo>
                  <a:pt x="45077" y="2994"/>
                </a:lnTo>
                <a:lnTo>
                  <a:pt x="65299" y="2994"/>
                </a:lnTo>
                <a:lnTo>
                  <a:pt x="42982" y="0"/>
                </a:lnTo>
                <a:close/>
              </a:path>
              <a:path w="221615" h="191770">
                <a:moveTo>
                  <a:pt x="4353" y="188329"/>
                </a:moveTo>
                <a:lnTo>
                  <a:pt x="2125" y="188329"/>
                </a:lnTo>
                <a:lnTo>
                  <a:pt x="2942" y="189397"/>
                </a:lnTo>
                <a:lnTo>
                  <a:pt x="4353" y="188329"/>
                </a:lnTo>
                <a:close/>
              </a:path>
              <a:path w="221615" h="191770">
                <a:moveTo>
                  <a:pt x="65299" y="2994"/>
                </a:moveTo>
                <a:lnTo>
                  <a:pt x="45077" y="2994"/>
                </a:lnTo>
                <a:lnTo>
                  <a:pt x="214695" y="25758"/>
                </a:lnTo>
                <a:lnTo>
                  <a:pt x="4230" y="185041"/>
                </a:lnTo>
                <a:lnTo>
                  <a:pt x="8697" y="185041"/>
                </a:lnTo>
                <a:lnTo>
                  <a:pt x="221511" y="23957"/>
                </a:lnTo>
                <a:lnTo>
                  <a:pt x="65299" y="299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083805" y="10121073"/>
            <a:ext cx="112395" cy="29209"/>
          </a:xfrm>
          <a:custGeom>
            <a:avLst/>
            <a:gdLst/>
            <a:ahLst/>
            <a:cxnLst/>
            <a:rect l="l" t="t" r="r" b="b"/>
            <a:pathLst>
              <a:path w="112394" h="29209">
                <a:moveTo>
                  <a:pt x="8270" y="19385"/>
                </a:moveTo>
                <a:lnTo>
                  <a:pt x="0" y="21519"/>
                </a:lnTo>
                <a:lnTo>
                  <a:pt x="111807" y="29140"/>
                </a:lnTo>
                <a:lnTo>
                  <a:pt x="110272" y="27559"/>
                </a:lnTo>
                <a:lnTo>
                  <a:pt x="108404" y="27559"/>
                </a:lnTo>
                <a:lnTo>
                  <a:pt x="109367" y="26627"/>
                </a:lnTo>
                <a:lnTo>
                  <a:pt x="108744" y="25989"/>
                </a:lnTo>
                <a:lnTo>
                  <a:pt x="104990" y="25989"/>
                </a:lnTo>
                <a:lnTo>
                  <a:pt x="8270" y="19385"/>
                </a:lnTo>
                <a:close/>
              </a:path>
              <a:path w="112394" h="29209">
                <a:moveTo>
                  <a:pt x="109367" y="26627"/>
                </a:moveTo>
                <a:lnTo>
                  <a:pt x="108404" y="27559"/>
                </a:lnTo>
                <a:lnTo>
                  <a:pt x="110272" y="27559"/>
                </a:lnTo>
                <a:lnTo>
                  <a:pt x="109367" y="26627"/>
                </a:lnTo>
                <a:close/>
              </a:path>
              <a:path w="112394" h="29209">
                <a:moveTo>
                  <a:pt x="83391" y="0"/>
                </a:moveTo>
                <a:lnTo>
                  <a:pt x="80396" y="773"/>
                </a:lnTo>
                <a:lnTo>
                  <a:pt x="104990" y="25989"/>
                </a:lnTo>
                <a:lnTo>
                  <a:pt x="108744" y="25989"/>
                </a:lnTo>
                <a:lnTo>
                  <a:pt x="833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164141" y="10110456"/>
            <a:ext cx="43815" cy="40640"/>
          </a:xfrm>
          <a:custGeom>
            <a:avLst/>
            <a:gdLst/>
            <a:ahLst/>
            <a:cxnLst/>
            <a:rect l="l" t="t" r="r" b="b"/>
            <a:pathLst>
              <a:path w="43815" h="40640">
                <a:moveTo>
                  <a:pt x="2989" y="10634"/>
                </a:moveTo>
                <a:lnTo>
                  <a:pt x="0" y="11405"/>
                </a:lnTo>
                <a:lnTo>
                  <a:pt x="28507" y="40627"/>
                </a:lnTo>
                <a:lnTo>
                  <a:pt x="30346" y="35737"/>
                </a:lnTo>
                <a:lnTo>
                  <a:pt x="27480" y="35737"/>
                </a:lnTo>
                <a:lnTo>
                  <a:pt x="2989" y="10634"/>
                </a:lnTo>
                <a:close/>
              </a:path>
              <a:path w="43815" h="40640">
                <a:moveTo>
                  <a:pt x="43791" y="0"/>
                </a:moveTo>
                <a:lnTo>
                  <a:pt x="40594" y="881"/>
                </a:lnTo>
                <a:lnTo>
                  <a:pt x="27480" y="35737"/>
                </a:lnTo>
                <a:lnTo>
                  <a:pt x="30346" y="35737"/>
                </a:lnTo>
                <a:lnTo>
                  <a:pt x="437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190315" y="10090520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17656" y="19925"/>
                </a:moveTo>
                <a:lnTo>
                  <a:pt x="14459" y="20807"/>
                </a:lnTo>
                <a:lnTo>
                  <a:pt x="0" y="59232"/>
                </a:lnTo>
                <a:lnTo>
                  <a:pt x="179973" y="83378"/>
                </a:lnTo>
                <a:lnTo>
                  <a:pt x="177910" y="81494"/>
                </a:lnTo>
                <a:lnTo>
                  <a:pt x="175921" y="81494"/>
                </a:lnTo>
                <a:lnTo>
                  <a:pt x="176821" y="80499"/>
                </a:lnTo>
                <a:lnTo>
                  <a:pt x="175844" y="79598"/>
                </a:lnTo>
                <a:lnTo>
                  <a:pt x="171879" y="79598"/>
                </a:lnTo>
                <a:lnTo>
                  <a:pt x="3696" y="57013"/>
                </a:lnTo>
                <a:lnTo>
                  <a:pt x="17656" y="19925"/>
                </a:lnTo>
                <a:close/>
              </a:path>
              <a:path w="180340" h="83820">
                <a:moveTo>
                  <a:pt x="176821" y="80499"/>
                </a:moveTo>
                <a:lnTo>
                  <a:pt x="175921" y="81494"/>
                </a:lnTo>
                <a:lnTo>
                  <a:pt x="177910" y="81494"/>
                </a:lnTo>
                <a:lnTo>
                  <a:pt x="176821" y="80499"/>
                </a:lnTo>
                <a:close/>
              </a:path>
              <a:path w="180340" h="83820">
                <a:moveTo>
                  <a:pt x="89478" y="0"/>
                </a:moveTo>
                <a:lnTo>
                  <a:pt x="86482" y="895"/>
                </a:lnTo>
                <a:lnTo>
                  <a:pt x="171879" y="79598"/>
                </a:lnTo>
                <a:lnTo>
                  <a:pt x="175844" y="79598"/>
                </a:lnTo>
                <a:lnTo>
                  <a:pt x="8947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364654" y="10024621"/>
            <a:ext cx="110489" cy="152400"/>
          </a:xfrm>
          <a:custGeom>
            <a:avLst/>
            <a:gdLst/>
            <a:ahLst/>
            <a:cxnLst/>
            <a:rect l="l" t="t" r="r" b="b"/>
            <a:pathLst>
              <a:path w="110490" h="152400">
                <a:moveTo>
                  <a:pt x="9181" y="36833"/>
                </a:moveTo>
                <a:lnTo>
                  <a:pt x="6433" y="37734"/>
                </a:lnTo>
                <a:lnTo>
                  <a:pt x="0" y="151895"/>
                </a:lnTo>
                <a:lnTo>
                  <a:pt x="6516" y="142890"/>
                </a:lnTo>
                <a:lnTo>
                  <a:pt x="3193" y="142890"/>
                </a:lnTo>
                <a:lnTo>
                  <a:pt x="9181" y="36833"/>
                </a:lnTo>
                <a:close/>
              </a:path>
              <a:path w="110490" h="152400">
                <a:moveTo>
                  <a:pt x="109918" y="0"/>
                </a:moveTo>
                <a:lnTo>
                  <a:pt x="105184" y="1951"/>
                </a:lnTo>
                <a:lnTo>
                  <a:pt x="3193" y="142890"/>
                </a:lnTo>
                <a:lnTo>
                  <a:pt x="6516" y="142890"/>
                </a:lnTo>
                <a:lnTo>
                  <a:pt x="10991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276850" y="10061441"/>
            <a:ext cx="97155" cy="113664"/>
          </a:xfrm>
          <a:custGeom>
            <a:avLst/>
            <a:gdLst/>
            <a:ahLst/>
            <a:cxnLst/>
            <a:rect l="l" t="t" r="r" b="b"/>
            <a:pathLst>
              <a:path w="97155" h="113665">
                <a:moveTo>
                  <a:pt x="2983" y="29067"/>
                </a:moveTo>
                <a:lnTo>
                  <a:pt x="0" y="29958"/>
                </a:lnTo>
                <a:lnTo>
                  <a:pt x="90620" y="113463"/>
                </a:lnTo>
                <a:lnTo>
                  <a:pt x="90949" y="107652"/>
                </a:lnTo>
                <a:lnTo>
                  <a:pt x="88275" y="107652"/>
                </a:lnTo>
                <a:lnTo>
                  <a:pt x="2983" y="29067"/>
                </a:lnTo>
                <a:close/>
              </a:path>
              <a:path w="97155" h="113665">
                <a:moveTo>
                  <a:pt x="97026" y="0"/>
                </a:moveTo>
                <a:lnTo>
                  <a:pt x="94284" y="899"/>
                </a:lnTo>
                <a:lnTo>
                  <a:pt x="88275" y="107652"/>
                </a:lnTo>
                <a:lnTo>
                  <a:pt x="90949" y="107652"/>
                </a:lnTo>
                <a:lnTo>
                  <a:pt x="9702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516709" y="9917959"/>
            <a:ext cx="190573" cy="2617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58938" y="10146057"/>
            <a:ext cx="235585" cy="191770"/>
          </a:xfrm>
          <a:custGeom>
            <a:avLst/>
            <a:gdLst/>
            <a:ahLst/>
            <a:cxnLst/>
            <a:rect l="l" t="t" r="r" b="b"/>
            <a:pathLst>
              <a:path w="235584" h="191770">
                <a:moveTo>
                  <a:pt x="235249" y="0"/>
                </a:moveTo>
                <a:lnTo>
                  <a:pt x="0" y="126530"/>
                </a:lnTo>
                <a:lnTo>
                  <a:pt x="192360" y="191166"/>
                </a:lnTo>
                <a:lnTo>
                  <a:pt x="192706" y="189721"/>
                </a:lnTo>
                <a:lnTo>
                  <a:pt x="191386" y="189439"/>
                </a:lnTo>
                <a:lnTo>
                  <a:pt x="191795" y="188151"/>
                </a:lnTo>
                <a:lnTo>
                  <a:pt x="193058" y="188151"/>
                </a:lnTo>
                <a:lnTo>
                  <a:pt x="193164" y="187680"/>
                </a:lnTo>
                <a:lnTo>
                  <a:pt x="190402" y="187680"/>
                </a:lnTo>
                <a:lnTo>
                  <a:pt x="6711" y="125964"/>
                </a:lnTo>
                <a:lnTo>
                  <a:pt x="231322" y="5151"/>
                </a:lnTo>
                <a:lnTo>
                  <a:pt x="234094" y="5151"/>
                </a:lnTo>
                <a:lnTo>
                  <a:pt x="235249" y="0"/>
                </a:lnTo>
                <a:close/>
              </a:path>
              <a:path w="235584" h="191770">
                <a:moveTo>
                  <a:pt x="193058" y="188151"/>
                </a:moveTo>
                <a:lnTo>
                  <a:pt x="191795" y="188151"/>
                </a:lnTo>
                <a:lnTo>
                  <a:pt x="191386" y="189439"/>
                </a:lnTo>
                <a:lnTo>
                  <a:pt x="192706" y="189721"/>
                </a:lnTo>
                <a:lnTo>
                  <a:pt x="193058" y="188151"/>
                </a:lnTo>
                <a:close/>
              </a:path>
              <a:path w="235584" h="191770">
                <a:moveTo>
                  <a:pt x="234094" y="5151"/>
                </a:moveTo>
                <a:lnTo>
                  <a:pt x="231322" y="5151"/>
                </a:lnTo>
                <a:lnTo>
                  <a:pt x="190402" y="187680"/>
                </a:lnTo>
                <a:lnTo>
                  <a:pt x="193164" y="187680"/>
                </a:lnTo>
                <a:lnTo>
                  <a:pt x="234094" y="515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801205" y="10313330"/>
            <a:ext cx="78133" cy="1031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31811" y="10140463"/>
            <a:ext cx="265430" cy="133985"/>
          </a:xfrm>
          <a:custGeom>
            <a:avLst/>
            <a:gdLst/>
            <a:ahLst/>
            <a:cxnLst/>
            <a:rect l="l" t="t" r="r" b="b"/>
            <a:pathLst>
              <a:path w="265430" h="133984">
                <a:moveTo>
                  <a:pt x="2541" y="43360"/>
                </a:moveTo>
                <a:lnTo>
                  <a:pt x="0" y="44187"/>
                </a:lnTo>
                <a:lnTo>
                  <a:pt x="29662" y="133778"/>
                </a:lnTo>
                <a:lnTo>
                  <a:pt x="31054" y="133014"/>
                </a:lnTo>
                <a:lnTo>
                  <a:pt x="30416" y="131841"/>
                </a:lnTo>
                <a:lnTo>
                  <a:pt x="31693" y="131422"/>
                </a:lnTo>
                <a:lnTo>
                  <a:pt x="34014" y="131422"/>
                </a:lnTo>
                <a:lnTo>
                  <a:pt x="36818" y="129914"/>
                </a:lnTo>
                <a:lnTo>
                  <a:pt x="31201" y="129914"/>
                </a:lnTo>
                <a:lnTo>
                  <a:pt x="2541" y="43360"/>
                </a:lnTo>
                <a:close/>
              </a:path>
              <a:path w="265430" h="133984">
                <a:moveTo>
                  <a:pt x="34014" y="131422"/>
                </a:moveTo>
                <a:lnTo>
                  <a:pt x="31693" y="131422"/>
                </a:lnTo>
                <a:lnTo>
                  <a:pt x="30416" y="131841"/>
                </a:lnTo>
                <a:lnTo>
                  <a:pt x="31054" y="133014"/>
                </a:lnTo>
                <a:lnTo>
                  <a:pt x="34014" y="131422"/>
                </a:lnTo>
                <a:close/>
              </a:path>
              <a:path w="265430" h="133984">
                <a:moveTo>
                  <a:pt x="160246" y="0"/>
                </a:moveTo>
                <a:lnTo>
                  <a:pt x="151998" y="2128"/>
                </a:lnTo>
                <a:lnTo>
                  <a:pt x="255624" y="9196"/>
                </a:lnTo>
                <a:lnTo>
                  <a:pt x="31201" y="129914"/>
                </a:lnTo>
                <a:lnTo>
                  <a:pt x="36818" y="129914"/>
                </a:lnTo>
                <a:lnTo>
                  <a:pt x="265110" y="7154"/>
                </a:lnTo>
                <a:lnTo>
                  <a:pt x="16024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888908" y="10270683"/>
            <a:ext cx="266065" cy="134620"/>
          </a:xfrm>
          <a:custGeom>
            <a:avLst/>
            <a:gdLst/>
            <a:ahLst/>
            <a:cxnLst/>
            <a:rect l="l" t="t" r="r" b="b"/>
            <a:pathLst>
              <a:path w="266065" h="134620">
                <a:moveTo>
                  <a:pt x="72659" y="0"/>
                </a:moveTo>
                <a:lnTo>
                  <a:pt x="0" y="134266"/>
                </a:lnTo>
                <a:lnTo>
                  <a:pt x="3665" y="133155"/>
                </a:lnTo>
                <a:lnTo>
                  <a:pt x="73946" y="3266"/>
                </a:lnTo>
                <a:lnTo>
                  <a:pt x="82382" y="3266"/>
                </a:lnTo>
                <a:lnTo>
                  <a:pt x="72659" y="0"/>
                </a:lnTo>
                <a:close/>
              </a:path>
              <a:path w="266065" h="134620">
                <a:moveTo>
                  <a:pt x="82382" y="3266"/>
                </a:moveTo>
                <a:lnTo>
                  <a:pt x="73946" y="3266"/>
                </a:lnTo>
                <a:lnTo>
                  <a:pt x="257061" y="64783"/>
                </a:lnTo>
                <a:lnTo>
                  <a:pt x="169585" y="93574"/>
                </a:lnTo>
                <a:lnTo>
                  <a:pt x="170534" y="93381"/>
                </a:lnTo>
                <a:lnTo>
                  <a:pt x="189385" y="89885"/>
                </a:lnTo>
                <a:lnTo>
                  <a:pt x="265574" y="64814"/>
                </a:lnTo>
                <a:lnTo>
                  <a:pt x="261323" y="64804"/>
                </a:lnTo>
                <a:lnTo>
                  <a:pt x="260894" y="63516"/>
                </a:lnTo>
                <a:lnTo>
                  <a:pt x="261710" y="63516"/>
                </a:lnTo>
                <a:lnTo>
                  <a:pt x="82382" y="3266"/>
                </a:lnTo>
                <a:close/>
              </a:path>
              <a:path w="266065" h="134620">
                <a:moveTo>
                  <a:pt x="261710" y="63516"/>
                </a:moveTo>
                <a:lnTo>
                  <a:pt x="260894" y="63516"/>
                </a:lnTo>
                <a:lnTo>
                  <a:pt x="261323" y="64804"/>
                </a:lnTo>
                <a:lnTo>
                  <a:pt x="265543" y="64804"/>
                </a:lnTo>
                <a:lnTo>
                  <a:pt x="261710" y="6351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64103" y="10183805"/>
            <a:ext cx="100330" cy="133985"/>
          </a:xfrm>
          <a:custGeom>
            <a:avLst/>
            <a:gdLst/>
            <a:ahLst/>
            <a:cxnLst/>
            <a:rect l="l" t="t" r="r" b="b"/>
            <a:pathLst>
              <a:path w="100330" h="133984">
                <a:moveTo>
                  <a:pt x="35037" y="11475"/>
                </a:moveTo>
                <a:lnTo>
                  <a:pt x="31991" y="12466"/>
                </a:lnTo>
                <a:lnTo>
                  <a:pt x="0" y="133362"/>
                </a:lnTo>
                <a:lnTo>
                  <a:pt x="10707" y="128630"/>
                </a:lnTo>
                <a:lnTo>
                  <a:pt x="4020" y="128630"/>
                </a:lnTo>
                <a:lnTo>
                  <a:pt x="35037" y="11475"/>
                </a:lnTo>
                <a:close/>
              </a:path>
              <a:path w="100330" h="133984">
                <a:moveTo>
                  <a:pt x="70304" y="0"/>
                </a:moveTo>
                <a:lnTo>
                  <a:pt x="67749" y="831"/>
                </a:lnTo>
                <a:lnTo>
                  <a:pt x="96531" y="87772"/>
                </a:lnTo>
                <a:lnTo>
                  <a:pt x="4020" y="128630"/>
                </a:lnTo>
                <a:lnTo>
                  <a:pt x="10707" y="128630"/>
                </a:lnTo>
                <a:lnTo>
                  <a:pt x="99850" y="89228"/>
                </a:lnTo>
                <a:lnTo>
                  <a:pt x="99611" y="88505"/>
                </a:lnTo>
                <a:lnTo>
                  <a:pt x="98175" y="88505"/>
                </a:lnTo>
                <a:lnTo>
                  <a:pt x="97641" y="87290"/>
                </a:lnTo>
                <a:lnTo>
                  <a:pt x="99208" y="87290"/>
                </a:lnTo>
                <a:lnTo>
                  <a:pt x="70304" y="0"/>
                </a:lnTo>
                <a:close/>
              </a:path>
              <a:path w="100330" h="133984">
                <a:moveTo>
                  <a:pt x="99208" y="87290"/>
                </a:moveTo>
                <a:lnTo>
                  <a:pt x="97641" y="87290"/>
                </a:lnTo>
                <a:lnTo>
                  <a:pt x="98175" y="88505"/>
                </a:lnTo>
                <a:lnTo>
                  <a:pt x="99611" y="88505"/>
                </a:lnTo>
                <a:lnTo>
                  <a:pt x="99208" y="8729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864586" y="10269506"/>
            <a:ext cx="100965" cy="140970"/>
          </a:xfrm>
          <a:custGeom>
            <a:avLst/>
            <a:gdLst/>
            <a:ahLst/>
            <a:cxnLst/>
            <a:rect l="l" t="t" r="r" b="b"/>
            <a:pathLst>
              <a:path w="100965" h="140970">
                <a:moveTo>
                  <a:pt x="100708" y="0"/>
                </a:moveTo>
                <a:lnTo>
                  <a:pt x="0" y="44490"/>
                </a:lnTo>
                <a:lnTo>
                  <a:pt x="12127" y="140392"/>
                </a:lnTo>
                <a:lnTo>
                  <a:pt x="14708" y="139262"/>
                </a:lnTo>
                <a:lnTo>
                  <a:pt x="2921" y="46113"/>
                </a:lnTo>
                <a:lnTo>
                  <a:pt x="94583" y="5612"/>
                </a:lnTo>
                <a:lnTo>
                  <a:pt x="97671" y="5612"/>
                </a:lnTo>
                <a:lnTo>
                  <a:pt x="100708" y="0"/>
                </a:lnTo>
                <a:close/>
              </a:path>
              <a:path w="100965" h="140970">
                <a:moveTo>
                  <a:pt x="97671" y="5612"/>
                </a:moveTo>
                <a:lnTo>
                  <a:pt x="94583" y="5612"/>
                </a:lnTo>
                <a:lnTo>
                  <a:pt x="24363" y="135432"/>
                </a:lnTo>
                <a:lnTo>
                  <a:pt x="28008" y="134327"/>
                </a:lnTo>
                <a:lnTo>
                  <a:pt x="97671" y="561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174807" y="101290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706" y="0"/>
                </a:moveTo>
                <a:lnTo>
                  <a:pt x="10324" y="973"/>
                </a:lnTo>
                <a:lnTo>
                  <a:pt x="0" y="13706"/>
                </a:lnTo>
                <a:lnTo>
                  <a:pt x="973" y="23035"/>
                </a:lnTo>
                <a:lnTo>
                  <a:pt x="13706" y="33381"/>
                </a:lnTo>
                <a:lnTo>
                  <a:pt x="23077" y="32428"/>
                </a:lnTo>
                <a:lnTo>
                  <a:pt x="33402" y="19685"/>
                </a:lnTo>
                <a:lnTo>
                  <a:pt x="32438" y="10324"/>
                </a:lnTo>
                <a:lnTo>
                  <a:pt x="19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354067" y="1015755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74" y="0"/>
                </a:moveTo>
                <a:lnTo>
                  <a:pt x="10324" y="984"/>
                </a:lnTo>
                <a:lnTo>
                  <a:pt x="0" y="13716"/>
                </a:lnTo>
                <a:lnTo>
                  <a:pt x="973" y="23056"/>
                </a:lnTo>
                <a:lnTo>
                  <a:pt x="13685" y="33402"/>
                </a:lnTo>
                <a:lnTo>
                  <a:pt x="23056" y="32428"/>
                </a:lnTo>
                <a:lnTo>
                  <a:pt x="33402" y="19695"/>
                </a:lnTo>
                <a:lnTo>
                  <a:pt x="32428" y="10324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134284" y="10321183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5" h="27940">
                <a:moveTo>
                  <a:pt x="19695" y="0"/>
                </a:moveTo>
                <a:lnTo>
                  <a:pt x="10345" y="963"/>
                </a:lnTo>
                <a:lnTo>
                  <a:pt x="0" y="13695"/>
                </a:lnTo>
                <a:lnTo>
                  <a:pt x="984" y="23046"/>
                </a:lnTo>
                <a:lnTo>
                  <a:pt x="6750" y="27748"/>
                </a:lnTo>
                <a:lnTo>
                  <a:pt x="30422" y="23357"/>
                </a:lnTo>
                <a:lnTo>
                  <a:pt x="33412" y="19685"/>
                </a:lnTo>
                <a:lnTo>
                  <a:pt x="32438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945086" y="102530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34" y="973"/>
                </a:lnTo>
                <a:lnTo>
                  <a:pt x="0" y="13716"/>
                </a:lnTo>
                <a:lnTo>
                  <a:pt x="963" y="23046"/>
                </a:lnTo>
                <a:lnTo>
                  <a:pt x="13695" y="33381"/>
                </a:lnTo>
                <a:lnTo>
                  <a:pt x="23046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850838" y="1029515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45" y="984"/>
                </a:lnTo>
                <a:lnTo>
                  <a:pt x="5162" y="7340"/>
                </a:lnTo>
                <a:lnTo>
                  <a:pt x="0" y="13737"/>
                </a:lnTo>
                <a:lnTo>
                  <a:pt x="973" y="23056"/>
                </a:lnTo>
                <a:lnTo>
                  <a:pt x="13716" y="33402"/>
                </a:lnTo>
                <a:lnTo>
                  <a:pt x="23056" y="32428"/>
                </a:lnTo>
                <a:lnTo>
                  <a:pt x="33412" y="19695"/>
                </a:lnTo>
                <a:lnTo>
                  <a:pt x="32428" y="10345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872303" y="10409527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258" y="0"/>
                </a:moveTo>
                <a:lnTo>
                  <a:pt x="1549" y="394"/>
                </a:lnTo>
                <a:lnTo>
                  <a:pt x="0" y="2302"/>
                </a:lnTo>
                <a:lnTo>
                  <a:pt x="52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38470" y="10242728"/>
            <a:ext cx="29845" cy="17780"/>
          </a:xfrm>
          <a:custGeom>
            <a:avLst/>
            <a:gdLst/>
            <a:ahLst/>
            <a:cxnLst/>
            <a:rect l="l" t="t" r="r" b="b"/>
            <a:pathLst>
              <a:path w="29844" h="17779">
                <a:moveTo>
                  <a:pt x="19674" y="0"/>
                </a:moveTo>
                <a:lnTo>
                  <a:pt x="10334" y="973"/>
                </a:lnTo>
                <a:lnTo>
                  <a:pt x="0" y="13716"/>
                </a:lnTo>
                <a:lnTo>
                  <a:pt x="407" y="17622"/>
                </a:lnTo>
                <a:lnTo>
                  <a:pt x="25850" y="9346"/>
                </a:lnTo>
                <a:lnTo>
                  <a:pt x="29494" y="7953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40561" y="1014103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13" y="973"/>
                </a:lnTo>
                <a:lnTo>
                  <a:pt x="0" y="13716"/>
                </a:lnTo>
                <a:lnTo>
                  <a:pt x="963" y="23056"/>
                </a:lnTo>
                <a:lnTo>
                  <a:pt x="13695" y="33391"/>
                </a:lnTo>
                <a:lnTo>
                  <a:pt x="23067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670918" y="10042636"/>
            <a:ext cx="31750" cy="33655"/>
          </a:xfrm>
          <a:custGeom>
            <a:avLst/>
            <a:gdLst/>
            <a:ahLst/>
            <a:cxnLst/>
            <a:rect l="l" t="t" r="r" b="b"/>
            <a:pathLst>
              <a:path w="31750" h="33654">
                <a:moveTo>
                  <a:pt x="19695" y="0"/>
                </a:moveTo>
                <a:lnTo>
                  <a:pt x="10324" y="973"/>
                </a:lnTo>
                <a:lnTo>
                  <a:pt x="0" y="13716"/>
                </a:lnTo>
                <a:lnTo>
                  <a:pt x="973" y="23046"/>
                </a:lnTo>
                <a:lnTo>
                  <a:pt x="13706" y="33402"/>
                </a:lnTo>
                <a:lnTo>
                  <a:pt x="23056" y="32428"/>
                </a:lnTo>
                <a:lnTo>
                  <a:pt x="31661" y="21838"/>
                </a:lnTo>
                <a:lnTo>
                  <a:pt x="30934" y="17993"/>
                </a:lnTo>
                <a:lnTo>
                  <a:pt x="28440" y="7096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875821" y="10271429"/>
            <a:ext cx="854738" cy="4730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875810" y="10271431"/>
            <a:ext cx="855344" cy="473075"/>
          </a:xfrm>
          <a:custGeom>
            <a:avLst/>
            <a:gdLst/>
            <a:ahLst/>
            <a:cxnLst/>
            <a:rect l="l" t="t" r="r" b="b"/>
            <a:pathLst>
              <a:path w="855344" h="473075">
                <a:moveTo>
                  <a:pt x="854748" y="0"/>
                </a:moveTo>
                <a:lnTo>
                  <a:pt x="813085" y="27157"/>
                </a:lnTo>
                <a:lnTo>
                  <a:pt x="752531" y="53441"/>
                </a:lnTo>
                <a:lnTo>
                  <a:pt x="714594" y="66439"/>
                </a:lnTo>
                <a:lnTo>
                  <a:pt x="671245" y="79439"/>
                </a:lnTo>
                <a:lnTo>
                  <a:pt x="622252" y="92515"/>
                </a:lnTo>
                <a:lnTo>
                  <a:pt x="567386" y="105740"/>
                </a:lnTo>
                <a:lnTo>
                  <a:pt x="506417" y="119187"/>
                </a:lnTo>
                <a:lnTo>
                  <a:pt x="439114" y="132930"/>
                </a:lnTo>
                <a:lnTo>
                  <a:pt x="365248" y="147042"/>
                </a:lnTo>
                <a:lnTo>
                  <a:pt x="284588" y="161597"/>
                </a:lnTo>
                <a:lnTo>
                  <a:pt x="191904" y="178880"/>
                </a:lnTo>
                <a:lnTo>
                  <a:pt x="118587" y="194883"/>
                </a:lnTo>
                <a:lnTo>
                  <a:pt x="63687" y="210026"/>
                </a:lnTo>
                <a:lnTo>
                  <a:pt x="26255" y="224726"/>
                </a:lnTo>
                <a:lnTo>
                  <a:pt x="0" y="254473"/>
                </a:lnTo>
                <a:lnTo>
                  <a:pt x="7520" y="265652"/>
                </a:lnTo>
                <a:lnTo>
                  <a:pt x="31999" y="300692"/>
                </a:lnTo>
                <a:lnTo>
                  <a:pt x="62353" y="333646"/>
                </a:lnTo>
                <a:lnTo>
                  <a:pt x="91790" y="360704"/>
                </a:lnTo>
                <a:lnTo>
                  <a:pt x="123430" y="385255"/>
                </a:lnTo>
                <a:lnTo>
                  <a:pt x="125535" y="386825"/>
                </a:lnTo>
                <a:lnTo>
                  <a:pt x="127681" y="388427"/>
                </a:lnTo>
                <a:lnTo>
                  <a:pt x="128802" y="389255"/>
                </a:lnTo>
                <a:lnTo>
                  <a:pt x="129943" y="390092"/>
                </a:lnTo>
                <a:lnTo>
                  <a:pt x="131001" y="390878"/>
                </a:lnTo>
                <a:lnTo>
                  <a:pt x="130781" y="390679"/>
                </a:lnTo>
                <a:lnTo>
                  <a:pt x="198983" y="429491"/>
                </a:lnTo>
                <a:lnTo>
                  <a:pt x="243645" y="446596"/>
                </a:lnTo>
                <a:lnTo>
                  <a:pt x="295818" y="460411"/>
                </a:lnTo>
                <a:lnTo>
                  <a:pt x="355884" y="469646"/>
                </a:lnTo>
                <a:lnTo>
                  <a:pt x="424227" y="473011"/>
                </a:lnTo>
                <a:lnTo>
                  <a:pt x="483296" y="468583"/>
                </a:lnTo>
                <a:lnTo>
                  <a:pt x="537224" y="456128"/>
                </a:lnTo>
                <a:lnTo>
                  <a:pt x="586153" y="436892"/>
                </a:lnTo>
                <a:lnTo>
                  <a:pt x="630221" y="412119"/>
                </a:lnTo>
                <a:lnTo>
                  <a:pt x="669569" y="383056"/>
                </a:lnTo>
                <a:lnTo>
                  <a:pt x="704337" y="350947"/>
                </a:lnTo>
                <a:lnTo>
                  <a:pt x="734665" y="317037"/>
                </a:lnTo>
                <a:lnTo>
                  <a:pt x="760692" y="282572"/>
                </a:lnTo>
                <a:lnTo>
                  <a:pt x="782559" y="248797"/>
                </a:lnTo>
                <a:lnTo>
                  <a:pt x="804072" y="209748"/>
                </a:lnTo>
                <a:lnTo>
                  <a:pt x="813661" y="189114"/>
                </a:lnTo>
                <a:lnTo>
                  <a:pt x="814069" y="188863"/>
                </a:lnTo>
                <a:lnTo>
                  <a:pt x="829534" y="146875"/>
                </a:lnTo>
                <a:lnTo>
                  <a:pt x="832896" y="136226"/>
                </a:lnTo>
                <a:lnTo>
                  <a:pt x="834435" y="129776"/>
                </a:lnTo>
                <a:lnTo>
                  <a:pt x="841024" y="104316"/>
                </a:lnTo>
                <a:lnTo>
                  <a:pt x="847033" y="78298"/>
                </a:lnTo>
                <a:lnTo>
                  <a:pt x="851685" y="51758"/>
                </a:lnTo>
                <a:lnTo>
                  <a:pt x="854204" y="24732"/>
                </a:lnTo>
                <a:lnTo>
                  <a:pt x="854570" y="16732"/>
                </a:lnTo>
                <a:lnTo>
                  <a:pt x="854748" y="8491"/>
                </a:lnTo>
                <a:lnTo>
                  <a:pt x="854748" y="0"/>
                </a:lnTo>
                <a:close/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459918" y="9672520"/>
            <a:ext cx="138430" cy="178435"/>
          </a:xfrm>
          <a:custGeom>
            <a:avLst/>
            <a:gdLst/>
            <a:ahLst/>
            <a:cxnLst/>
            <a:rect l="l" t="t" r="r" b="b"/>
            <a:pathLst>
              <a:path w="138430" h="178434">
                <a:moveTo>
                  <a:pt x="102925" y="0"/>
                </a:moveTo>
                <a:lnTo>
                  <a:pt x="0" y="57005"/>
                </a:lnTo>
                <a:lnTo>
                  <a:pt x="81371" y="178228"/>
                </a:lnTo>
                <a:lnTo>
                  <a:pt x="83661" y="176704"/>
                </a:lnTo>
                <a:lnTo>
                  <a:pt x="3947" y="57958"/>
                </a:lnTo>
                <a:lnTo>
                  <a:pt x="104265" y="2396"/>
                </a:lnTo>
                <a:lnTo>
                  <a:pt x="102925" y="0"/>
                </a:lnTo>
                <a:close/>
              </a:path>
              <a:path w="138430" h="178434">
                <a:moveTo>
                  <a:pt x="136137" y="68397"/>
                </a:moveTo>
                <a:lnTo>
                  <a:pt x="122348" y="143391"/>
                </a:lnTo>
                <a:lnTo>
                  <a:pt x="125910" y="139186"/>
                </a:lnTo>
                <a:lnTo>
                  <a:pt x="138121" y="72775"/>
                </a:lnTo>
                <a:lnTo>
                  <a:pt x="136137" y="6839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344310" y="9814779"/>
            <a:ext cx="167005" cy="117475"/>
          </a:xfrm>
          <a:custGeom>
            <a:avLst/>
            <a:gdLst/>
            <a:ahLst/>
            <a:cxnLst/>
            <a:rect l="l" t="t" r="r" b="b"/>
            <a:pathLst>
              <a:path w="167005" h="117475">
                <a:moveTo>
                  <a:pt x="0" y="0"/>
                </a:moveTo>
                <a:lnTo>
                  <a:pt x="31015" y="117206"/>
                </a:lnTo>
                <a:lnTo>
                  <a:pt x="33603" y="116265"/>
                </a:lnTo>
                <a:lnTo>
                  <a:pt x="3957" y="4198"/>
                </a:lnTo>
                <a:lnTo>
                  <a:pt x="12688" y="4198"/>
                </a:lnTo>
                <a:lnTo>
                  <a:pt x="0" y="0"/>
                </a:lnTo>
                <a:close/>
              </a:path>
              <a:path w="167005" h="117475">
                <a:moveTo>
                  <a:pt x="12688" y="4198"/>
                </a:moveTo>
                <a:lnTo>
                  <a:pt x="3957" y="4198"/>
                </a:lnTo>
                <a:lnTo>
                  <a:pt x="163601" y="57032"/>
                </a:lnTo>
                <a:lnTo>
                  <a:pt x="166902" y="55229"/>
                </a:lnTo>
                <a:lnTo>
                  <a:pt x="12688" y="419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43367" y="9728049"/>
            <a:ext cx="200660" cy="144145"/>
          </a:xfrm>
          <a:custGeom>
            <a:avLst/>
            <a:gdLst/>
            <a:ahLst/>
            <a:cxnLst/>
            <a:rect l="l" t="t" r="r" b="b"/>
            <a:pathLst>
              <a:path w="200659" h="144145">
                <a:moveTo>
                  <a:pt x="118865" y="0"/>
                </a:moveTo>
                <a:lnTo>
                  <a:pt x="0" y="89316"/>
                </a:lnTo>
                <a:lnTo>
                  <a:pt x="164545" y="143762"/>
                </a:lnTo>
                <a:lnTo>
                  <a:pt x="167832" y="141968"/>
                </a:lnTo>
                <a:lnTo>
                  <a:pt x="5832" y="88363"/>
                </a:lnTo>
                <a:lnTo>
                  <a:pt x="118195" y="3937"/>
                </a:lnTo>
                <a:lnTo>
                  <a:pt x="121508" y="3937"/>
                </a:lnTo>
                <a:lnTo>
                  <a:pt x="120699" y="2732"/>
                </a:lnTo>
                <a:lnTo>
                  <a:pt x="117389" y="2732"/>
                </a:lnTo>
                <a:lnTo>
                  <a:pt x="118530" y="1958"/>
                </a:lnTo>
                <a:lnTo>
                  <a:pt x="120179" y="1958"/>
                </a:lnTo>
                <a:lnTo>
                  <a:pt x="118865" y="0"/>
                </a:lnTo>
                <a:close/>
              </a:path>
              <a:path w="200659" h="144145">
                <a:moveTo>
                  <a:pt x="121508" y="3937"/>
                </a:moveTo>
                <a:lnTo>
                  <a:pt x="118195" y="3937"/>
                </a:lnTo>
                <a:lnTo>
                  <a:pt x="197919" y="122703"/>
                </a:lnTo>
                <a:lnTo>
                  <a:pt x="200203" y="121182"/>
                </a:lnTo>
                <a:lnTo>
                  <a:pt x="121508" y="3937"/>
                </a:lnTo>
                <a:close/>
              </a:path>
              <a:path w="200659" h="144145">
                <a:moveTo>
                  <a:pt x="120179" y="1958"/>
                </a:moveTo>
                <a:lnTo>
                  <a:pt x="118530" y="1958"/>
                </a:lnTo>
                <a:lnTo>
                  <a:pt x="117389" y="2732"/>
                </a:lnTo>
                <a:lnTo>
                  <a:pt x="120699" y="2732"/>
                </a:lnTo>
                <a:lnTo>
                  <a:pt x="120179" y="19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57991" y="9615783"/>
            <a:ext cx="106680" cy="118110"/>
          </a:xfrm>
          <a:custGeom>
            <a:avLst/>
            <a:gdLst/>
            <a:ahLst/>
            <a:cxnLst/>
            <a:rect l="l" t="t" r="r" b="b"/>
            <a:pathLst>
              <a:path w="106680" h="118109">
                <a:moveTo>
                  <a:pt x="71553" y="0"/>
                </a:moveTo>
                <a:lnTo>
                  <a:pt x="0" y="117940"/>
                </a:lnTo>
                <a:lnTo>
                  <a:pt x="13402" y="110516"/>
                </a:lnTo>
                <a:lnTo>
                  <a:pt x="7706" y="110516"/>
                </a:lnTo>
                <a:lnTo>
                  <a:pt x="73222" y="2517"/>
                </a:lnTo>
                <a:lnTo>
                  <a:pt x="71553" y="0"/>
                </a:lnTo>
                <a:close/>
              </a:path>
              <a:path w="106680" h="118109">
                <a:moveTo>
                  <a:pt x="104845" y="56727"/>
                </a:moveTo>
                <a:lnTo>
                  <a:pt x="7706" y="110516"/>
                </a:lnTo>
                <a:lnTo>
                  <a:pt x="13402" y="110516"/>
                </a:lnTo>
                <a:lnTo>
                  <a:pt x="106187" y="59120"/>
                </a:lnTo>
                <a:lnTo>
                  <a:pt x="104845" y="56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26015" y="9655760"/>
            <a:ext cx="138430" cy="163830"/>
          </a:xfrm>
          <a:custGeom>
            <a:avLst/>
            <a:gdLst/>
            <a:ahLst/>
            <a:cxnLst/>
            <a:rect l="l" t="t" r="r" b="b"/>
            <a:pathLst>
              <a:path w="138430" h="163829">
                <a:moveTo>
                  <a:pt x="2622" y="27676"/>
                </a:moveTo>
                <a:lnTo>
                  <a:pt x="0" y="28710"/>
                </a:lnTo>
                <a:lnTo>
                  <a:pt x="19226" y="163616"/>
                </a:lnTo>
                <a:lnTo>
                  <a:pt x="25845" y="158642"/>
                </a:lnTo>
                <a:lnTo>
                  <a:pt x="21279" y="158642"/>
                </a:lnTo>
                <a:lnTo>
                  <a:pt x="2622" y="27676"/>
                </a:lnTo>
                <a:close/>
              </a:path>
              <a:path w="138430" h="163829">
                <a:moveTo>
                  <a:pt x="62260" y="0"/>
                </a:moveTo>
                <a:lnTo>
                  <a:pt x="59768" y="1391"/>
                </a:lnTo>
                <a:lnTo>
                  <a:pt x="133767" y="74111"/>
                </a:lnTo>
                <a:lnTo>
                  <a:pt x="21279" y="158642"/>
                </a:lnTo>
                <a:lnTo>
                  <a:pt x="25845" y="158642"/>
                </a:lnTo>
                <a:lnTo>
                  <a:pt x="137966" y="74394"/>
                </a:lnTo>
                <a:lnTo>
                  <a:pt x="6226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133673" y="9814339"/>
            <a:ext cx="244475" cy="195580"/>
          </a:xfrm>
          <a:custGeom>
            <a:avLst/>
            <a:gdLst/>
            <a:ahLst/>
            <a:cxnLst/>
            <a:rect l="l" t="t" r="r" b="b"/>
            <a:pathLst>
              <a:path w="244475" h="195579">
                <a:moveTo>
                  <a:pt x="213369" y="0"/>
                </a:moveTo>
                <a:lnTo>
                  <a:pt x="0" y="195242"/>
                </a:lnTo>
                <a:lnTo>
                  <a:pt x="6016" y="193469"/>
                </a:lnTo>
                <a:lnTo>
                  <a:pt x="211872" y="5078"/>
                </a:lnTo>
                <a:lnTo>
                  <a:pt x="214712" y="5078"/>
                </a:lnTo>
                <a:lnTo>
                  <a:pt x="214136" y="2900"/>
                </a:lnTo>
                <a:lnTo>
                  <a:pt x="211306" y="2900"/>
                </a:lnTo>
                <a:lnTo>
                  <a:pt x="212615" y="2544"/>
                </a:lnTo>
                <a:lnTo>
                  <a:pt x="214042" y="2544"/>
                </a:lnTo>
                <a:lnTo>
                  <a:pt x="213369" y="0"/>
                </a:lnTo>
                <a:close/>
              </a:path>
              <a:path w="244475" h="195579">
                <a:moveTo>
                  <a:pt x="214712" y="5078"/>
                </a:moveTo>
                <a:lnTo>
                  <a:pt x="211872" y="5078"/>
                </a:lnTo>
                <a:lnTo>
                  <a:pt x="241645" y="117647"/>
                </a:lnTo>
                <a:lnTo>
                  <a:pt x="244233" y="116707"/>
                </a:lnTo>
                <a:lnTo>
                  <a:pt x="214712" y="5078"/>
                </a:lnTo>
                <a:close/>
              </a:path>
              <a:path w="244475" h="195579">
                <a:moveTo>
                  <a:pt x="214042" y="2544"/>
                </a:moveTo>
                <a:lnTo>
                  <a:pt x="212615" y="2544"/>
                </a:lnTo>
                <a:lnTo>
                  <a:pt x="211306" y="2900"/>
                </a:lnTo>
                <a:lnTo>
                  <a:pt x="214136" y="2900"/>
                </a:lnTo>
                <a:lnTo>
                  <a:pt x="214042" y="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187685" y="9683459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5" h="147954">
                <a:moveTo>
                  <a:pt x="61971" y="30101"/>
                </a:moveTo>
                <a:lnTo>
                  <a:pt x="58221" y="31450"/>
                </a:lnTo>
                <a:lnTo>
                  <a:pt x="0" y="147927"/>
                </a:lnTo>
                <a:lnTo>
                  <a:pt x="37804" y="144796"/>
                </a:lnTo>
                <a:lnTo>
                  <a:pt x="4659" y="144796"/>
                </a:lnTo>
                <a:lnTo>
                  <a:pt x="61971" y="30101"/>
                </a:lnTo>
                <a:close/>
              </a:path>
              <a:path w="160655" h="147954">
                <a:moveTo>
                  <a:pt x="140892" y="0"/>
                </a:moveTo>
                <a:lnTo>
                  <a:pt x="138268" y="1034"/>
                </a:lnTo>
                <a:lnTo>
                  <a:pt x="156958" y="132189"/>
                </a:lnTo>
                <a:lnTo>
                  <a:pt x="4659" y="144796"/>
                </a:lnTo>
                <a:lnTo>
                  <a:pt x="37804" y="144796"/>
                </a:lnTo>
                <a:lnTo>
                  <a:pt x="160068" y="134671"/>
                </a:lnTo>
                <a:lnTo>
                  <a:pt x="14089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85752" y="9621925"/>
            <a:ext cx="78740" cy="112395"/>
          </a:xfrm>
          <a:custGeom>
            <a:avLst/>
            <a:gdLst/>
            <a:ahLst/>
            <a:cxnLst/>
            <a:rect l="l" t="t" r="r" b="b"/>
            <a:pathLst>
              <a:path w="78740" h="112395">
                <a:moveTo>
                  <a:pt x="2481" y="33856"/>
                </a:moveTo>
                <a:lnTo>
                  <a:pt x="0" y="35242"/>
                </a:lnTo>
                <a:lnTo>
                  <a:pt x="78269" y="112144"/>
                </a:lnTo>
                <a:lnTo>
                  <a:pt x="76703" y="104040"/>
                </a:lnTo>
                <a:lnTo>
                  <a:pt x="73893" y="104040"/>
                </a:lnTo>
                <a:lnTo>
                  <a:pt x="2481" y="33856"/>
                </a:lnTo>
                <a:close/>
              </a:path>
              <a:path w="78740" h="112395">
                <a:moveTo>
                  <a:pt x="56690" y="0"/>
                </a:moveTo>
                <a:lnTo>
                  <a:pt x="54248" y="1870"/>
                </a:lnTo>
                <a:lnTo>
                  <a:pt x="73893" y="104040"/>
                </a:lnTo>
                <a:lnTo>
                  <a:pt x="76703" y="104040"/>
                </a:lnTo>
                <a:lnTo>
                  <a:pt x="566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42407" y="9713543"/>
            <a:ext cx="107314" cy="119380"/>
          </a:xfrm>
          <a:custGeom>
            <a:avLst/>
            <a:gdLst/>
            <a:ahLst/>
            <a:cxnLst/>
            <a:rect l="l" t="t" r="r" b="b"/>
            <a:pathLst>
              <a:path w="107315" h="119379">
                <a:moveTo>
                  <a:pt x="2623" y="36735"/>
                </a:moveTo>
                <a:lnTo>
                  <a:pt x="0" y="37665"/>
                </a:lnTo>
                <a:lnTo>
                  <a:pt x="47728" y="119141"/>
                </a:lnTo>
                <a:lnTo>
                  <a:pt x="48880" y="116889"/>
                </a:lnTo>
                <a:lnTo>
                  <a:pt x="50623" y="113403"/>
                </a:lnTo>
                <a:lnTo>
                  <a:pt x="47540" y="113403"/>
                </a:lnTo>
                <a:lnTo>
                  <a:pt x="2623" y="36735"/>
                </a:lnTo>
                <a:close/>
              </a:path>
              <a:path w="107315" h="119379">
                <a:moveTo>
                  <a:pt x="107298" y="0"/>
                </a:moveTo>
                <a:lnTo>
                  <a:pt x="103545" y="1349"/>
                </a:lnTo>
                <a:lnTo>
                  <a:pt x="47540" y="113403"/>
                </a:lnTo>
                <a:lnTo>
                  <a:pt x="50623" y="113403"/>
                </a:lnTo>
                <a:lnTo>
                  <a:pt x="10729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440006" y="9615768"/>
            <a:ext cx="91440" cy="118110"/>
          </a:xfrm>
          <a:custGeom>
            <a:avLst/>
            <a:gdLst/>
            <a:ahLst/>
            <a:cxnLst/>
            <a:rect l="l" t="t" r="r" b="b"/>
            <a:pathLst>
              <a:path w="91440" h="118109">
                <a:moveTo>
                  <a:pt x="2436" y="6157"/>
                </a:moveTo>
                <a:lnTo>
                  <a:pt x="0" y="8023"/>
                </a:lnTo>
                <a:lnTo>
                  <a:pt x="21147" y="117998"/>
                </a:lnTo>
                <a:lnTo>
                  <a:pt x="25708" y="110480"/>
                </a:lnTo>
                <a:lnTo>
                  <a:pt x="22497" y="110480"/>
                </a:lnTo>
                <a:lnTo>
                  <a:pt x="2436" y="6157"/>
                </a:lnTo>
                <a:close/>
              </a:path>
              <a:path w="91440" h="118109">
                <a:moveTo>
                  <a:pt x="89526" y="0"/>
                </a:moveTo>
                <a:lnTo>
                  <a:pt x="22497" y="110480"/>
                </a:lnTo>
                <a:lnTo>
                  <a:pt x="25708" y="110480"/>
                </a:lnTo>
                <a:lnTo>
                  <a:pt x="91202" y="2528"/>
                </a:lnTo>
                <a:lnTo>
                  <a:pt x="8952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056120" y="9824308"/>
            <a:ext cx="136525" cy="193675"/>
          </a:xfrm>
          <a:custGeom>
            <a:avLst/>
            <a:gdLst/>
            <a:ahLst/>
            <a:cxnLst/>
            <a:rect l="l" t="t" r="r" b="b"/>
            <a:pathLst>
              <a:path w="136525" h="193675">
                <a:moveTo>
                  <a:pt x="0" y="0"/>
                </a:moveTo>
                <a:lnTo>
                  <a:pt x="49649" y="193496"/>
                </a:lnTo>
                <a:lnTo>
                  <a:pt x="52274" y="192722"/>
                </a:lnTo>
                <a:lnTo>
                  <a:pt x="3560" y="2858"/>
                </a:lnTo>
                <a:lnTo>
                  <a:pt x="92535" y="2858"/>
                </a:lnTo>
                <a:lnTo>
                  <a:pt x="0" y="0"/>
                </a:lnTo>
                <a:close/>
              </a:path>
              <a:path w="136525" h="193675">
                <a:moveTo>
                  <a:pt x="92535" y="2858"/>
                </a:moveTo>
                <a:lnTo>
                  <a:pt x="3560" y="2858"/>
                </a:lnTo>
                <a:lnTo>
                  <a:pt x="131943" y="6816"/>
                </a:lnTo>
                <a:lnTo>
                  <a:pt x="60149" y="190402"/>
                </a:lnTo>
                <a:lnTo>
                  <a:pt x="63480" y="189421"/>
                </a:lnTo>
                <a:lnTo>
                  <a:pt x="135922" y="4198"/>
                </a:lnTo>
                <a:lnTo>
                  <a:pt x="92535" y="28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056171" y="9750289"/>
            <a:ext cx="136525" cy="81280"/>
          </a:xfrm>
          <a:custGeom>
            <a:avLst/>
            <a:gdLst/>
            <a:ahLst/>
            <a:cxnLst/>
            <a:rect l="l" t="t" r="r" b="b"/>
            <a:pathLst>
              <a:path w="136525" h="81279">
                <a:moveTo>
                  <a:pt x="13508" y="27796"/>
                </a:moveTo>
                <a:lnTo>
                  <a:pt x="10448" y="28986"/>
                </a:lnTo>
                <a:lnTo>
                  <a:pt x="0" y="76761"/>
                </a:lnTo>
                <a:lnTo>
                  <a:pt x="136268" y="80971"/>
                </a:lnTo>
                <a:lnTo>
                  <a:pt x="134574" y="78081"/>
                </a:lnTo>
                <a:lnTo>
                  <a:pt x="131388" y="78081"/>
                </a:lnTo>
                <a:lnTo>
                  <a:pt x="3371" y="74133"/>
                </a:lnTo>
                <a:lnTo>
                  <a:pt x="13508" y="27796"/>
                </a:lnTo>
                <a:close/>
              </a:path>
              <a:path w="136525" h="81279">
                <a:moveTo>
                  <a:pt x="88828" y="0"/>
                </a:moveTo>
                <a:lnTo>
                  <a:pt x="86193" y="934"/>
                </a:lnTo>
                <a:lnTo>
                  <a:pt x="131388" y="78081"/>
                </a:lnTo>
                <a:lnTo>
                  <a:pt x="134574" y="78081"/>
                </a:lnTo>
                <a:lnTo>
                  <a:pt x="8882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940387" y="9815718"/>
            <a:ext cx="168275" cy="204470"/>
          </a:xfrm>
          <a:custGeom>
            <a:avLst/>
            <a:gdLst/>
            <a:ahLst/>
            <a:cxnLst/>
            <a:rect l="l" t="t" r="r" b="b"/>
            <a:pathLst>
              <a:path w="168275" h="204470">
                <a:moveTo>
                  <a:pt x="2275" y="21847"/>
                </a:moveTo>
                <a:lnTo>
                  <a:pt x="0" y="23396"/>
                </a:lnTo>
                <a:lnTo>
                  <a:pt x="158018" y="204255"/>
                </a:lnTo>
                <a:lnTo>
                  <a:pt x="160899" y="203406"/>
                </a:lnTo>
                <a:lnTo>
                  <a:pt x="2275" y="21847"/>
                </a:lnTo>
                <a:close/>
              </a:path>
              <a:path w="168275" h="204470">
                <a:moveTo>
                  <a:pt x="41294" y="0"/>
                </a:moveTo>
                <a:lnTo>
                  <a:pt x="37002" y="2278"/>
                </a:lnTo>
                <a:lnTo>
                  <a:pt x="116475" y="11280"/>
                </a:lnTo>
                <a:lnTo>
                  <a:pt x="165420" y="202074"/>
                </a:lnTo>
                <a:lnTo>
                  <a:pt x="168054" y="201298"/>
                </a:lnTo>
                <a:lnTo>
                  <a:pt x="118653" y="8767"/>
                </a:lnTo>
                <a:lnTo>
                  <a:pt x="4129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977371" y="9778058"/>
            <a:ext cx="92710" cy="49530"/>
          </a:xfrm>
          <a:custGeom>
            <a:avLst/>
            <a:gdLst/>
            <a:ahLst/>
            <a:cxnLst/>
            <a:rect l="l" t="t" r="r" b="b"/>
            <a:pathLst>
              <a:path w="92709" h="49529">
                <a:moveTo>
                  <a:pt x="4291" y="37669"/>
                </a:moveTo>
                <a:lnTo>
                  <a:pt x="0" y="39947"/>
                </a:lnTo>
                <a:lnTo>
                  <a:pt x="81616" y="49192"/>
                </a:lnTo>
                <a:lnTo>
                  <a:pt x="82273" y="46186"/>
                </a:lnTo>
                <a:lnTo>
                  <a:pt x="79469" y="46186"/>
                </a:lnTo>
                <a:lnTo>
                  <a:pt x="4291" y="37669"/>
                </a:lnTo>
                <a:close/>
              </a:path>
              <a:path w="92709" h="49529">
                <a:moveTo>
                  <a:pt x="92379" y="0"/>
                </a:moveTo>
                <a:lnTo>
                  <a:pt x="89308" y="1194"/>
                </a:lnTo>
                <a:lnTo>
                  <a:pt x="79469" y="46186"/>
                </a:lnTo>
                <a:lnTo>
                  <a:pt x="82273" y="46186"/>
                </a:lnTo>
                <a:lnTo>
                  <a:pt x="9237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874973" y="9837611"/>
            <a:ext cx="226695" cy="208279"/>
          </a:xfrm>
          <a:custGeom>
            <a:avLst/>
            <a:gdLst/>
            <a:ahLst/>
            <a:cxnLst/>
            <a:rect l="l" t="t" r="r" b="b"/>
            <a:pathLst>
              <a:path w="226694" h="208279">
                <a:moveTo>
                  <a:pt x="33426" y="27496"/>
                </a:moveTo>
                <a:lnTo>
                  <a:pt x="31791" y="29043"/>
                </a:lnTo>
                <a:lnTo>
                  <a:pt x="29933" y="31683"/>
                </a:lnTo>
                <a:lnTo>
                  <a:pt x="0" y="207883"/>
                </a:lnTo>
                <a:lnTo>
                  <a:pt x="57817" y="204972"/>
                </a:lnTo>
                <a:lnTo>
                  <a:pt x="3277" y="204972"/>
                </a:lnTo>
                <a:lnTo>
                  <a:pt x="33426" y="27496"/>
                </a:lnTo>
                <a:close/>
              </a:path>
              <a:path w="226694" h="208279">
                <a:moveTo>
                  <a:pt x="176270" y="196258"/>
                </a:moveTo>
                <a:lnTo>
                  <a:pt x="3277" y="204972"/>
                </a:lnTo>
                <a:lnTo>
                  <a:pt x="57817" y="204972"/>
                </a:lnTo>
                <a:lnTo>
                  <a:pt x="165010" y="199575"/>
                </a:lnTo>
                <a:lnTo>
                  <a:pt x="176270" y="196258"/>
                </a:lnTo>
                <a:close/>
              </a:path>
              <a:path w="226694" h="208279">
                <a:moveTo>
                  <a:pt x="67622" y="0"/>
                </a:moveTo>
                <a:lnTo>
                  <a:pt x="65344" y="1550"/>
                </a:lnTo>
                <a:lnTo>
                  <a:pt x="223343" y="182388"/>
                </a:lnTo>
                <a:lnTo>
                  <a:pt x="226233" y="181537"/>
                </a:lnTo>
                <a:lnTo>
                  <a:pt x="676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872607" y="10033885"/>
            <a:ext cx="179070" cy="43815"/>
          </a:xfrm>
          <a:custGeom>
            <a:avLst/>
            <a:gdLst/>
            <a:ahLst/>
            <a:cxnLst/>
            <a:rect l="l" t="t" r="r" b="b"/>
            <a:pathLst>
              <a:path w="179069" h="43815">
                <a:moveTo>
                  <a:pt x="4062" y="10164"/>
                </a:moveTo>
                <a:lnTo>
                  <a:pt x="3287" y="11284"/>
                </a:lnTo>
                <a:lnTo>
                  <a:pt x="49691" y="43802"/>
                </a:lnTo>
                <a:lnTo>
                  <a:pt x="52791" y="42629"/>
                </a:lnTo>
                <a:lnTo>
                  <a:pt x="8398" y="11525"/>
                </a:lnTo>
                <a:lnTo>
                  <a:pt x="4125" y="11525"/>
                </a:lnTo>
                <a:lnTo>
                  <a:pt x="4062" y="10164"/>
                </a:lnTo>
                <a:close/>
              </a:path>
              <a:path w="179069" h="43815">
                <a:moveTo>
                  <a:pt x="31212" y="10164"/>
                </a:moveTo>
                <a:lnTo>
                  <a:pt x="4062" y="10164"/>
                </a:lnTo>
                <a:lnTo>
                  <a:pt x="4125" y="11525"/>
                </a:lnTo>
                <a:lnTo>
                  <a:pt x="8398" y="11525"/>
                </a:lnTo>
                <a:lnTo>
                  <a:pt x="8114" y="11326"/>
                </a:lnTo>
                <a:lnTo>
                  <a:pt x="31212" y="10164"/>
                </a:lnTo>
                <a:close/>
              </a:path>
              <a:path w="179069" h="43815">
                <a:moveTo>
                  <a:pt x="178582" y="0"/>
                </a:moveTo>
                <a:lnTo>
                  <a:pt x="0" y="8991"/>
                </a:lnTo>
                <a:lnTo>
                  <a:pt x="3287" y="11284"/>
                </a:lnTo>
                <a:lnTo>
                  <a:pt x="4062" y="10164"/>
                </a:lnTo>
                <a:lnTo>
                  <a:pt x="31212" y="10164"/>
                </a:lnTo>
                <a:lnTo>
                  <a:pt x="167332" y="3314"/>
                </a:lnTo>
                <a:lnTo>
                  <a:pt x="17858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855875" y="9865086"/>
            <a:ext cx="52705" cy="179705"/>
          </a:xfrm>
          <a:custGeom>
            <a:avLst/>
            <a:gdLst/>
            <a:ahLst/>
            <a:cxnLst/>
            <a:rect l="l" t="t" r="r" b="b"/>
            <a:pathLst>
              <a:path w="52705" h="179704">
                <a:moveTo>
                  <a:pt x="1457" y="115093"/>
                </a:moveTo>
                <a:lnTo>
                  <a:pt x="0" y="119465"/>
                </a:lnTo>
                <a:lnTo>
                  <a:pt x="19443" y="179371"/>
                </a:lnTo>
                <a:lnTo>
                  <a:pt x="22092" y="179182"/>
                </a:lnTo>
                <a:lnTo>
                  <a:pt x="23105" y="173225"/>
                </a:lnTo>
                <a:lnTo>
                  <a:pt x="20333" y="173225"/>
                </a:lnTo>
                <a:lnTo>
                  <a:pt x="1457" y="115093"/>
                </a:lnTo>
                <a:close/>
              </a:path>
              <a:path w="52705" h="179704">
                <a:moveTo>
                  <a:pt x="52547" y="0"/>
                </a:moveTo>
                <a:lnTo>
                  <a:pt x="50889" y="1568"/>
                </a:lnTo>
                <a:lnTo>
                  <a:pt x="49040" y="4193"/>
                </a:lnTo>
                <a:lnTo>
                  <a:pt x="20333" y="173225"/>
                </a:lnTo>
                <a:lnTo>
                  <a:pt x="23105" y="173225"/>
                </a:lnTo>
                <a:lnTo>
                  <a:pt x="5254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844833" y="9980157"/>
            <a:ext cx="34925" cy="68580"/>
          </a:xfrm>
          <a:custGeom>
            <a:avLst/>
            <a:gdLst/>
            <a:ahLst/>
            <a:cxnLst/>
            <a:rect l="l" t="t" r="r" b="b"/>
            <a:pathLst>
              <a:path w="34925" h="68579">
                <a:moveTo>
                  <a:pt x="877" y="36162"/>
                </a:moveTo>
                <a:lnTo>
                  <a:pt x="0" y="39003"/>
                </a:lnTo>
                <a:lnTo>
                  <a:pt x="34558" y="67976"/>
                </a:lnTo>
                <a:lnTo>
                  <a:pt x="31892" y="59756"/>
                </a:lnTo>
                <a:lnTo>
                  <a:pt x="29019" y="59756"/>
                </a:lnTo>
                <a:lnTo>
                  <a:pt x="877" y="36162"/>
                </a:lnTo>
                <a:close/>
              </a:path>
              <a:path w="34925" h="68579">
                <a:moveTo>
                  <a:pt x="12508" y="0"/>
                </a:moveTo>
                <a:lnTo>
                  <a:pt x="11045" y="4388"/>
                </a:lnTo>
                <a:lnTo>
                  <a:pt x="29019" y="59756"/>
                </a:lnTo>
                <a:lnTo>
                  <a:pt x="31892" y="59756"/>
                </a:lnTo>
                <a:lnTo>
                  <a:pt x="1250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34552" y="10016302"/>
            <a:ext cx="45720" cy="37465"/>
          </a:xfrm>
          <a:custGeom>
            <a:avLst/>
            <a:gdLst/>
            <a:ahLst/>
            <a:cxnLst/>
            <a:rect l="l" t="t" r="r" b="b"/>
            <a:pathLst>
              <a:path w="45719" h="37465">
                <a:moveTo>
                  <a:pt x="11161" y="0"/>
                </a:moveTo>
                <a:lnTo>
                  <a:pt x="10283" y="2842"/>
                </a:lnTo>
                <a:lnTo>
                  <a:pt x="39007" y="26920"/>
                </a:lnTo>
                <a:lnTo>
                  <a:pt x="886" y="33987"/>
                </a:lnTo>
                <a:lnTo>
                  <a:pt x="0" y="36944"/>
                </a:lnTo>
                <a:lnTo>
                  <a:pt x="45226" y="28564"/>
                </a:lnTo>
                <a:lnTo>
                  <a:pt x="44255" y="27747"/>
                </a:lnTo>
                <a:lnTo>
                  <a:pt x="42106" y="27747"/>
                </a:lnTo>
                <a:lnTo>
                  <a:pt x="42986" y="26679"/>
                </a:lnTo>
                <a:lnTo>
                  <a:pt x="11161" y="0"/>
                </a:lnTo>
                <a:close/>
              </a:path>
              <a:path w="45719" h="37465">
                <a:moveTo>
                  <a:pt x="42986" y="26679"/>
                </a:moveTo>
                <a:lnTo>
                  <a:pt x="42106" y="27747"/>
                </a:lnTo>
                <a:lnTo>
                  <a:pt x="44255" y="27747"/>
                </a:lnTo>
                <a:lnTo>
                  <a:pt x="42986" y="26679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873349" y="10040071"/>
            <a:ext cx="52069" cy="48895"/>
          </a:xfrm>
          <a:custGeom>
            <a:avLst/>
            <a:gdLst/>
            <a:ahLst/>
            <a:cxnLst/>
            <a:rect l="l" t="t" r="r" b="b"/>
            <a:pathLst>
              <a:path w="52069" h="48895">
                <a:moveTo>
                  <a:pt x="0" y="0"/>
                </a:moveTo>
                <a:lnTo>
                  <a:pt x="21769" y="48702"/>
                </a:lnTo>
                <a:lnTo>
                  <a:pt x="24262" y="47548"/>
                </a:lnTo>
                <a:lnTo>
                  <a:pt x="6554" y="7936"/>
                </a:lnTo>
                <a:lnTo>
                  <a:pt x="11327" y="7936"/>
                </a:lnTo>
                <a:lnTo>
                  <a:pt x="0" y="0"/>
                </a:lnTo>
                <a:close/>
              </a:path>
              <a:path w="52069" h="48895">
                <a:moveTo>
                  <a:pt x="11327" y="7936"/>
                </a:moveTo>
                <a:lnTo>
                  <a:pt x="6554" y="7936"/>
                </a:lnTo>
                <a:lnTo>
                  <a:pt x="48925" y="37625"/>
                </a:lnTo>
                <a:lnTo>
                  <a:pt x="52025" y="36453"/>
                </a:lnTo>
                <a:lnTo>
                  <a:pt x="11327" y="793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834553" y="10042207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42770" y="3664"/>
                </a:moveTo>
                <a:lnTo>
                  <a:pt x="39779" y="3664"/>
                </a:lnTo>
                <a:lnTo>
                  <a:pt x="8373" y="73957"/>
                </a:lnTo>
                <a:lnTo>
                  <a:pt x="12511" y="71398"/>
                </a:lnTo>
                <a:lnTo>
                  <a:pt x="42770" y="3664"/>
                </a:lnTo>
                <a:close/>
              </a:path>
              <a:path w="44450" h="74295">
                <a:moveTo>
                  <a:pt x="41842" y="481"/>
                </a:moveTo>
                <a:lnTo>
                  <a:pt x="888" y="8076"/>
                </a:lnTo>
                <a:lnTo>
                  <a:pt x="0" y="11039"/>
                </a:lnTo>
                <a:lnTo>
                  <a:pt x="39779" y="3664"/>
                </a:lnTo>
                <a:lnTo>
                  <a:pt x="42770" y="3664"/>
                </a:lnTo>
                <a:lnTo>
                  <a:pt x="43584" y="1842"/>
                </a:lnTo>
                <a:lnTo>
                  <a:pt x="42093" y="1842"/>
                </a:lnTo>
                <a:lnTo>
                  <a:pt x="40837" y="1266"/>
                </a:lnTo>
                <a:lnTo>
                  <a:pt x="41987" y="1266"/>
                </a:lnTo>
                <a:lnTo>
                  <a:pt x="41842" y="481"/>
                </a:lnTo>
                <a:close/>
              </a:path>
              <a:path w="44450" h="74295">
                <a:moveTo>
                  <a:pt x="41987" y="1266"/>
                </a:moveTo>
                <a:lnTo>
                  <a:pt x="40837" y="1266"/>
                </a:lnTo>
                <a:lnTo>
                  <a:pt x="42093" y="1842"/>
                </a:lnTo>
                <a:lnTo>
                  <a:pt x="41987" y="1266"/>
                </a:lnTo>
                <a:close/>
              </a:path>
              <a:path w="44450" h="74295">
                <a:moveTo>
                  <a:pt x="44408" y="0"/>
                </a:moveTo>
                <a:lnTo>
                  <a:pt x="41842" y="481"/>
                </a:lnTo>
                <a:lnTo>
                  <a:pt x="42093" y="1842"/>
                </a:lnTo>
                <a:lnTo>
                  <a:pt x="43584" y="1842"/>
                </a:lnTo>
                <a:lnTo>
                  <a:pt x="4440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842936" y="10040678"/>
            <a:ext cx="55244" cy="75565"/>
          </a:xfrm>
          <a:custGeom>
            <a:avLst/>
            <a:gdLst/>
            <a:ahLst/>
            <a:cxnLst/>
            <a:rect l="l" t="t" r="r" b="b"/>
            <a:pathLst>
              <a:path w="55244" h="75565">
                <a:moveTo>
                  <a:pt x="33722" y="0"/>
                </a:moveTo>
                <a:lnTo>
                  <a:pt x="0" y="75481"/>
                </a:lnTo>
                <a:lnTo>
                  <a:pt x="4153" y="72911"/>
                </a:lnTo>
                <a:lnTo>
                  <a:pt x="33722" y="6722"/>
                </a:lnTo>
                <a:lnTo>
                  <a:pt x="36727" y="6722"/>
                </a:lnTo>
                <a:lnTo>
                  <a:pt x="33722" y="0"/>
                </a:lnTo>
                <a:close/>
              </a:path>
              <a:path w="55244" h="75565">
                <a:moveTo>
                  <a:pt x="36727" y="6722"/>
                </a:moveTo>
                <a:lnTo>
                  <a:pt x="33722" y="6722"/>
                </a:lnTo>
                <a:lnTo>
                  <a:pt x="52208" y="48083"/>
                </a:lnTo>
                <a:lnTo>
                  <a:pt x="54698" y="46930"/>
                </a:lnTo>
                <a:lnTo>
                  <a:pt x="36727" y="672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56963" y="1002740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64"/>
                </a:lnTo>
                <a:lnTo>
                  <a:pt x="0" y="23538"/>
                </a:lnTo>
                <a:lnTo>
                  <a:pt x="6764" y="30376"/>
                </a:lnTo>
                <a:lnTo>
                  <a:pt x="23517" y="30449"/>
                </a:lnTo>
                <a:lnTo>
                  <a:pt x="30344" y="23685"/>
                </a:lnTo>
                <a:lnTo>
                  <a:pt x="30438" y="6931"/>
                </a:lnTo>
                <a:lnTo>
                  <a:pt x="23685" y="94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094612" y="10011957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846" y="0"/>
                </a:moveTo>
                <a:lnTo>
                  <a:pt x="8" y="6753"/>
                </a:lnTo>
                <a:lnTo>
                  <a:pt x="0" y="9135"/>
                </a:lnTo>
                <a:lnTo>
                  <a:pt x="25216" y="1705"/>
                </a:lnTo>
                <a:lnTo>
                  <a:pt x="23620" y="94"/>
                </a:lnTo>
                <a:lnTo>
                  <a:pt x="6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7364112" y="9919279"/>
            <a:ext cx="29845" cy="17145"/>
          </a:xfrm>
          <a:custGeom>
            <a:avLst/>
            <a:gdLst/>
            <a:ahLst/>
            <a:cxnLst/>
            <a:rect l="l" t="t" r="r" b="b"/>
            <a:pathLst>
              <a:path w="29844" h="17145">
                <a:moveTo>
                  <a:pt x="6877" y="0"/>
                </a:moveTo>
                <a:lnTo>
                  <a:pt x="49" y="6764"/>
                </a:lnTo>
                <a:lnTo>
                  <a:pt x="0" y="16782"/>
                </a:lnTo>
                <a:lnTo>
                  <a:pt x="19624" y="9649"/>
                </a:lnTo>
                <a:lnTo>
                  <a:pt x="29232" y="5748"/>
                </a:lnTo>
                <a:lnTo>
                  <a:pt x="23640" y="104"/>
                </a:lnTo>
                <a:lnTo>
                  <a:pt x="6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332551" y="98048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53"/>
                </a:lnTo>
                <a:lnTo>
                  <a:pt x="0" y="23528"/>
                </a:lnTo>
                <a:lnTo>
                  <a:pt x="6764" y="30355"/>
                </a:lnTo>
                <a:lnTo>
                  <a:pt x="23517" y="30438"/>
                </a:lnTo>
                <a:lnTo>
                  <a:pt x="30344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449626" y="9712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00" y="0"/>
                </a:moveTo>
                <a:lnTo>
                  <a:pt x="62" y="6764"/>
                </a:lnTo>
                <a:lnTo>
                  <a:pt x="0" y="23528"/>
                </a:lnTo>
                <a:lnTo>
                  <a:pt x="6743" y="30355"/>
                </a:lnTo>
                <a:lnTo>
                  <a:pt x="23517" y="30438"/>
                </a:lnTo>
                <a:lnTo>
                  <a:pt x="30355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174136" y="98183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83" y="675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38"/>
                </a:lnTo>
                <a:lnTo>
                  <a:pt x="30355" y="23664"/>
                </a:lnTo>
                <a:lnTo>
                  <a:pt x="30438" y="6910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044392" y="98105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4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28"/>
                </a:lnTo>
                <a:lnTo>
                  <a:pt x="30344" y="23664"/>
                </a:lnTo>
                <a:lnTo>
                  <a:pt x="30449" y="6921"/>
                </a:lnTo>
                <a:lnTo>
                  <a:pt x="23685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06242" y="10377135"/>
            <a:ext cx="409636" cy="3586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307493" y="10404425"/>
            <a:ext cx="281305" cy="165100"/>
          </a:xfrm>
          <a:custGeom>
            <a:avLst/>
            <a:gdLst/>
            <a:ahLst/>
            <a:cxnLst/>
            <a:rect l="l" t="t" r="r" b="b"/>
            <a:pathLst>
              <a:path w="281305" h="165100">
                <a:moveTo>
                  <a:pt x="6836" y="0"/>
                </a:moveTo>
                <a:lnTo>
                  <a:pt x="0" y="1272"/>
                </a:lnTo>
                <a:lnTo>
                  <a:pt x="199470" y="164766"/>
                </a:lnTo>
                <a:lnTo>
                  <a:pt x="202738" y="161374"/>
                </a:lnTo>
                <a:lnTo>
                  <a:pt x="199260" y="161374"/>
                </a:lnTo>
                <a:lnTo>
                  <a:pt x="4868" y="2049"/>
                </a:lnTo>
                <a:lnTo>
                  <a:pt x="13855" y="2049"/>
                </a:lnTo>
                <a:lnTo>
                  <a:pt x="6836" y="0"/>
                </a:lnTo>
                <a:close/>
              </a:path>
              <a:path w="281305" h="165100">
                <a:moveTo>
                  <a:pt x="13855" y="2049"/>
                </a:moveTo>
                <a:lnTo>
                  <a:pt x="4868" y="2049"/>
                </a:lnTo>
                <a:lnTo>
                  <a:pt x="276368" y="81303"/>
                </a:lnTo>
                <a:lnTo>
                  <a:pt x="199260" y="161374"/>
                </a:lnTo>
                <a:lnTo>
                  <a:pt x="202738" y="161374"/>
                </a:lnTo>
                <a:lnTo>
                  <a:pt x="280453" y="80696"/>
                </a:lnTo>
                <a:lnTo>
                  <a:pt x="278703" y="80696"/>
                </a:lnTo>
                <a:lnTo>
                  <a:pt x="277813" y="79837"/>
                </a:lnTo>
                <a:lnTo>
                  <a:pt x="280245" y="79837"/>
                </a:lnTo>
                <a:lnTo>
                  <a:pt x="13855" y="2049"/>
                </a:lnTo>
                <a:close/>
              </a:path>
              <a:path w="281305" h="165100">
                <a:moveTo>
                  <a:pt x="280245" y="79837"/>
                </a:moveTo>
                <a:lnTo>
                  <a:pt x="277813" y="79837"/>
                </a:lnTo>
                <a:lnTo>
                  <a:pt x="278703" y="80696"/>
                </a:lnTo>
                <a:lnTo>
                  <a:pt x="280453" y="80696"/>
                </a:lnTo>
                <a:lnTo>
                  <a:pt x="281048" y="80078"/>
                </a:lnTo>
                <a:lnTo>
                  <a:pt x="280245" y="7983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499812" y="10350186"/>
            <a:ext cx="220979" cy="137160"/>
          </a:xfrm>
          <a:custGeom>
            <a:avLst/>
            <a:gdLst/>
            <a:ahLst/>
            <a:cxnLst/>
            <a:rect l="l" t="t" r="r" b="b"/>
            <a:pathLst>
              <a:path w="220980" h="137159">
                <a:moveTo>
                  <a:pt x="220965" y="0"/>
                </a:moveTo>
                <a:lnTo>
                  <a:pt x="0" y="18173"/>
                </a:lnTo>
                <a:lnTo>
                  <a:pt x="86123" y="136746"/>
                </a:lnTo>
                <a:lnTo>
                  <a:pt x="90551" y="133112"/>
                </a:lnTo>
                <a:lnTo>
                  <a:pt x="86583" y="133112"/>
                </a:lnTo>
                <a:lnTo>
                  <a:pt x="4638" y="20309"/>
                </a:lnTo>
                <a:lnTo>
                  <a:pt x="220510" y="2544"/>
                </a:lnTo>
                <a:lnTo>
                  <a:pt x="220965" y="0"/>
                </a:lnTo>
                <a:close/>
              </a:path>
              <a:path w="220980" h="137159">
                <a:moveTo>
                  <a:pt x="216086" y="26867"/>
                </a:moveTo>
                <a:lnTo>
                  <a:pt x="86583" y="133112"/>
                </a:lnTo>
                <a:lnTo>
                  <a:pt x="90551" y="133112"/>
                </a:lnTo>
                <a:lnTo>
                  <a:pt x="215146" y="30882"/>
                </a:lnTo>
                <a:lnTo>
                  <a:pt x="216086" y="2686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500021" y="10296508"/>
            <a:ext cx="224154" cy="74930"/>
          </a:xfrm>
          <a:custGeom>
            <a:avLst/>
            <a:gdLst/>
            <a:ahLst/>
            <a:cxnLst/>
            <a:rect l="l" t="t" r="r" b="b"/>
            <a:pathLst>
              <a:path w="224155" h="74929">
                <a:moveTo>
                  <a:pt x="8254" y="64289"/>
                </a:moveTo>
                <a:lnTo>
                  <a:pt x="4949" y="65180"/>
                </a:lnTo>
                <a:lnTo>
                  <a:pt x="0" y="74343"/>
                </a:lnTo>
                <a:lnTo>
                  <a:pt x="34979" y="71484"/>
                </a:lnTo>
                <a:lnTo>
                  <a:pt x="4366" y="71484"/>
                </a:lnTo>
                <a:lnTo>
                  <a:pt x="8254" y="64289"/>
                </a:lnTo>
                <a:close/>
              </a:path>
              <a:path w="224155" h="74929">
                <a:moveTo>
                  <a:pt x="220754" y="53688"/>
                </a:moveTo>
                <a:lnTo>
                  <a:pt x="4366" y="71484"/>
                </a:lnTo>
                <a:lnTo>
                  <a:pt x="34979" y="71484"/>
                </a:lnTo>
                <a:lnTo>
                  <a:pt x="220300" y="56222"/>
                </a:lnTo>
                <a:lnTo>
                  <a:pt x="220754" y="53688"/>
                </a:lnTo>
                <a:close/>
              </a:path>
              <a:path w="224155" h="74929">
                <a:moveTo>
                  <a:pt x="188731" y="0"/>
                </a:moveTo>
                <a:lnTo>
                  <a:pt x="186404" y="1367"/>
                </a:lnTo>
                <a:lnTo>
                  <a:pt x="223595" y="31036"/>
                </a:lnTo>
                <a:lnTo>
                  <a:pt x="223960" y="28101"/>
                </a:lnTo>
                <a:lnTo>
                  <a:pt x="18873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686421" y="10296511"/>
            <a:ext cx="38100" cy="31115"/>
          </a:xfrm>
          <a:custGeom>
            <a:avLst/>
            <a:gdLst/>
            <a:ahLst/>
            <a:cxnLst/>
            <a:rect l="l" t="t" r="r" b="b"/>
            <a:pathLst>
              <a:path w="38100" h="31115">
                <a:moveTo>
                  <a:pt x="2327" y="0"/>
                </a:moveTo>
                <a:lnTo>
                  <a:pt x="0" y="1367"/>
                </a:lnTo>
                <a:lnTo>
                  <a:pt x="37195" y="31041"/>
                </a:lnTo>
                <a:lnTo>
                  <a:pt x="37560" y="28105"/>
                </a:lnTo>
                <a:lnTo>
                  <a:pt x="232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345029" y="10363037"/>
            <a:ext cx="159385" cy="35560"/>
          </a:xfrm>
          <a:custGeom>
            <a:avLst/>
            <a:gdLst/>
            <a:ahLst/>
            <a:cxnLst/>
            <a:rect l="l" t="t" r="r" b="b"/>
            <a:pathLst>
              <a:path w="159384" h="35559">
                <a:moveTo>
                  <a:pt x="154941" y="0"/>
                </a:moveTo>
                <a:lnTo>
                  <a:pt x="152461" y="668"/>
                </a:lnTo>
                <a:lnTo>
                  <a:pt x="155170" y="5458"/>
                </a:lnTo>
                <a:lnTo>
                  <a:pt x="66810" y="20876"/>
                </a:lnTo>
                <a:lnTo>
                  <a:pt x="36596" y="27585"/>
                </a:lnTo>
                <a:lnTo>
                  <a:pt x="0" y="35095"/>
                </a:lnTo>
                <a:lnTo>
                  <a:pt x="159086" y="7332"/>
                </a:lnTo>
                <a:lnTo>
                  <a:pt x="15494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497452" y="10360819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2500" y="2222"/>
                </a:moveTo>
                <a:lnTo>
                  <a:pt x="0" y="2896"/>
                </a:lnTo>
                <a:lnTo>
                  <a:pt x="4694" y="11199"/>
                </a:lnTo>
                <a:lnTo>
                  <a:pt x="7488" y="6027"/>
                </a:lnTo>
                <a:lnTo>
                  <a:pt x="4652" y="6027"/>
                </a:lnTo>
                <a:lnTo>
                  <a:pt x="2500" y="2222"/>
                </a:lnTo>
                <a:close/>
              </a:path>
              <a:path w="10794" h="11429">
                <a:moveTo>
                  <a:pt x="10744" y="0"/>
                </a:moveTo>
                <a:lnTo>
                  <a:pt x="7425" y="895"/>
                </a:lnTo>
                <a:lnTo>
                  <a:pt x="4652" y="6027"/>
                </a:lnTo>
                <a:lnTo>
                  <a:pt x="7488" y="6027"/>
                </a:lnTo>
                <a:lnTo>
                  <a:pt x="1074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306906" y="1040569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584" y="0"/>
                </a:moveTo>
                <a:lnTo>
                  <a:pt x="0" y="108"/>
                </a:lnTo>
                <a:lnTo>
                  <a:pt x="377" y="665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229244" y="10405475"/>
            <a:ext cx="154305" cy="242570"/>
          </a:xfrm>
          <a:custGeom>
            <a:avLst/>
            <a:gdLst/>
            <a:ahLst/>
            <a:cxnLst/>
            <a:rect l="l" t="t" r="r" b="b"/>
            <a:pathLst>
              <a:path w="154305" h="242570">
                <a:moveTo>
                  <a:pt x="79444" y="0"/>
                </a:moveTo>
                <a:lnTo>
                  <a:pt x="74626" y="896"/>
                </a:lnTo>
                <a:lnTo>
                  <a:pt x="0" y="143613"/>
                </a:lnTo>
                <a:lnTo>
                  <a:pt x="154225" y="242280"/>
                </a:lnTo>
                <a:lnTo>
                  <a:pt x="153342" y="239370"/>
                </a:lnTo>
                <a:lnTo>
                  <a:pt x="152037" y="239370"/>
                </a:lnTo>
                <a:lnTo>
                  <a:pt x="153230" y="239003"/>
                </a:lnTo>
                <a:lnTo>
                  <a:pt x="152448" y="236469"/>
                </a:lnTo>
                <a:lnTo>
                  <a:pt x="149827" y="236469"/>
                </a:lnTo>
                <a:lnTo>
                  <a:pt x="3287" y="142734"/>
                </a:lnTo>
                <a:lnTo>
                  <a:pt x="77243" y="1324"/>
                </a:lnTo>
                <a:lnTo>
                  <a:pt x="79853" y="1324"/>
                </a:lnTo>
                <a:lnTo>
                  <a:pt x="79444" y="0"/>
                </a:lnTo>
                <a:close/>
              </a:path>
              <a:path w="154305" h="242570">
                <a:moveTo>
                  <a:pt x="153230" y="239003"/>
                </a:moveTo>
                <a:lnTo>
                  <a:pt x="152037" y="239370"/>
                </a:lnTo>
                <a:lnTo>
                  <a:pt x="153342" y="239370"/>
                </a:lnTo>
                <a:lnTo>
                  <a:pt x="153230" y="239003"/>
                </a:lnTo>
                <a:close/>
              </a:path>
              <a:path w="154305" h="242570">
                <a:moveTo>
                  <a:pt x="79853" y="1324"/>
                </a:moveTo>
                <a:lnTo>
                  <a:pt x="77243" y="1324"/>
                </a:lnTo>
                <a:lnTo>
                  <a:pt x="149827" y="236469"/>
                </a:lnTo>
                <a:lnTo>
                  <a:pt x="152448" y="236469"/>
                </a:lnTo>
                <a:lnTo>
                  <a:pt x="79853" y="132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072632" y="10546161"/>
            <a:ext cx="161290" cy="180975"/>
          </a:xfrm>
          <a:custGeom>
            <a:avLst/>
            <a:gdLst/>
            <a:ahLst/>
            <a:cxnLst/>
            <a:rect l="l" t="t" r="r" b="b"/>
            <a:pathLst>
              <a:path w="161290" h="180975">
                <a:moveTo>
                  <a:pt x="158594" y="4963"/>
                </a:moveTo>
                <a:lnTo>
                  <a:pt x="155848" y="4963"/>
                </a:lnTo>
                <a:lnTo>
                  <a:pt x="78308" y="180211"/>
                </a:lnTo>
                <a:lnTo>
                  <a:pt x="80765" y="180862"/>
                </a:lnTo>
                <a:lnTo>
                  <a:pt x="158594" y="4963"/>
                </a:lnTo>
                <a:close/>
              </a:path>
              <a:path w="161290" h="180975">
                <a:moveTo>
                  <a:pt x="157806" y="1340"/>
                </a:moveTo>
                <a:lnTo>
                  <a:pt x="0" y="72657"/>
                </a:lnTo>
                <a:lnTo>
                  <a:pt x="28937" y="165020"/>
                </a:lnTo>
                <a:lnTo>
                  <a:pt x="31905" y="166157"/>
                </a:lnTo>
                <a:lnTo>
                  <a:pt x="3047" y="74018"/>
                </a:lnTo>
                <a:lnTo>
                  <a:pt x="155848" y="4963"/>
                </a:lnTo>
                <a:lnTo>
                  <a:pt x="158594" y="4963"/>
                </a:lnTo>
                <a:lnTo>
                  <a:pt x="159697" y="2471"/>
                </a:lnTo>
                <a:lnTo>
                  <a:pt x="158319" y="2471"/>
                </a:lnTo>
                <a:lnTo>
                  <a:pt x="157806" y="1340"/>
                </a:lnTo>
                <a:close/>
              </a:path>
              <a:path w="161290" h="180975">
                <a:moveTo>
                  <a:pt x="160790" y="0"/>
                </a:moveTo>
                <a:lnTo>
                  <a:pt x="157806" y="1340"/>
                </a:lnTo>
                <a:lnTo>
                  <a:pt x="158319" y="2471"/>
                </a:lnTo>
                <a:lnTo>
                  <a:pt x="159697" y="2471"/>
                </a:lnTo>
                <a:lnTo>
                  <a:pt x="1607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988063" y="10617886"/>
            <a:ext cx="116839" cy="94615"/>
          </a:xfrm>
          <a:custGeom>
            <a:avLst/>
            <a:gdLst/>
            <a:ahLst/>
            <a:cxnLst/>
            <a:rect l="l" t="t" r="r" b="b"/>
            <a:pathLst>
              <a:path w="116840" h="94615">
                <a:moveTo>
                  <a:pt x="87882" y="3225"/>
                </a:moveTo>
                <a:lnTo>
                  <a:pt x="85238" y="3225"/>
                </a:lnTo>
                <a:lnTo>
                  <a:pt x="113454" y="93275"/>
                </a:lnTo>
                <a:lnTo>
                  <a:pt x="116442" y="94420"/>
                </a:lnTo>
                <a:lnTo>
                  <a:pt x="87882" y="3225"/>
                </a:lnTo>
                <a:close/>
              </a:path>
              <a:path w="116840" h="94615">
                <a:moveTo>
                  <a:pt x="86872" y="0"/>
                </a:moveTo>
                <a:lnTo>
                  <a:pt x="0" y="30311"/>
                </a:lnTo>
                <a:lnTo>
                  <a:pt x="2402" y="32138"/>
                </a:lnTo>
                <a:lnTo>
                  <a:pt x="85238" y="3225"/>
                </a:lnTo>
                <a:lnTo>
                  <a:pt x="87882" y="3225"/>
                </a:lnTo>
                <a:lnTo>
                  <a:pt x="87498" y="1999"/>
                </a:lnTo>
                <a:lnTo>
                  <a:pt x="84861" y="1999"/>
                </a:lnTo>
                <a:lnTo>
                  <a:pt x="86055" y="1602"/>
                </a:lnTo>
                <a:lnTo>
                  <a:pt x="87373" y="1602"/>
                </a:lnTo>
                <a:lnTo>
                  <a:pt x="86872" y="0"/>
                </a:lnTo>
                <a:close/>
              </a:path>
              <a:path w="116840" h="94615">
                <a:moveTo>
                  <a:pt x="87373" y="1602"/>
                </a:moveTo>
                <a:lnTo>
                  <a:pt x="86055" y="1602"/>
                </a:lnTo>
                <a:lnTo>
                  <a:pt x="84861" y="1999"/>
                </a:lnTo>
                <a:lnTo>
                  <a:pt x="87498" y="1999"/>
                </a:lnTo>
                <a:lnTo>
                  <a:pt x="87373" y="160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071051" y="10480758"/>
            <a:ext cx="162560" cy="141605"/>
          </a:xfrm>
          <a:custGeom>
            <a:avLst/>
            <a:gdLst/>
            <a:ahLst/>
            <a:cxnLst/>
            <a:rect l="l" t="t" r="r" b="b"/>
            <a:pathLst>
              <a:path w="162559" h="141604">
                <a:moveTo>
                  <a:pt x="82521" y="0"/>
                </a:moveTo>
                <a:lnTo>
                  <a:pt x="0" y="141493"/>
                </a:lnTo>
                <a:lnTo>
                  <a:pt x="12163" y="135995"/>
                </a:lnTo>
                <a:lnTo>
                  <a:pt x="6104" y="135995"/>
                </a:lnTo>
                <a:lnTo>
                  <a:pt x="83170" y="3853"/>
                </a:lnTo>
                <a:lnTo>
                  <a:pt x="87019" y="3853"/>
                </a:lnTo>
                <a:lnTo>
                  <a:pt x="82521" y="0"/>
                </a:lnTo>
                <a:close/>
              </a:path>
              <a:path w="162559" h="141604">
                <a:moveTo>
                  <a:pt x="87019" y="3853"/>
                </a:moveTo>
                <a:lnTo>
                  <a:pt x="83170" y="3853"/>
                </a:lnTo>
                <a:lnTo>
                  <a:pt x="157534" y="67547"/>
                </a:lnTo>
                <a:lnTo>
                  <a:pt x="6104" y="135995"/>
                </a:lnTo>
                <a:lnTo>
                  <a:pt x="12163" y="135995"/>
                </a:lnTo>
                <a:lnTo>
                  <a:pt x="162152" y="68207"/>
                </a:lnTo>
                <a:lnTo>
                  <a:pt x="87019" y="385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151697" y="10405783"/>
            <a:ext cx="155575" cy="145415"/>
          </a:xfrm>
          <a:custGeom>
            <a:avLst/>
            <a:gdLst/>
            <a:ahLst/>
            <a:cxnLst/>
            <a:rect l="l" t="t" r="r" b="b"/>
            <a:pathLst>
              <a:path w="155575" h="145415">
                <a:moveTo>
                  <a:pt x="155337" y="0"/>
                </a:moveTo>
                <a:lnTo>
                  <a:pt x="143949" y="2119"/>
                </a:lnTo>
                <a:lnTo>
                  <a:pt x="0" y="76649"/>
                </a:lnTo>
                <a:lnTo>
                  <a:pt x="79589" y="144835"/>
                </a:lnTo>
                <a:lnTo>
                  <a:pt x="81653" y="140888"/>
                </a:lnTo>
                <a:lnTo>
                  <a:pt x="78835" y="140888"/>
                </a:lnTo>
                <a:lnTo>
                  <a:pt x="4450" y="77162"/>
                </a:lnTo>
                <a:lnTo>
                  <a:pt x="152173" y="683"/>
                </a:lnTo>
                <a:lnTo>
                  <a:pt x="154980" y="683"/>
                </a:lnTo>
                <a:lnTo>
                  <a:pt x="155337" y="0"/>
                </a:lnTo>
                <a:close/>
              </a:path>
              <a:path w="155575" h="145415">
                <a:moveTo>
                  <a:pt x="154980" y="683"/>
                </a:moveTo>
                <a:lnTo>
                  <a:pt x="152173" y="683"/>
                </a:lnTo>
                <a:lnTo>
                  <a:pt x="78835" y="140888"/>
                </a:lnTo>
                <a:lnTo>
                  <a:pt x="81653" y="140888"/>
                </a:lnTo>
                <a:lnTo>
                  <a:pt x="154980" y="68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308326" y="1040531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203" y="0"/>
                </a:moveTo>
                <a:lnTo>
                  <a:pt x="0" y="223"/>
                </a:lnTo>
                <a:lnTo>
                  <a:pt x="1910" y="1042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152221" y="10406333"/>
            <a:ext cx="152400" cy="78740"/>
          </a:xfrm>
          <a:custGeom>
            <a:avLst/>
            <a:gdLst/>
            <a:ahLst/>
            <a:cxnLst/>
            <a:rect l="l" t="t" r="r" b="b"/>
            <a:pathLst>
              <a:path w="152400" h="78740">
                <a:moveTo>
                  <a:pt x="12265" y="25975"/>
                </a:moveTo>
                <a:lnTo>
                  <a:pt x="9644" y="26463"/>
                </a:lnTo>
                <a:lnTo>
                  <a:pt x="0" y="78631"/>
                </a:lnTo>
                <a:lnTo>
                  <a:pt x="8783" y="74077"/>
                </a:lnTo>
                <a:lnTo>
                  <a:pt x="3382" y="74077"/>
                </a:lnTo>
                <a:lnTo>
                  <a:pt x="12265" y="25975"/>
                </a:lnTo>
                <a:close/>
              </a:path>
              <a:path w="152400" h="78740">
                <a:moveTo>
                  <a:pt x="151861" y="0"/>
                </a:moveTo>
                <a:lnTo>
                  <a:pt x="143375" y="1579"/>
                </a:lnTo>
                <a:lnTo>
                  <a:pt x="3382" y="74077"/>
                </a:lnTo>
                <a:lnTo>
                  <a:pt x="8783" y="74077"/>
                </a:lnTo>
                <a:lnTo>
                  <a:pt x="15186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24715" y="10432311"/>
            <a:ext cx="40005" cy="53975"/>
          </a:xfrm>
          <a:custGeom>
            <a:avLst/>
            <a:gdLst/>
            <a:ahLst/>
            <a:cxnLst/>
            <a:rect l="l" t="t" r="r" b="b"/>
            <a:pathLst>
              <a:path w="40005" h="53975">
                <a:moveTo>
                  <a:pt x="2669" y="6900"/>
                </a:moveTo>
                <a:lnTo>
                  <a:pt x="0" y="7396"/>
                </a:lnTo>
                <a:lnTo>
                  <a:pt x="29829" y="53702"/>
                </a:lnTo>
                <a:lnTo>
                  <a:pt x="30395" y="50602"/>
                </a:lnTo>
                <a:lnTo>
                  <a:pt x="29191" y="50362"/>
                </a:lnTo>
                <a:lnTo>
                  <a:pt x="30439" y="50362"/>
                </a:lnTo>
                <a:lnTo>
                  <a:pt x="31053" y="47042"/>
                </a:lnTo>
                <a:lnTo>
                  <a:pt x="28531" y="47042"/>
                </a:lnTo>
                <a:lnTo>
                  <a:pt x="2669" y="6900"/>
                </a:lnTo>
                <a:close/>
              </a:path>
              <a:path w="40005" h="53975">
                <a:moveTo>
                  <a:pt x="30439" y="50362"/>
                </a:moveTo>
                <a:lnTo>
                  <a:pt x="29191" y="50362"/>
                </a:lnTo>
                <a:lnTo>
                  <a:pt x="30395" y="50602"/>
                </a:lnTo>
                <a:lnTo>
                  <a:pt x="30439" y="50362"/>
                </a:lnTo>
                <a:close/>
              </a:path>
              <a:path w="40005" h="53975">
                <a:moveTo>
                  <a:pt x="39751" y="0"/>
                </a:moveTo>
                <a:lnTo>
                  <a:pt x="37129" y="487"/>
                </a:lnTo>
                <a:lnTo>
                  <a:pt x="28531" y="47042"/>
                </a:lnTo>
                <a:lnTo>
                  <a:pt x="31053" y="47042"/>
                </a:lnTo>
                <a:lnTo>
                  <a:pt x="3975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072903" y="10480978"/>
            <a:ext cx="83820" cy="139700"/>
          </a:xfrm>
          <a:custGeom>
            <a:avLst/>
            <a:gdLst/>
            <a:ahLst/>
            <a:cxnLst/>
            <a:rect l="l" t="t" r="r" b="b"/>
            <a:pathLst>
              <a:path w="83819" h="139700">
                <a:moveTo>
                  <a:pt x="83505" y="0"/>
                </a:moveTo>
                <a:lnTo>
                  <a:pt x="4659" y="13790"/>
                </a:lnTo>
                <a:lnTo>
                  <a:pt x="0" y="138477"/>
                </a:lnTo>
                <a:lnTo>
                  <a:pt x="2335" y="139158"/>
                </a:lnTo>
                <a:lnTo>
                  <a:pt x="5578" y="133598"/>
                </a:lnTo>
                <a:lnTo>
                  <a:pt x="2680" y="133598"/>
                </a:lnTo>
                <a:lnTo>
                  <a:pt x="7046" y="15915"/>
                </a:lnTo>
                <a:lnTo>
                  <a:pt x="78615" y="3403"/>
                </a:lnTo>
                <a:lnTo>
                  <a:pt x="81520" y="3403"/>
                </a:lnTo>
                <a:lnTo>
                  <a:pt x="83505" y="0"/>
                </a:lnTo>
                <a:close/>
              </a:path>
              <a:path w="83819" h="139700">
                <a:moveTo>
                  <a:pt x="81520" y="3403"/>
                </a:moveTo>
                <a:lnTo>
                  <a:pt x="78615" y="3403"/>
                </a:lnTo>
                <a:lnTo>
                  <a:pt x="2680" y="133598"/>
                </a:lnTo>
                <a:lnTo>
                  <a:pt x="5578" y="133598"/>
                </a:lnTo>
                <a:lnTo>
                  <a:pt x="81520" y="340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077374" y="10439210"/>
            <a:ext cx="78740" cy="58419"/>
          </a:xfrm>
          <a:custGeom>
            <a:avLst/>
            <a:gdLst/>
            <a:ahLst/>
            <a:cxnLst/>
            <a:rect l="l" t="t" r="r" b="b"/>
            <a:pathLst>
              <a:path w="78740" h="58420">
                <a:moveTo>
                  <a:pt x="4788" y="8416"/>
                </a:moveTo>
                <a:lnTo>
                  <a:pt x="2267" y="8885"/>
                </a:lnTo>
                <a:lnTo>
                  <a:pt x="0" y="58106"/>
                </a:lnTo>
                <a:lnTo>
                  <a:pt x="17161" y="55112"/>
                </a:lnTo>
                <a:lnTo>
                  <a:pt x="2638" y="55112"/>
                </a:lnTo>
                <a:lnTo>
                  <a:pt x="4788" y="8416"/>
                </a:lnTo>
                <a:close/>
              </a:path>
              <a:path w="78740" h="58420">
                <a:moveTo>
                  <a:pt x="50018" y="0"/>
                </a:moveTo>
                <a:lnTo>
                  <a:pt x="47352" y="496"/>
                </a:lnTo>
                <a:lnTo>
                  <a:pt x="74458" y="42568"/>
                </a:lnTo>
                <a:lnTo>
                  <a:pt x="2638" y="55112"/>
                </a:lnTo>
                <a:lnTo>
                  <a:pt x="17161" y="55112"/>
                </a:lnTo>
                <a:lnTo>
                  <a:pt x="78604" y="44390"/>
                </a:lnTo>
                <a:lnTo>
                  <a:pt x="5001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967896" y="10492085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111914" y="7465"/>
                </a:moveTo>
                <a:lnTo>
                  <a:pt x="109416" y="7465"/>
                </a:lnTo>
                <a:lnTo>
                  <a:pt x="104987" y="126519"/>
                </a:lnTo>
                <a:lnTo>
                  <a:pt x="20169" y="156115"/>
                </a:lnTo>
                <a:lnTo>
                  <a:pt x="22563" y="157936"/>
                </a:lnTo>
                <a:lnTo>
                  <a:pt x="107437" y="128320"/>
                </a:lnTo>
                <a:lnTo>
                  <a:pt x="111914" y="7465"/>
                </a:lnTo>
                <a:close/>
              </a:path>
              <a:path w="112394" h="158115">
                <a:moveTo>
                  <a:pt x="112191" y="0"/>
                </a:moveTo>
                <a:lnTo>
                  <a:pt x="0" y="140266"/>
                </a:lnTo>
                <a:lnTo>
                  <a:pt x="1941" y="141813"/>
                </a:lnTo>
                <a:lnTo>
                  <a:pt x="109416" y="7465"/>
                </a:lnTo>
                <a:lnTo>
                  <a:pt x="111914" y="7465"/>
                </a:lnTo>
                <a:lnTo>
                  <a:pt x="1121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875821" y="10501687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8355" y="0"/>
                </a:moveTo>
                <a:lnTo>
                  <a:pt x="16207" y="1508"/>
                </a:lnTo>
                <a:lnTo>
                  <a:pt x="40623" y="80778"/>
                </a:lnTo>
                <a:lnTo>
                  <a:pt x="41626" y="81973"/>
                </a:lnTo>
                <a:lnTo>
                  <a:pt x="44604" y="85228"/>
                </a:lnTo>
                <a:lnTo>
                  <a:pt x="18355" y="0"/>
                </a:lnTo>
                <a:close/>
              </a:path>
              <a:path w="45084" h="85725">
                <a:moveTo>
                  <a:pt x="2069" y="18365"/>
                </a:moveTo>
                <a:lnTo>
                  <a:pt x="0" y="24222"/>
                </a:lnTo>
                <a:lnTo>
                  <a:pt x="750" y="25336"/>
                </a:lnTo>
                <a:lnTo>
                  <a:pt x="2069" y="1836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891241" y="10482029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46784" y="0"/>
                </a:moveTo>
                <a:lnTo>
                  <a:pt x="41593" y="2038"/>
                </a:lnTo>
                <a:lnTo>
                  <a:pt x="185096" y="14836"/>
                </a:lnTo>
                <a:lnTo>
                  <a:pt x="76707" y="150364"/>
                </a:lnTo>
                <a:lnTo>
                  <a:pt x="78654" y="151917"/>
                </a:lnTo>
                <a:lnTo>
                  <a:pt x="189130" y="13799"/>
                </a:lnTo>
                <a:lnTo>
                  <a:pt x="187547" y="13799"/>
                </a:lnTo>
                <a:lnTo>
                  <a:pt x="187651" y="12543"/>
                </a:lnTo>
                <a:lnTo>
                  <a:pt x="46784" y="0"/>
                </a:lnTo>
                <a:close/>
              </a:path>
              <a:path w="190500" h="152400">
                <a:moveTo>
                  <a:pt x="2142" y="20213"/>
                </a:moveTo>
                <a:lnTo>
                  <a:pt x="0" y="21718"/>
                </a:lnTo>
                <a:lnTo>
                  <a:pt x="24483" y="99581"/>
                </a:lnTo>
                <a:lnTo>
                  <a:pt x="26204" y="101631"/>
                </a:lnTo>
                <a:lnTo>
                  <a:pt x="28556" y="104202"/>
                </a:lnTo>
                <a:lnTo>
                  <a:pt x="2142" y="20213"/>
                </a:lnTo>
                <a:close/>
              </a:path>
              <a:path w="190500" h="152400">
                <a:moveTo>
                  <a:pt x="187651" y="12543"/>
                </a:moveTo>
                <a:lnTo>
                  <a:pt x="187547" y="13799"/>
                </a:lnTo>
                <a:lnTo>
                  <a:pt x="189130" y="13799"/>
                </a:lnTo>
                <a:lnTo>
                  <a:pt x="189976" y="12742"/>
                </a:lnTo>
                <a:lnTo>
                  <a:pt x="187651" y="1254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875822" y="10519436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4">
                <a:moveTo>
                  <a:pt x="2286" y="0"/>
                </a:moveTo>
                <a:lnTo>
                  <a:pt x="0" y="6473"/>
                </a:lnTo>
                <a:lnTo>
                  <a:pt x="827" y="7702"/>
                </a:lnTo>
                <a:lnTo>
                  <a:pt x="228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932791" y="10447628"/>
            <a:ext cx="149860" cy="50165"/>
          </a:xfrm>
          <a:custGeom>
            <a:avLst/>
            <a:gdLst/>
            <a:ahLst/>
            <a:cxnLst/>
            <a:rect l="l" t="t" r="r" b="b"/>
            <a:pathLst>
              <a:path w="149859" h="50165">
                <a:moveTo>
                  <a:pt x="5223" y="34406"/>
                </a:moveTo>
                <a:lnTo>
                  <a:pt x="0" y="36457"/>
                </a:lnTo>
                <a:lnTo>
                  <a:pt x="147086" y="49564"/>
                </a:lnTo>
                <a:lnTo>
                  <a:pt x="147211" y="46842"/>
                </a:lnTo>
                <a:lnTo>
                  <a:pt x="144699" y="46842"/>
                </a:lnTo>
                <a:lnTo>
                  <a:pt x="5223" y="34406"/>
                </a:lnTo>
                <a:close/>
              </a:path>
              <a:path w="149859" h="50165">
                <a:moveTo>
                  <a:pt x="149363" y="0"/>
                </a:moveTo>
                <a:lnTo>
                  <a:pt x="146831" y="471"/>
                </a:lnTo>
                <a:lnTo>
                  <a:pt x="144699" y="46842"/>
                </a:lnTo>
                <a:lnTo>
                  <a:pt x="147211" y="46842"/>
                </a:lnTo>
                <a:lnTo>
                  <a:pt x="14936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229297" y="10546102"/>
            <a:ext cx="154305" cy="198755"/>
          </a:xfrm>
          <a:custGeom>
            <a:avLst/>
            <a:gdLst/>
            <a:ahLst/>
            <a:cxnLst/>
            <a:rect l="l" t="t" r="r" b="b"/>
            <a:pathLst>
              <a:path w="154305" h="198754">
                <a:moveTo>
                  <a:pt x="7939" y="5078"/>
                </a:moveTo>
                <a:lnTo>
                  <a:pt x="3266" y="5078"/>
                </a:lnTo>
                <a:lnTo>
                  <a:pt x="150194" y="99065"/>
                </a:lnTo>
                <a:lnTo>
                  <a:pt x="71146" y="198312"/>
                </a:lnTo>
                <a:lnTo>
                  <a:pt x="74553" y="198057"/>
                </a:lnTo>
                <a:lnTo>
                  <a:pt x="153646" y="98750"/>
                </a:lnTo>
                <a:lnTo>
                  <a:pt x="152047" y="98750"/>
                </a:lnTo>
                <a:lnTo>
                  <a:pt x="151052" y="97976"/>
                </a:lnTo>
                <a:lnTo>
                  <a:pt x="152533" y="97976"/>
                </a:lnTo>
                <a:lnTo>
                  <a:pt x="152717" y="97682"/>
                </a:lnTo>
                <a:lnTo>
                  <a:pt x="7939" y="5078"/>
                </a:lnTo>
                <a:close/>
              </a:path>
              <a:path w="154305" h="198754">
                <a:moveTo>
                  <a:pt x="0" y="0"/>
                </a:moveTo>
                <a:lnTo>
                  <a:pt x="28668" y="196275"/>
                </a:lnTo>
                <a:lnTo>
                  <a:pt x="31208" y="196400"/>
                </a:lnTo>
                <a:lnTo>
                  <a:pt x="3266" y="5078"/>
                </a:lnTo>
                <a:lnTo>
                  <a:pt x="7939" y="5078"/>
                </a:lnTo>
                <a:lnTo>
                  <a:pt x="0" y="0"/>
                </a:lnTo>
                <a:close/>
              </a:path>
              <a:path w="154305" h="198754">
                <a:moveTo>
                  <a:pt x="152533" y="97976"/>
                </a:moveTo>
                <a:lnTo>
                  <a:pt x="151052" y="97976"/>
                </a:lnTo>
                <a:lnTo>
                  <a:pt x="152047" y="98750"/>
                </a:lnTo>
                <a:lnTo>
                  <a:pt x="152533" y="97976"/>
                </a:lnTo>
                <a:close/>
              </a:path>
              <a:path w="154305" h="198754">
                <a:moveTo>
                  <a:pt x="152717" y="97682"/>
                </a:moveTo>
                <a:lnTo>
                  <a:pt x="152047" y="98750"/>
                </a:lnTo>
                <a:lnTo>
                  <a:pt x="153646" y="98750"/>
                </a:lnTo>
                <a:lnTo>
                  <a:pt x="153880" y="98457"/>
                </a:lnTo>
                <a:lnTo>
                  <a:pt x="152717" y="9768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150867" y="10544147"/>
            <a:ext cx="109855" cy="198755"/>
          </a:xfrm>
          <a:custGeom>
            <a:avLst/>
            <a:gdLst/>
            <a:ahLst/>
            <a:cxnLst/>
            <a:rect l="l" t="t" r="r" b="b"/>
            <a:pathLst>
              <a:path w="109855" h="198754">
                <a:moveTo>
                  <a:pt x="81926" y="8963"/>
                </a:moveTo>
                <a:lnTo>
                  <a:pt x="79392" y="8963"/>
                </a:lnTo>
                <a:lnTo>
                  <a:pt x="107039" y="198226"/>
                </a:lnTo>
                <a:lnTo>
                  <a:pt x="109578" y="198351"/>
                </a:lnTo>
                <a:lnTo>
                  <a:pt x="81926" y="8963"/>
                </a:lnTo>
                <a:close/>
              </a:path>
              <a:path w="109855" h="198754">
                <a:moveTo>
                  <a:pt x="80617" y="0"/>
                </a:moveTo>
                <a:lnTo>
                  <a:pt x="0" y="182206"/>
                </a:lnTo>
                <a:lnTo>
                  <a:pt x="2455" y="182856"/>
                </a:lnTo>
                <a:lnTo>
                  <a:pt x="79392" y="8963"/>
                </a:lnTo>
                <a:lnTo>
                  <a:pt x="81926" y="8963"/>
                </a:lnTo>
                <a:lnTo>
                  <a:pt x="8061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7300464" y="10641129"/>
            <a:ext cx="82550" cy="103505"/>
          </a:xfrm>
          <a:custGeom>
            <a:avLst/>
            <a:gdLst/>
            <a:ahLst/>
            <a:cxnLst/>
            <a:rect l="l" t="t" r="r" b="b"/>
            <a:pathLst>
              <a:path w="82550" h="103504">
                <a:moveTo>
                  <a:pt x="82282" y="0"/>
                </a:moveTo>
                <a:lnTo>
                  <a:pt x="0" y="103283"/>
                </a:lnTo>
                <a:lnTo>
                  <a:pt x="3398" y="103028"/>
                </a:lnTo>
                <a:lnTo>
                  <a:pt x="79528" y="7455"/>
                </a:lnTo>
                <a:lnTo>
                  <a:pt x="82054" y="7455"/>
                </a:lnTo>
                <a:lnTo>
                  <a:pt x="82168" y="3727"/>
                </a:lnTo>
                <a:lnTo>
                  <a:pt x="80900" y="3727"/>
                </a:lnTo>
                <a:lnTo>
                  <a:pt x="79654" y="3696"/>
                </a:lnTo>
                <a:lnTo>
                  <a:pt x="82169" y="3696"/>
                </a:lnTo>
                <a:lnTo>
                  <a:pt x="82282" y="0"/>
                </a:lnTo>
                <a:close/>
              </a:path>
              <a:path w="82550" h="103504">
                <a:moveTo>
                  <a:pt x="82054" y="7455"/>
                </a:moveTo>
                <a:lnTo>
                  <a:pt x="79528" y="7455"/>
                </a:lnTo>
                <a:lnTo>
                  <a:pt x="76870" y="94671"/>
                </a:lnTo>
                <a:lnTo>
                  <a:pt x="79401" y="94087"/>
                </a:lnTo>
                <a:lnTo>
                  <a:pt x="82054" y="7455"/>
                </a:lnTo>
                <a:close/>
              </a:path>
              <a:path w="82550" h="103504">
                <a:moveTo>
                  <a:pt x="82169" y="3696"/>
                </a:moveTo>
                <a:lnTo>
                  <a:pt x="79654" y="3696"/>
                </a:lnTo>
                <a:lnTo>
                  <a:pt x="80900" y="3727"/>
                </a:lnTo>
                <a:lnTo>
                  <a:pt x="82168" y="3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060371" y="1048307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95" y="29496"/>
                </a:lnTo>
                <a:lnTo>
                  <a:pt x="16376" y="31643"/>
                </a:lnTo>
                <a:lnTo>
                  <a:pt x="29517" y="23758"/>
                </a:lnTo>
                <a:lnTo>
                  <a:pt x="31622" y="15256"/>
                </a:lnTo>
                <a:lnTo>
                  <a:pt x="23768" y="2136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38378" y="1046098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506"/>
                </a:lnTo>
                <a:lnTo>
                  <a:pt x="16386" y="31632"/>
                </a:lnTo>
                <a:lnTo>
                  <a:pt x="29496" y="23758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055972" y="1060544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35" y="0"/>
                </a:moveTo>
                <a:lnTo>
                  <a:pt x="2115" y="7905"/>
                </a:lnTo>
                <a:lnTo>
                  <a:pt x="0" y="16386"/>
                </a:lnTo>
                <a:lnTo>
                  <a:pt x="7863" y="29506"/>
                </a:lnTo>
                <a:lnTo>
                  <a:pt x="16376" y="31632"/>
                </a:lnTo>
                <a:lnTo>
                  <a:pt x="29486" y="23758"/>
                </a:lnTo>
                <a:lnTo>
                  <a:pt x="31622" y="15256"/>
                </a:lnTo>
                <a:lnTo>
                  <a:pt x="23747" y="2136"/>
                </a:lnTo>
                <a:lnTo>
                  <a:pt x="1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212302" y="1053251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32"/>
                </a:lnTo>
                <a:lnTo>
                  <a:pt x="29486" y="23737"/>
                </a:lnTo>
                <a:lnTo>
                  <a:pt x="31622" y="15235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298359" y="1040215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5" h="13970">
                <a:moveTo>
                  <a:pt x="27058" y="0"/>
                </a:moveTo>
                <a:lnTo>
                  <a:pt x="16292" y="2209"/>
                </a:lnTo>
                <a:lnTo>
                  <a:pt x="0" y="5240"/>
                </a:lnTo>
                <a:lnTo>
                  <a:pt x="3930" y="11778"/>
                </a:lnTo>
                <a:lnTo>
                  <a:pt x="12422" y="13903"/>
                </a:lnTo>
                <a:lnTo>
                  <a:pt x="25553" y="6029"/>
                </a:lnTo>
                <a:lnTo>
                  <a:pt x="27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367817" y="1062918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36" y="7884"/>
                </a:lnTo>
                <a:lnTo>
                  <a:pt x="0" y="16365"/>
                </a:lnTo>
                <a:lnTo>
                  <a:pt x="7863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47" y="211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494284" y="1055075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22"/>
                </a:lnTo>
                <a:lnTo>
                  <a:pt x="29517" y="23737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568648" y="1047196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25" y="7884"/>
                </a:lnTo>
                <a:lnTo>
                  <a:pt x="0" y="16386"/>
                </a:lnTo>
                <a:lnTo>
                  <a:pt x="7874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58" y="212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483080" y="10360593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4">
                <a:moveTo>
                  <a:pt x="25954" y="0"/>
                </a:moveTo>
                <a:lnTo>
                  <a:pt x="13501" y="3357"/>
                </a:lnTo>
                <a:lnTo>
                  <a:pt x="1050" y="6384"/>
                </a:lnTo>
                <a:lnTo>
                  <a:pt x="0" y="10581"/>
                </a:lnTo>
                <a:lnTo>
                  <a:pt x="7884" y="23712"/>
                </a:lnTo>
                <a:lnTo>
                  <a:pt x="16386" y="25827"/>
                </a:lnTo>
                <a:lnTo>
                  <a:pt x="29496" y="17942"/>
                </a:lnTo>
                <a:lnTo>
                  <a:pt x="31622" y="9461"/>
                </a:lnTo>
                <a:lnTo>
                  <a:pt x="25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114875" y="1748637"/>
            <a:ext cx="9989820" cy="1120775"/>
          </a:xfrm>
          <a:custGeom>
            <a:avLst/>
            <a:gdLst/>
            <a:ahLst/>
            <a:cxnLst/>
            <a:rect l="l" t="t" r="r" b="b"/>
            <a:pathLst>
              <a:path w="9989819" h="1120775">
                <a:moveTo>
                  <a:pt x="0" y="1120384"/>
                </a:moveTo>
                <a:lnTo>
                  <a:pt x="9989224" y="1120384"/>
                </a:lnTo>
                <a:lnTo>
                  <a:pt x="9989224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10392784" y="4025710"/>
            <a:ext cx="8943975" cy="308229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R="26034" algn="r">
              <a:lnSpc>
                <a:spcPct val="100000"/>
              </a:lnSpc>
              <a:spcBef>
                <a:spcPts val="770"/>
              </a:spcBef>
            </a:pPr>
            <a:r>
              <a:rPr sz="3450" i="1" spc="-5" dirty="0">
                <a:latin typeface="Arial"/>
                <a:cs typeface="Arial"/>
              </a:rPr>
              <a:t>Ön </a:t>
            </a:r>
            <a:r>
              <a:rPr sz="3450" i="1" spc="-10" dirty="0">
                <a:latin typeface="Arial"/>
                <a:cs typeface="Arial"/>
              </a:rPr>
              <a:t>Değerlendirme </a:t>
            </a:r>
            <a:r>
              <a:rPr sz="3450" i="1" spc="20" dirty="0">
                <a:latin typeface="Arial"/>
                <a:cs typeface="Arial"/>
              </a:rPr>
              <a:t>Sonucu </a:t>
            </a:r>
            <a:r>
              <a:rPr sz="3450" i="1" spc="-30" dirty="0">
                <a:latin typeface="Arial"/>
                <a:cs typeface="Arial"/>
              </a:rPr>
              <a:t>Mail</a:t>
            </a:r>
            <a:r>
              <a:rPr sz="3450" i="1" spc="310" dirty="0">
                <a:latin typeface="Arial"/>
                <a:cs typeface="Arial"/>
              </a:rPr>
              <a:t> </a:t>
            </a:r>
            <a:r>
              <a:rPr sz="3450" i="1" spc="-55" dirty="0">
                <a:latin typeface="Arial"/>
                <a:cs typeface="Arial"/>
              </a:rPr>
              <a:t>ile</a:t>
            </a:r>
            <a:endParaRPr sz="3450">
              <a:latin typeface="Arial"/>
              <a:cs typeface="Arial"/>
            </a:endParaRPr>
          </a:p>
          <a:p>
            <a:pPr marL="12700" marR="5080" indent="4298315" algn="r">
              <a:lnSpc>
                <a:spcPts val="4810"/>
              </a:lnSpc>
              <a:spcBef>
                <a:spcPts val="275"/>
              </a:spcBef>
            </a:pPr>
            <a:r>
              <a:rPr sz="3450" i="1" spc="-60" dirty="0">
                <a:latin typeface="Arial"/>
                <a:cs typeface="Arial"/>
              </a:rPr>
              <a:t>Tarafınıza</a:t>
            </a:r>
            <a:r>
              <a:rPr sz="3450" i="1" spc="55" dirty="0">
                <a:latin typeface="Arial"/>
                <a:cs typeface="Arial"/>
              </a:rPr>
              <a:t> </a:t>
            </a:r>
            <a:r>
              <a:rPr sz="3450" i="1" dirty="0">
                <a:latin typeface="Arial"/>
                <a:cs typeface="Arial"/>
              </a:rPr>
              <a:t>İletilmektedir.  </a:t>
            </a:r>
            <a:r>
              <a:rPr sz="3450" i="1" spc="-40" dirty="0">
                <a:latin typeface="Arial"/>
                <a:cs typeface="Arial"/>
              </a:rPr>
              <a:t>Eğer </a:t>
            </a:r>
            <a:r>
              <a:rPr sz="3450" i="1" spc="-5" dirty="0">
                <a:latin typeface="Arial"/>
                <a:cs typeface="Arial"/>
              </a:rPr>
              <a:t>Ön </a:t>
            </a:r>
            <a:r>
              <a:rPr sz="3450" i="1" spc="-10" dirty="0">
                <a:latin typeface="Arial"/>
                <a:cs typeface="Arial"/>
              </a:rPr>
              <a:t>Değerlendirme</a:t>
            </a:r>
            <a:r>
              <a:rPr sz="3450" i="1" spc="295" dirty="0">
                <a:latin typeface="Arial"/>
                <a:cs typeface="Arial"/>
              </a:rPr>
              <a:t> </a:t>
            </a:r>
            <a:r>
              <a:rPr sz="3450" i="1" spc="5" dirty="0">
                <a:latin typeface="Arial"/>
                <a:cs typeface="Arial"/>
              </a:rPr>
              <a:t>Olumlu</a:t>
            </a:r>
            <a:r>
              <a:rPr sz="3450" i="1" spc="85" dirty="0">
                <a:latin typeface="Arial"/>
                <a:cs typeface="Arial"/>
              </a:rPr>
              <a:t> </a:t>
            </a:r>
            <a:r>
              <a:rPr sz="3450" i="1" spc="-25" dirty="0">
                <a:latin typeface="Arial"/>
                <a:cs typeface="Arial"/>
              </a:rPr>
              <a:t>Sonuçlanırsa, </a:t>
            </a:r>
            <a:r>
              <a:rPr sz="3450" i="1" spc="-15" dirty="0">
                <a:latin typeface="Arial"/>
                <a:cs typeface="Arial"/>
              </a:rPr>
              <a:t> </a:t>
            </a:r>
            <a:r>
              <a:rPr sz="3450" i="1" spc="-114" dirty="0">
                <a:latin typeface="Arial"/>
                <a:cs typeface="Arial"/>
              </a:rPr>
              <a:t>Yıldız </a:t>
            </a:r>
            <a:r>
              <a:rPr sz="3450" i="1" spc="10" dirty="0">
                <a:latin typeface="Arial"/>
                <a:cs typeface="Arial"/>
              </a:rPr>
              <a:t>Kuluçka </a:t>
            </a:r>
            <a:r>
              <a:rPr sz="3450" i="1" spc="-45" dirty="0">
                <a:latin typeface="Arial"/>
                <a:cs typeface="Arial"/>
              </a:rPr>
              <a:t>Ekibi</a:t>
            </a:r>
            <a:r>
              <a:rPr sz="3450" i="1" spc="330" dirty="0">
                <a:latin typeface="Arial"/>
                <a:cs typeface="Arial"/>
              </a:rPr>
              <a:t> </a:t>
            </a:r>
            <a:r>
              <a:rPr sz="3450" i="1" spc="-45" dirty="0">
                <a:latin typeface="Arial"/>
                <a:cs typeface="Arial"/>
              </a:rPr>
              <a:t>Girişimci(ler)'le</a:t>
            </a:r>
            <a:endParaRPr sz="34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3450" i="1" spc="-5" dirty="0">
                <a:latin typeface="Arial"/>
                <a:cs typeface="Arial"/>
              </a:rPr>
              <a:t>Ön </a:t>
            </a:r>
            <a:r>
              <a:rPr sz="3450" i="1" spc="-30" dirty="0">
                <a:latin typeface="Arial"/>
                <a:cs typeface="Arial"/>
              </a:rPr>
              <a:t>Görüşme </a:t>
            </a:r>
            <a:r>
              <a:rPr sz="3450" i="1" spc="-105" dirty="0">
                <a:latin typeface="Arial"/>
                <a:cs typeface="Arial"/>
              </a:rPr>
              <a:t>Talebi</a:t>
            </a:r>
            <a:r>
              <a:rPr sz="3450" i="1" spc="285" dirty="0">
                <a:latin typeface="Arial"/>
                <a:cs typeface="Arial"/>
              </a:rPr>
              <a:t> </a:t>
            </a:r>
            <a:r>
              <a:rPr sz="3450" i="1" spc="-5" dirty="0">
                <a:latin typeface="Arial"/>
                <a:cs typeface="Arial"/>
              </a:rPr>
              <a:t>İletebilmektedir.</a:t>
            </a:r>
            <a:endParaRPr sz="3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964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23281" y="6364518"/>
            <a:ext cx="4205395" cy="4944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7434" y="373707"/>
            <a:ext cx="2913733" cy="3865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8120" y="6280782"/>
            <a:ext cx="11258568" cy="5027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3478647" cy="1130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62556" y="9419650"/>
            <a:ext cx="0" cy="1318260"/>
          </a:xfrm>
          <a:custGeom>
            <a:avLst/>
            <a:gdLst/>
            <a:ahLst/>
            <a:cxnLst/>
            <a:rect l="l" t="t" r="r" b="b"/>
            <a:pathLst>
              <a:path h="1318259">
                <a:moveTo>
                  <a:pt x="0" y="0"/>
                </a:moveTo>
                <a:lnTo>
                  <a:pt x="0" y="1317855"/>
                </a:lnTo>
              </a:path>
            </a:pathLst>
          </a:custGeom>
          <a:ln w="24627">
            <a:solidFill>
              <a:srgbClr val="B096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96028" y="9436529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66249" y="0"/>
                </a:moveTo>
                <a:lnTo>
                  <a:pt x="0" y="0"/>
                </a:lnTo>
                <a:lnTo>
                  <a:pt x="76196" y="382030"/>
                </a:lnTo>
                <a:lnTo>
                  <a:pt x="76196" y="702219"/>
                </a:lnTo>
                <a:lnTo>
                  <a:pt x="143534" y="702219"/>
                </a:lnTo>
                <a:lnTo>
                  <a:pt x="143534" y="382030"/>
                </a:lnTo>
                <a:lnTo>
                  <a:pt x="164407" y="276598"/>
                </a:lnTo>
                <a:lnTo>
                  <a:pt x="109305" y="276598"/>
                </a:lnTo>
                <a:lnTo>
                  <a:pt x="66249" y="0"/>
                </a:lnTo>
                <a:close/>
              </a:path>
              <a:path w="219709" h="702309">
                <a:moveTo>
                  <a:pt x="219166" y="0"/>
                </a:moveTo>
                <a:lnTo>
                  <a:pt x="153461" y="0"/>
                </a:lnTo>
                <a:lnTo>
                  <a:pt x="109305" y="276598"/>
                </a:lnTo>
                <a:lnTo>
                  <a:pt x="164407" y="276598"/>
                </a:lnTo>
                <a:lnTo>
                  <a:pt x="219166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15190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8789" y="10105530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0" y="0"/>
                </a:moveTo>
                <a:lnTo>
                  <a:pt x="175533" y="0"/>
                </a:lnTo>
              </a:path>
            </a:pathLst>
          </a:custGeom>
          <a:ln w="6604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61914" y="9436240"/>
            <a:ext cx="0" cy="636270"/>
          </a:xfrm>
          <a:custGeom>
            <a:avLst/>
            <a:gdLst/>
            <a:ahLst/>
            <a:cxnLst/>
            <a:rect l="l" t="t" r="r" b="b"/>
            <a:pathLst>
              <a:path h="636270">
                <a:moveTo>
                  <a:pt x="0" y="0"/>
                </a:moveTo>
                <a:lnTo>
                  <a:pt x="0" y="636270"/>
                </a:lnTo>
              </a:path>
            </a:pathLst>
          </a:custGeom>
          <a:ln w="6624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71787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155702" y="0"/>
                </a:moveTo>
                <a:lnTo>
                  <a:pt x="0" y="0"/>
                </a:lnTo>
                <a:lnTo>
                  <a:pt x="0" y="702219"/>
                </a:lnTo>
                <a:lnTo>
                  <a:pt x="152351" y="702219"/>
                </a:lnTo>
                <a:lnTo>
                  <a:pt x="181563" y="698184"/>
                </a:lnTo>
                <a:lnTo>
                  <a:pt x="202441" y="686075"/>
                </a:lnTo>
                <a:lnTo>
                  <a:pt x="214975" y="665890"/>
                </a:lnTo>
                <a:lnTo>
                  <a:pt x="219155" y="637624"/>
                </a:lnTo>
                <a:lnTo>
                  <a:pt x="219155" y="635970"/>
                </a:lnTo>
                <a:lnTo>
                  <a:pt x="66175" y="635970"/>
                </a:lnTo>
                <a:lnTo>
                  <a:pt x="66175" y="66249"/>
                </a:lnTo>
                <a:lnTo>
                  <a:pt x="219081" y="66249"/>
                </a:lnTo>
                <a:lnTo>
                  <a:pt x="215189" y="37570"/>
                </a:lnTo>
                <a:lnTo>
                  <a:pt x="203292" y="16697"/>
                </a:lnTo>
                <a:lnTo>
                  <a:pt x="183463" y="4174"/>
                </a:lnTo>
                <a:lnTo>
                  <a:pt x="155702" y="0"/>
                </a:lnTo>
                <a:close/>
              </a:path>
              <a:path w="219709" h="702309">
                <a:moveTo>
                  <a:pt x="219081" y="66249"/>
                </a:moveTo>
                <a:lnTo>
                  <a:pt x="153398" y="66249"/>
                </a:lnTo>
                <a:lnTo>
                  <a:pt x="153398" y="635970"/>
                </a:lnTo>
                <a:lnTo>
                  <a:pt x="219155" y="635970"/>
                </a:lnTo>
                <a:lnTo>
                  <a:pt x="219081" y="6624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90878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90309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219145" y="0"/>
                </a:moveTo>
                <a:lnTo>
                  <a:pt x="0" y="0"/>
                </a:lnTo>
                <a:lnTo>
                  <a:pt x="0" y="66249"/>
                </a:lnTo>
                <a:lnTo>
                  <a:pt x="139660" y="66249"/>
                </a:lnTo>
                <a:lnTo>
                  <a:pt x="0" y="702219"/>
                </a:lnTo>
                <a:lnTo>
                  <a:pt x="219145" y="702219"/>
                </a:lnTo>
                <a:lnTo>
                  <a:pt x="219145" y="635970"/>
                </a:lnTo>
                <a:lnTo>
                  <a:pt x="78929" y="635970"/>
                </a:lnTo>
                <a:lnTo>
                  <a:pt x="21914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95996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299" y="296818"/>
                </a:lnTo>
                <a:lnTo>
                  <a:pt x="84416" y="271688"/>
                </a:lnTo>
                <a:lnTo>
                  <a:pt x="90091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299" y="296818"/>
                </a:moveTo>
                <a:lnTo>
                  <a:pt x="47118" y="296818"/>
                </a:lnTo>
                <a:lnTo>
                  <a:pt x="109148" y="499419"/>
                </a:lnTo>
                <a:lnTo>
                  <a:pt x="155859" y="499419"/>
                </a:lnTo>
                <a:lnTo>
                  <a:pt x="92299" y="296818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48" y="0"/>
                </a:lnTo>
                <a:lnTo>
                  <a:pt x="47118" y="250107"/>
                </a:lnTo>
                <a:lnTo>
                  <a:pt x="90091" y="250107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95131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98" y="0"/>
                </a:moveTo>
                <a:lnTo>
                  <a:pt x="0" y="0"/>
                </a:lnTo>
                <a:lnTo>
                  <a:pt x="0" y="453483"/>
                </a:lnTo>
                <a:lnTo>
                  <a:pt x="2965" y="473580"/>
                </a:lnTo>
                <a:lnTo>
                  <a:pt x="11867" y="487931"/>
                </a:lnTo>
                <a:lnTo>
                  <a:pt x="26712" y="496540"/>
                </a:lnTo>
                <a:lnTo>
                  <a:pt x="47506" y="499408"/>
                </a:lnTo>
                <a:lnTo>
                  <a:pt x="108363" y="499408"/>
                </a:lnTo>
                <a:lnTo>
                  <a:pt x="129147" y="496540"/>
                </a:lnTo>
                <a:lnTo>
                  <a:pt x="143989" y="487931"/>
                </a:lnTo>
                <a:lnTo>
                  <a:pt x="152892" y="473580"/>
                </a:lnTo>
                <a:lnTo>
                  <a:pt x="155859" y="453483"/>
                </a:lnTo>
                <a:lnTo>
                  <a:pt x="155859" y="452310"/>
                </a:lnTo>
                <a:lnTo>
                  <a:pt x="47098" y="452310"/>
                </a:lnTo>
                <a:lnTo>
                  <a:pt x="47098" y="0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59" y="452310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94277" y="10695230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4886" y="0"/>
                </a:lnTo>
              </a:path>
            </a:pathLst>
          </a:custGeom>
          <a:ln w="4699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417852" y="10219614"/>
            <a:ext cx="0" cy="452120"/>
          </a:xfrm>
          <a:custGeom>
            <a:avLst/>
            <a:gdLst/>
            <a:ahLst/>
            <a:cxnLst/>
            <a:rect l="l" t="t" r="r" b="b"/>
            <a:pathLst>
              <a:path h="452120">
                <a:moveTo>
                  <a:pt x="0" y="0"/>
                </a:moveTo>
                <a:lnTo>
                  <a:pt x="0" y="452120"/>
                </a:lnTo>
              </a:path>
            </a:pathLst>
          </a:custGeom>
          <a:ln w="4715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562870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87" y="0"/>
                </a:moveTo>
                <a:lnTo>
                  <a:pt x="0" y="0"/>
                </a:lnTo>
                <a:lnTo>
                  <a:pt x="0" y="453483"/>
                </a:lnTo>
                <a:lnTo>
                  <a:pt x="2968" y="473580"/>
                </a:lnTo>
                <a:lnTo>
                  <a:pt x="11875" y="487931"/>
                </a:lnTo>
                <a:lnTo>
                  <a:pt x="26720" y="496540"/>
                </a:lnTo>
                <a:lnTo>
                  <a:pt x="47506" y="499408"/>
                </a:lnTo>
                <a:lnTo>
                  <a:pt x="108352" y="499408"/>
                </a:lnTo>
                <a:lnTo>
                  <a:pt x="129141" y="496540"/>
                </a:lnTo>
                <a:lnTo>
                  <a:pt x="143982" y="487931"/>
                </a:lnTo>
                <a:lnTo>
                  <a:pt x="152883" y="473580"/>
                </a:lnTo>
                <a:lnTo>
                  <a:pt x="155848" y="453483"/>
                </a:lnTo>
                <a:lnTo>
                  <a:pt x="155848" y="452310"/>
                </a:lnTo>
                <a:lnTo>
                  <a:pt x="47087" y="452310"/>
                </a:lnTo>
                <a:lnTo>
                  <a:pt x="47087" y="0"/>
                </a:lnTo>
                <a:close/>
              </a:path>
              <a:path w="156209" h="499745">
                <a:moveTo>
                  <a:pt x="155848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48" y="452310"/>
                </a:lnTo>
                <a:lnTo>
                  <a:pt x="155848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769040" y="10219418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29" y="0"/>
                </a:moveTo>
                <a:lnTo>
                  <a:pt x="44731" y="0"/>
                </a:lnTo>
                <a:lnTo>
                  <a:pt x="25152" y="2968"/>
                </a:lnTo>
                <a:lnTo>
                  <a:pt x="11175" y="11875"/>
                </a:lnTo>
                <a:lnTo>
                  <a:pt x="2792" y="26720"/>
                </a:lnTo>
                <a:lnTo>
                  <a:pt x="50" y="47129"/>
                </a:lnTo>
                <a:lnTo>
                  <a:pt x="0" y="453483"/>
                </a:lnTo>
                <a:lnTo>
                  <a:pt x="2965" y="473581"/>
                </a:lnTo>
                <a:lnTo>
                  <a:pt x="11867" y="487936"/>
                </a:lnTo>
                <a:lnTo>
                  <a:pt x="26712" y="496548"/>
                </a:lnTo>
                <a:lnTo>
                  <a:pt x="47506" y="499419"/>
                </a:lnTo>
                <a:lnTo>
                  <a:pt x="108331" y="499419"/>
                </a:lnTo>
                <a:lnTo>
                  <a:pt x="129121" y="496548"/>
                </a:lnTo>
                <a:lnTo>
                  <a:pt x="143966" y="487936"/>
                </a:lnTo>
                <a:lnTo>
                  <a:pt x="152870" y="473581"/>
                </a:lnTo>
                <a:lnTo>
                  <a:pt x="155838" y="453483"/>
                </a:lnTo>
                <a:lnTo>
                  <a:pt x="155838" y="452310"/>
                </a:lnTo>
                <a:lnTo>
                  <a:pt x="47077" y="452310"/>
                </a:lnTo>
                <a:lnTo>
                  <a:pt x="47077" y="47129"/>
                </a:lnTo>
                <a:lnTo>
                  <a:pt x="155787" y="47129"/>
                </a:lnTo>
                <a:lnTo>
                  <a:pt x="153017" y="26720"/>
                </a:lnTo>
                <a:lnTo>
                  <a:pt x="144557" y="11875"/>
                </a:lnTo>
                <a:lnTo>
                  <a:pt x="130460" y="2968"/>
                </a:lnTo>
                <a:lnTo>
                  <a:pt x="110729" y="0"/>
                </a:lnTo>
                <a:close/>
              </a:path>
              <a:path w="156209" h="499745">
                <a:moveTo>
                  <a:pt x="155838" y="312545"/>
                </a:moveTo>
                <a:lnTo>
                  <a:pt x="109127" y="312545"/>
                </a:lnTo>
                <a:lnTo>
                  <a:pt x="109127" y="452310"/>
                </a:lnTo>
                <a:lnTo>
                  <a:pt x="155838" y="452310"/>
                </a:lnTo>
                <a:lnTo>
                  <a:pt x="155838" y="312545"/>
                </a:lnTo>
                <a:close/>
              </a:path>
              <a:path w="156209" h="499745">
                <a:moveTo>
                  <a:pt x="155787" y="47129"/>
                </a:moveTo>
                <a:lnTo>
                  <a:pt x="109127" y="47129"/>
                </a:lnTo>
                <a:lnTo>
                  <a:pt x="109127" y="124865"/>
                </a:lnTo>
                <a:lnTo>
                  <a:pt x="155838" y="124865"/>
                </a:lnTo>
                <a:lnTo>
                  <a:pt x="155787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968218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302" y="296818"/>
                </a:lnTo>
                <a:lnTo>
                  <a:pt x="84416" y="271688"/>
                </a:lnTo>
                <a:lnTo>
                  <a:pt x="90092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302" y="296818"/>
                </a:moveTo>
                <a:lnTo>
                  <a:pt x="47118" y="296818"/>
                </a:lnTo>
                <a:lnTo>
                  <a:pt x="109179" y="499419"/>
                </a:lnTo>
                <a:lnTo>
                  <a:pt x="155880" y="499419"/>
                </a:lnTo>
                <a:lnTo>
                  <a:pt x="92302" y="296818"/>
                </a:lnTo>
                <a:close/>
              </a:path>
              <a:path w="156209" h="499745">
                <a:moveTo>
                  <a:pt x="155880" y="0"/>
                </a:moveTo>
                <a:lnTo>
                  <a:pt x="109179" y="0"/>
                </a:lnTo>
                <a:lnTo>
                  <a:pt x="47118" y="250107"/>
                </a:lnTo>
                <a:lnTo>
                  <a:pt x="90092" y="250107"/>
                </a:lnTo>
                <a:lnTo>
                  <a:pt x="15588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160253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81" y="0"/>
                </a:moveTo>
                <a:lnTo>
                  <a:pt x="44815" y="0"/>
                </a:lnTo>
                <a:lnTo>
                  <a:pt x="25223" y="2967"/>
                </a:lnTo>
                <a:lnTo>
                  <a:pt x="11216" y="11871"/>
                </a:lnTo>
                <a:lnTo>
                  <a:pt x="2805" y="26716"/>
                </a:lnTo>
                <a:lnTo>
                  <a:pt x="52" y="47118"/>
                </a:lnTo>
                <a:lnTo>
                  <a:pt x="0" y="499398"/>
                </a:lnTo>
                <a:lnTo>
                  <a:pt x="47118" y="499398"/>
                </a:lnTo>
                <a:lnTo>
                  <a:pt x="47118" y="250097"/>
                </a:lnTo>
                <a:lnTo>
                  <a:pt x="155911" y="250097"/>
                </a:lnTo>
                <a:lnTo>
                  <a:pt x="155911" y="202999"/>
                </a:lnTo>
                <a:lnTo>
                  <a:pt x="47160" y="202999"/>
                </a:lnTo>
                <a:lnTo>
                  <a:pt x="47160" y="47118"/>
                </a:lnTo>
                <a:lnTo>
                  <a:pt x="155858" y="47118"/>
                </a:lnTo>
                <a:lnTo>
                  <a:pt x="153085" y="26716"/>
                </a:lnTo>
                <a:lnTo>
                  <a:pt x="144616" y="11871"/>
                </a:lnTo>
                <a:lnTo>
                  <a:pt x="130511" y="2967"/>
                </a:lnTo>
                <a:lnTo>
                  <a:pt x="110781" y="0"/>
                </a:lnTo>
                <a:close/>
              </a:path>
              <a:path w="156209" h="499745">
                <a:moveTo>
                  <a:pt x="155911" y="250097"/>
                </a:moveTo>
                <a:lnTo>
                  <a:pt x="109211" y="250097"/>
                </a:lnTo>
                <a:lnTo>
                  <a:pt x="109211" y="499398"/>
                </a:lnTo>
                <a:lnTo>
                  <a:pt x="155911" y="499398"/>
                </a:lnTo>
                <a:lnTo>
                  <a:pt x="155911" y="250097"/>
                </a:lnTo>
                <a:close/>
              </a:path>
              <a:path w="156209" h="499745">
                <a:moveTo>
                  <a:pt x="155858" y="47118"/>
                </a:moveTo>
                <a:lnTo>
                  <a:pt x="109211" y="47118"/>
                </a:lnTo>
                <a:lnTo>
                  <a:pt x="109211" y="202999"/>
                </a:lnTo>
                <a:lnTo>
                  <a:pt x="155911" y="202999"/>
                </a:lnTo>
                <a:lnTo>
                  <a:pt x="155858" y="47118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15552" y="10697777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15706" y="0"/>
                </a:lnTo>
                <a:lnTo>
                  <a:pt x="0" y="62814"/>
                </a:lnTo>
                <a:lnTo>
                  <a:pt x="47139" y="62814"/>
                </a:lnTo>
                <a:lnTo>
                  <a:pt x="6282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798756" y="9745132"/>
            <a:ext cx="927824" cy="889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810849" y="9553185"/>
            <a:ext cx="800100" cy="598170"/>
          </a:xfrm>
          <a:custGeom>
            <a:avLst/>
            <a:gdLst/>
            <a:ahLst/>
            <a:cxnLst/>
            <a:rect l="l" t="t" r="r" b="b"/>
            <a:pathLst>
              <a:path w="800100" h="598170">
                <a:moveTo>
                  <a:pt x="671592" y="0"/>
                </a:moveTo>
                <a:lnTo>
                  <a:pt x="648405" y="55843"/>
                </a:lnTo>
                <a:lnTo>
                  <a:pt x="614272" y="81979"/>
                </a:lnTo>
                <a:lnTo>
                  <a:pt x="570265" y="106545"/>
                </a:lnTo>
                <a:lnTo>
                  <a:pt x="520250" y="129252"/>
                </a:lnTo>
                <a:lnTo>
                  <a:pt x="468094" y="149816"/>
                </a:lnTo>
                <a:lnTo>
                  <a:pt x="417660" y="167949"/>
                </a:lnTo>
                <a:lnTo>
                  <a:pt x="372815" y="183366"/>
                </a:lnTo>
                <a:lnTo>
                  <a:pt x="290377" y="212606"/>
                </a:lnTo>
                <a:lnTo>
                  <a:pt x="225518" y="237833"/>
                </a:lnTo>
                <a:lnTo>
                  <a:pt x="175938" y="259791"/>
                </a:lnTo>
                <a:lnTo>
                  <a:pt x="139339" y="279220"/>
                </a:lnTo>
                <a:lnTo>
                  <a:pt x="95882" y="313462"/>
                </a:lnTo>
                <a:lnTo>
                  <a:pt x="76890" y="348083"/>
                </a:lnTo>
                <a:lnTo>
                  <a:pt x="61175" y="387791"/>
                </a:lnTo>
                <a:lnTo>
                  <a:pt x="46894" y="425510"/>
                </a:lnTo>
                <a:lnTo>
                  <a:pt x="31912" y="472449"/>
                </a:lnTo>
                <a:lnTo>
                  <a:pt x="20491" y="510487"/>
                </a:lnTo>
                <a:lnTo>
                  <a:pt x="9833" y="554125"/>
                </a:lnTo>
                <a:lnTo>
                  <a:pt x="0" y="597960"/>
                </a:lnTo>
                <a:lnTo>
                  <a:pt x="8594" y="582845"/>
                </a:lnTo>
                <a:lnTo>
                  <a:pt x="25298" y="567126"/>
                </a:lnTo>
                <a:lnTo>
                  <a:pt x="93731" y="531172"/>
                </a:lnTo>
                <a:lnTo>
                  <a:pt x="150805" y="509588"/>
                </a:lnTo>
                <a:lnTo>
                  <a:pt x="226681" y="484698"/>
                </a:lnTo>
                <a:lnTo>
                  <a:pt x="392883" y="435727"/>
                </a:lnTo>
                <a:lnTo>
                  <a:pt x="457497" y="415769"/>
                </a:lnTo>
                <a:lnTo>
                  <a:pt x="517579" y="395816"/>
                </a:lnTo>
                <a:lnTo>
                  <a:pt x="572833" y="375732"/>
                </a:lnTo>
                <a:lnTo>
                  <a:pt x="622965" y="355380"/>
                </a:lnTo>
                <a:lnTo>
                  <a:pt x="667682" y="334623"/>
                </a:lnTo>
                <a:lnTo>
                  <a:pt x="706688" y="313323"/>
                </a:lnTo>
                <a:lnTo>
                  <a:pt x="739688" y="291344"/>
                </a:lnTo>
                <a:lnTo>
                  <a:pt x="786496" y="244800"/>
                </a:lnTo>
                <a:lnTo>
                  <a:pt x="799713" y="219961"/>
                </a:lnTo>
                <a:lnTo>
                  <a:pt x="776875" y="169502"/>
                </a:lnTo>
                <a:lnTo>
                  <a:pt x="753253" y="121656"/>
                </a:lnTo>
                <a:lnTo>
                  <a:pt x="728237" y="77045"/>
                </a:lnTo>
                <a:lnTo>
                  <a:pt x="701220" y="36286"/>
                </a:lnTo>
                <a:lnTo>
                  <a:pt x="671592" y="0"/>
                </a:lnTo>
                <a:close/>
              </a:path>
            </a:pathLst>
          </a:custGeom>
          <a:solidFill>
            <a:srgbClr val="A08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798711" y="9896369"/>
            <a:ext cx="920606" cy="555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98652" y="9896368"/>
            <a:ext cx="920750" cy="555625"/>
          </a:xfrm>
          <a:custGeom>
            <a:avLst/>
            <a:gdLst/>
            <a:ahLst/>
            <a:cxnLst/>
            <a:rect l="l" t="t" r="r" b="b"/>
            <a:pathLst>
              <a:path w="920750" h="555625">
                <a:moveTo>
                  <a:pt x="920703" y="268138"/>
                </a:moveTo>
                <a:lnTo>
                  <a:pt x="872546" y="306628"/>
                </a:lnTo>
                <a:lnTo>
                  <a:pt x="806014" y="340285"/>
                </a:lnTo>
                <a:lnTo>
                  <a:pt x="765662" y="355705"/>
                </a:lnTo>
                <a:lnTo>
                  <a:pt x="720484" y="370402"/>
                </a:lnTo>
                <a:lnTo>
                  <a:pt x="670401" y="384538"/>
                </a:lnTo>
                <a:lnTo>
                  <a:pt x="615336" y="398275"/>
                </a:lnTo>
                <a:lnTo>
                  <a:pt x="555210" y="411774"/>
                </a:lnTo>
                <a:lnTo>
                  <a:pt x="489946" y="425198"/>
                </a:lnTo>
                <a:lnTo>
                  <a:pt x="419467" y="438709"/>
                </a:lnTo>
                <a:lnTo>
                  <a:pt x="343695" y="452467"/>
                </a:lnTo>
                <a:lnTo>
                  <a:pt x="260698" y="467846"/>
                </a:lnTo>
                <a:lnTo>
                  <a:pt x="189763" y="482580"/>
                </a:lnTo>
                <a:lnTo>
                  <a:pt x="131373" y="496916"/>
                </a:lnTo>
                <a:lnTo>
                  <a:pt x="86013" y="511097"/>
                </a:lnTo>
                <a:lnTo>
                  <a:pt x="36318" y="539982"/>
                </a:lnTo>
                <a:lnTo>
                  <a:pt x="32950" y="555176"/>
                </a:lnTo>
                <a:lnTo>
                  <a:pt x="31851" y="552464"/>
                </a:lnTo>
                <a:lnTo>
                  <a:pt x="22690" y="525303"/>
                </a:lnTo>
                <a:lnTo>
                  <a:pt x="17958" y="508044"/>
                </a:lnTo>
                <a:lnTo>
                  <a:pt x="15147" y="494520"/>
                </a:lnTo>
                <a:lnTo>
                  <a:pt x="11747" y="478561"/>
                </a:lnTo>
                <a:lnTo>
                  <a:pt x="3495" y="432201"/>
                </a:lnTo>
                <a:lnTo>
                  <a:pt x="535" y="392484"/>
                </a:lnTo>
                <a:lnTo>
                  <a:pt x="210" y="380929"/>
                </a:lnTo>
                <a:lnTo>
                  <a:pt x="0" y="369379"/>
                </a:lnTo>
                <a:lnTo>
                  <a:pt x="40" y="358669"/>
                </a:lnTo>
                <a:lnTo>
                  <a:pt x="6423" y="346271"/>
                </a:lnTo>
                <a:lnTo>
                  <a:pt x="47620" y="319071"/>
                </a:lnTo>
                <a:lnTo>
                  <a:pt x="88112" y="302933"/>
                </a:lnTo>
                <a:lnTo>
                  <a:pt x="145654" y="284212"/>
                </a:lnTo>
                <a:lnTo>
                  <a:pt x="223085" y="262240"/>
                </a:lnTo>
                <a:lnTo>
                  <a:pt x="323245" y="236348"/>
                </a:lnTo>
                <a:lnTo>
                  <a:pt x="403390" y="215712"/>
                </a:lnTo>
                <a:lnTo>
                  <a:pt x="476269" y="195604"/>
                </a:lnTo>
                <a:lnTo>
                  <a:pt x="542126" y="175918"/>
                </a:lnTo>
                <a:lnTo>
                  <a:pt x="601204" y="156546"/>
                </a:lnTo>
                <a:lnTo>
                  <a:pt x="653746" y="137381"/>
                </a:lnTo>
                <a:lnTo>
                  <a:pt x="699997" y="118315"/>
                </a:lnTo>
                <a:lnTo>
                  <a:pt x="740198" y="99242"/>
                </a:lnTo>
                <a:lnTo>
                  <a:pt x="774594" y="80053"/>
                </a:lnTo>
                <a:lnTo>
                  <a:pt x="826942" y="40901"/>
                </a:lnTo>
                <a:lnTo>
                  <a:pt x="858988" y="0"/>
                </a:lnTo>
                <a:lnTo>
                  <a:pt x="875985" y="55034"/>
                </a:lnTo>
                <a:lnTo>
                  <a:pt x="890743" y="109999"/>
                </a:lnTo>
                <a:lnTo>
                  <a:pt x="903174" y="164260"/>
                </a:lnTo>
                <a:lnTo>
                  <a:pt x="913190" y="217184"/>
                </a:lnTo>
                <a:lnTo>
                  <a:pt x="920703" y="268138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558662" y="9162633"/>
            <a:ext cx="1176608" cy="8064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277275" y="968509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230" y="0"/>
                </a:moveTo>
                <a:lnTo>
                  <a:pt x="0" y="1465"/>
                </a:lnTo>
                <a:lnTo>
                  <a:pt x="52" y="1214"/>
                </a:lnTo>
                <a:lnTo>
                  <a:pt x="23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806299" y="9553181"/>
            <a:ext cx="804353" cy="6001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806220" y="9553185"/>
            <a:ext cx="804545" cy="600710"/>
          </a:xfrm>
          <a:custGeom>
            <a:avLst/>
            <a:gdLst/>
            <a:ahLst/>
            <a:cxnLst/>
            <a:rect l="l" t="t" r="r" b="b"/>
            <a:pathLst>
              <a:path w="804544" h="600709">
                <a:moveTo>
                  <a:pt x="804342" y="219961"/>
                </a:moveTo>
                <a:lnTo>
                  <a:pt x="771017" y="268549"/>
                </a:lnTo>
                <a:lnTo>
                  <a:pt x="711316" y="313323"/>
                </a:lnTo>
                <a:lnTo>
                  <a:pt x="672310" y="334623"/>
                </a:lnTo>
                <a:lnTo>
                  <a:pt x="627594" y="355380"/>
                </a:lnTo>
                <a:lnTo>
                  <a:pt x="577461" y="375732"/>
                </a:lnTo>
                <a:lnTo>
                  <a:pt x="522207" y="395816"/>
                </a:lnTo>
                <a:lnTo>
                  <a:pt x="462125" y="415769"/>
                </a:lnTo>
                <a:lnTo>
                  <a:pt x="397511" y="435727"/>
                </a:lnTo>
                <a:lnTo>
                  <a:pt x="328660" y="455829"/>
                </a:lnTo>
                <a:lnTo>
                  <a:pt x="231052" y="484821"/>
                </a:lnTo>
                <a:lnTo>
                  <a:pt x="154515" y="510026"/>
                </a:lnTo>
                <a:lnTo>
                  <a:pt x="96538" y="532042"/>
                </a:lnTo>
                <a:lnTo>
                  <a:pt x="54608" y="551466"/>
                </a:lnTo>
                <a:lnTo>
                  <a:pt x="8850" y="584932"/>
                </a:lnTo>
                <a:lnTo>
                  <a:pt x="0" y="600170"/>
                </a:lnTo>
                <a:lnTo>
                  <a:pt x="5362" y="578708"/>
                </a:lnTo>
                <a:lnTo>
                  <a:pt x="12151" y="555230"/>
                </a:lnTo>
                <a:lnTo>
                  <a:pt x="19145" y="531802"/>
                </a:lnTo>
                <a:lnTo>
                  <a:pt x="25119" y="510487"/>
                </a:lnTo>
                <a:lnTo>
                  <a:pt x="36540" y="472449"/>
                </a:lnTo>
                <a:lnTo>
                  <a:pt x="51522" y="425510"/>
                </a:lnTo>
                <a:lnTo>
                  <a:pt x="65803" y="387791"/>
                </a:lnTo>
                <a:lnTo>
                  <a:pt x="81518" y="348083"/>
                </a:lnTo>
                <a:lnTo>
                  <a:pt x="100510" y="313462"/>
                </a:lnTo>
                <a:lnTo>
                  <a:pt x="143967" y="279220"/>
                </a:lnTo>
                <a:lnTo>
                  <a:pt x="180566" y="259791"/>
                </a:lnTo>
                <a:lnTo>
                  <a:pt x="230146" y="237833"/>
                </a:lnTo>
                <a:lnTo>
                  <a:pt x="295005" y="212606"/>
                </a:lnTo>
                <a:lnTo>
                  <a:pt x="377444" y="183366"/>
                </a:lnTo>
                <a:lnTo>
                  <a:pt x="422288" y="167949"/>
                </a:lnTo>
                <a:lnTo>
                  <a:pt x="472720" y="149816"/>
                </a:lnTo>
                <a:lnTo>
                  <a:pt x="524876" y="129252"/>
                </a:lnTo>
                <a:lnTo>
                  <a:pt x="574889" y="106545"/>
                </a:lnTo>
                <a:lnTo>
                  <a:pt x="618895" y="81979"/>
                </a:lnTo>
                <a:lnTo>
                  <a:pt x="653029" y="55843"/>
                </a:lnTo>
                <a:lnTo>
                  <a:pt x="676220" y="0"/>
                </a:lnTo>
                <a:lnTo>
                  <a:pt x="705844" y="36286"/>
                </a:lnTo>
                <a:lnTo>
                  <a:pt x="732861" y="77045"/>
                </a:lnTo>
                <a:lnTo>
                  <a:pt x="757878" y="121656"/>
                </a:lnTo>
                <a:lnTo>
                  <a:pt x="781503" y="169502"/>
                </a:lnTo>
                <a:lnTo>
                  <a:pt x="804342" y="219961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058549" y="10168232"/>
            <a:ext cx="495163" cy="1960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65639" y="10158580"/>
            <a:ext cx="293370" cy="98425"/>
          </a:xfrm>
          <a:custGeom>
            <a:avLst/>
            <a:gdLst/>
            <a:ahLst/>
            <a:cxnLst/>
            <a:rect l="l" t="t" r="r" b="b"/>
            <a:pathLst>
              <a:path w="293369" h="98425">
                <a:moveTo>
                  <a:pt x="292849" y="0"/>
                </a:moveTo>
                <a:lnTo>
                  <a:pt x="513" y="12083"/>
                </a:lnTo>
                <a:lnTo>
                  <a:pt x="0" y="14638"/>
                </a:lnTo>
                <a:lnTo>
                  <a:pt x="184301" y="98168"/>
                </a:lnTo>
                <a:lnTo>
                  <a:pt x="188062" y="96945"/>
                </a:lnTo>
                <a:lnTo>
                  <a:pt x="6261" y="14533"/>
                </a:lnTo>
                <a:lnTo>
                  <a:pt x="286043" y="2963"/>
                </a:lnTo>
                <a:lnTo>
                  <a:pt x="289861" y="2963"/>
                </a:lnTo>
                <a:lnTo>
                  <a:pt x="292849" y="0"/>
                </a:lnTo>
                <a:close/>
              </a:path>
              <a:path w="293369" h="98425">
                <a:moveTo>
                  <a:pt x="289861" y="2963"/>
                </a:moveTo>
                <a:lnTo>
                  <a:pt x="286043" y="2963"/>
                </a:lnTo>
                <a:lnTo>
                  <a:pt x="192841" y="95390"/>
                </a:lnTo>
                <a:lnTo>
                  <a:pt x="198507" y="93547"/>
                </a:lnTo>
                <a:lnTo>
                  <a:pt x="289861" y="296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558492" y="10156849"/>
            <a:ext cx="146442" cy="971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63533" y="10004912"/>
            <a:ext cx="294640" cy="168910"/>
          </a:xfrm>
          <a:custGeom>
            <a:avLst/>
            <a:gdLst/>
            <a:ahLst/>
            <a:cxnLst/>
            <a:rect l="l" t="t" r="r" b="b"/>
            <a:pathLst>
              <a:path w="294640" h="168909">
                <a:moveTo>
                  <a:pt x="111007" y="19714"/>
                </a:moveTo>
                <a:lnTo>
                  <a:pt x="106301" y="21654"/>
                </a:lnTo>
                <a:lnTo>
                  <a:pt x="0" y="168547"/>
                </a:lnTo>
                <a:lnTo>
                  <a:pt x="2764" y="168432"/>
                </a:lnTo>
                <a:lnTo>
                  <a:pt x="2701" y="167081"/>
                </a:lnTo>
                <a:lnTo>
                  <a:pt x="35429" y="167081"/>
                </a:lnTo>
                <a:lnTo>
                  <a:pt x="70627" y="165625"/>
                </a:lnTo>
                <a:lnTo>
                  <a:pt x="5413" y="165625"/>
                </a:lnTo>
                <a:lnTo>
                  <a:pt x="111007" y="19714"/>
                </a:lnTo>
                <a:close/>
              </a:path>
              <a:path w="294640" h="168909">
                <a:moveTo>
                  <a:pt x="35429" y="167081"/>
                </a:moveTo>
                <a:lnTo>
                  <a:pt x="2701" y="167081"/>
                </a:lnTo>
                <a:lnTo>
                  <a:pt x="2764" y="168432"/>
                </a:lnTo>
                <a:lnTo>
                  <a:pt x="35429" y="167081"/>
                </a:lnTo>
                <a:close/>
              </a:path>
              <a:path w="294640" h="168909">
                <a:moveTo>
                  <a:pt x="155729" y="0"/>
                </a:moveTo>
                <a:lnTo>
                  <a:pt x="153177" y="1210"/>
                </a:lnTo>
                <a:lnTo>
                  <a:pt x="288703" y="153919"/>
                </a:lnTo>
                <a:lnTo>
                  <a:pt x="5413" y="165625"/>
                </a:lnTo>
                <a:lnTo>
                  <a:pt x="70627" y="165625"/>
                </a:lnTo>
                <a:lnTo>
                  <a:pt x="294472" y="156369"/>
                </a:lnTo>
                <a:lnTo>
                  <a:pt x="15572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48126" y="10147146"/>
            <a:ext cx="221615" cy="191770"/>
          </a:xfrm>
          <a:custGeom>
            <a:avLst/>
            <a:gdLst/>
            <a:ahLst/>
            <a:cxnLst/>
            <a:rect l="l" t="t" r="r" b="b"/>
            <a:pathLst>
              <a:path w="221615" h="191770">
                <a:moveTo>
                  <a:pt x="42982" y="0"/>
                </a:moveTo>
                <a:lnTo>
                  <a:pt x="0" y="191596"/>
                </a:lnTo>
                <a:lnTo>
                  <a:pt x="2942" y="189397"/>
                </a:lnTo>
                <a:lnTo>
                  <a:pt x="2125" y="188329"/>
                </a:lnTo>
                <a:lnTo>
                  <a:pt x="4353" y="188329"/>
                </a:lnTo>
                <a:lnTo>
                  <a:pt x="8697" y="185041"/>
                </a:lnTo>
                <a:lnTo>
                  <a:pt x="4230" y="185041"/>
                </a:lnTo>
                <a:lnTo>
                  <a:pt x="45077" y="2994"/>
                </a:lnTo>
                <a:lnTo>
                  <a:pt x="65299" y="2994"/>
                </a:lnTo>
                <a:lnTo>
                  <a:pt x="42982" y="0"/>
                </a:lnTo>
                <a:close/>
              </a:path>
              <a:path w="221615" h="191770">
                <a:moveTo>
                  <a:pt x="4353" y="188329"/>
                </a:moveTo>
                <a:lnTo>
                  <a:pt x="2125" y="188329"/>
                </a:lnTo>
                <a:lnTo>
                  <a:pt x="2942" y="189397"/>
                </a:lnTo>
                <a:lnTo>
                  <a:pt x="4353" y="188329"/>
                </a:lnTo>
                <a:close/>
              </a:path>
              <a:path w="221615" h="191770">
                <a:moveTo>
                  <a:pt x="65299" y="2994"/>
                </a:moveTo>
                <a:lnTo>
                  <a:pt x="45077" y="2994"/>
                </a:lnTo>
                <a:lnTo>
                  <a:pt x="214695" y="25758"/>
                </a:lnTo>
                <a:lnTo>
                  <a:pt x="4230" y="185041"/>
                </a:lnTo>
                <a:lnTo>
                  <a:pt x="8697" y="185041"/>
                </a:lnTo>
                <a:lnTo>
                  <a:pt x="221511" y="23957"/>
                </a:lnTo>
                <a:lnTo>
                  <a:pt x="65299" y="299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083780" y="10121065"/>
            <a:ext cx="112395" cy="29209"/>
          </a:xfrm>
          <a:custGeom>
            <a:avLst/>
            <a:gdLst/>
            <a:ahLst/>
            <a:cxnLst/>
            <a:rect l="l" t="t" r="r" b="b"/>
            <a:pathLst>
              <a:path w="112394" h="29209">
                <a:moveTo>
                  <a:pt x="8269" y="19391"/>
                </a:moveTo>
                <a:lnTo>
                  <a:pt x="0" y="21525"/>
                </a:lnTo>
                <a:lnTo>
                  <a:pt x="111832" y="29148"/>
                </a:lnTo>
                <a:lnTo>
                  <a:pt x="110297" y="27567"/>
                </a:lnTo>
                <a:lnTo>
                  <a:pt x="108429" y="27567"/>
                </a:lnTo>
                <a:lnTo>
                  <a:pt x="109392" y="26635"/>
                </a:lnTo>
                <a:lnTo>
                  <a:pt x="108769" y="25996"/>
                </a:lnTo>
                <a:lnTo>
                  <a:pt x="105015" y="25996"/>
                </a:lnTo>
                <a:lnTo>
                  <a:pt x="8269" y="19391"/>
                </a:lnTo>
                <a:close/>
              </a:path>
              <a:path w="112394" h="29209">
                <a:moveTo>
                  <a:pt x="109392" y="26635"/>
                </a:moveTo>
                <a:lnTo>
                  <a:pt x="108429" y="27567"/>
                </a:lnTo>
                <a:lnTo>
                  <a:pt x="110297" y="27567"/>
                </a:lnTo>
                <a:lnTo>
                  <a:pt x="109392" y="26635"/>
                </a:lnTo>
                <a:close/>
              </a:path>
              <a:path w="112394" h="29209">
                <a:moveTo>
                  <a:pt x="83409" y="0"/>
                </a:moveTo>
                <a:lnTo>
                  <a:pt x="80413" y="773"/>
                </a:lnTo>
                <a:lnTo>
                  <a:pt x="105015" y="25996"/>
                </a:lnTo>
                <a:lnTo>
                  <a:pt x="108769" y="25996"/>
                </a:lnTo>
                <a:lnTo>
                  <a:pt x="834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164143" y="10110446"/>
            <a:ext cx="43815" cy="40640"/>
          </a:xfrm>
          <a:custGeom>
            <a:avLst/>
            <a:gdLst/>
            <a:ahLst/>
            <a:cxnLst/>
            <a:rect l="l" t="t" r="r" b="b"/>
            <a:pathLst>
              <a:path w="43815" h="40640">
                <a:moveTo>
                  <a:pt x="2989" y="10634"/>
                </a:moveTo>
                <a:lnTo>
                  <a:pt x="0" y="11405"/>
                </a:lnTo>
                <a:lnTo>
                  <a:pt x="28506" y="40626"/>
                </a:lnTo>
                <a:lnTo>
                  <a:pt x="30346" y="35737"/>
                </a:lnTo>
                <a:lnTo>
                  <a:pt x="27480" y="35737"/>
                </a:lnTo>
                <a:lnTo>
                  <a:pt x="2989" y="10634"/>
                </a:lnTo>
                <a:close/>
              </a:path>
              <a:path w="43815" h="40640">
                <a:moveTo>
                  <a:pt x="43791" y="0"/>
                </a:moveTo>
                <a:lnTo>
                  <a:pt x="40594" y="881"/>
                </a:lnTo>
                <a:lnTo>
                  <a:pt x="27480" y="35737"/>
                </a:lnTo>
                <a:lnTo>
                  <a:pt x="30346" y="35737"/>
                </a:lnTo>
                <a:lnTo>
                  <a:pt x="437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190315" y="10090511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17655" y="19924"/>
                </a:moveTo>
                <a:lnTo>
                  <a:pt x="14459" y="20806"/>
                </a:lnTo>
                <a:lnTo>
                  <a:pt x="0" y="59232"/>
                </a:lnTo>
                <a:lnTo>
                  <a:pt x="179973" y="83378"/>
                </a:lnTo>
                <a:lnTo>
                  <a:pt x="177910" y="81493"/>
                </a:lnTo>
                <a:lnTo>
                  <a:pt x="175921" y="81493"/>
                </a:lnTo>
                <a:lnTo>
                  <a:pt x="176821" y="80498"/>
                </a:lnTo>
                <a:lnTo>
                  <a:pt x="175844" y="79598"/>
                </a:lnTo>
                <a:lnTo>
                  <a:pt x="171879" y="79598"/>
                </a:lnTo>
                <a:lnTo>
                  <a:pt x="3696" y="57012"/>
                </a:lnTo>
                <a:lnTo>
                  <a:pt x="17655" y="19924"/>
                </a:lnTo>
                <a:close/>
              </a:path>
              <a:path w="180340" h="83820">
                <a:moveTo>
                  <a:pt x="176821" y="80498"/>
                </a:moveTo>
                <a:lnTo>
                  <a:pt x="175921" y="81493"/>
                </a:lnTo>
                <a:lnTo>
                  <a:pt x="177910" y="81493"/>
                </a:lnTo>
                <a:lnTo>
                  <a:pt x="176821" y="80498"/>
                </a:lnTo>
                <a:close/>
              </a:path>
              <a:path w="180340" h="83820">
                <a:moveTo>
                  <a:pt x="89478" y="0"/>
                </a:moveTo>
                <a:lnTo>
                  <a:pt x="86482" y="895"/>
                </a:lnTo>
                <a:lnTo>
                  <a:pt x="171879" y="79598"/>
                </a:lnTo>
                <a:lnTo>
                  <a:pt x="175844" y="79598"/>
                </a:lnTo>
                <a:lnTo>
                  <a:pt x="8947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364654" y="10024616"/>
            <a:ext cx="110489" cy="152400"/>
          </a:xfrm>
          <a:custGeom>
            <a:avLst/>
            <a:gdLst/>
            <a:ahLst/>
            <a:cxnLst/>
            <a:rect l="l" t="t" r="r" b="b"/>
            <a:pathLst>
              <a:path w="110490" h="152400">
                <a:moveTo>
                  <a:pt x="9181" y="36830"/>
                </a:moveTo>
                <a:lnTo>
                  <a:pt x="6433" y="37731"/>
                </a:lnTo>
                <a:lnTo>
                  <a:pt x="0" y="151890"/>
                </a:lnTo>
                <a:lnTo>
                  <a:pt x="6516" y="142885"/>
                </a:lnTo>
                <a:lnTo>
                  <a:pt x="3193" y="142885"/>
                </a:lnTo>
                <a:lnTo>
                  <a:pt x="9181" y="36830"/>
                </a:lnTo>
                <a:close/>
              </a:path>
              <a:path w="110490" h="152400">
                <a:moveTo>
                  <a:pt x="109914" y="0"/>
                </a:moveTo>
                <a:lnTo>
                  <a:pt x="105181" y="1951"/>
                </a:lnTo>
                <a:lnTo>
                  <a:pt x="3193" y="142885"/>
                </a:lnTo>
                <a:lnTo>
                  <a:pt x="6516" y="142885"/>
                </a:lnTo>
                <a:lnTo>
                  <a:pt x="10991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276850" y="10061433"/>
            <a:ext cx="97155" cy="113664"/>
          </a:xfrm>
          <a:custGeom>
            <a:avLst/>
            <a:gdLst/>
            <a:ahLst/>
            <a:cxnLst/>
            <a:rect l="l" t="t" r="r" b="b"/>
            <a:pathLst>
              <a:path w="97155" h="113665">
                <a:moveTo>
                  <a:pt x="2983" y="29065"/>
                </a:moveTo>
                <a:lnTo>
                  <a:pt x="0" y="29957"/>
                </a:lnTo>
                <a:lnTo>
                  <a:pt x="90620" y="113461"/>
                </a:lnTo>
                <a:lnTo>
                  <a:pt x="90948" y="107650"/>
                </a:lnTo>
                <a:lnTo>
                  <a:pt x="88274" y="107650"/>
                </a:lnTo>
                <a:lnTo>
                  <a:pt x="2983" y="29065"/>
                </a:lnTo>
                <a:close/>
              </a:path>
              <a:path w="97155" h="113665">
                <a:moveTo>
                  <a:pt x="97025" y="0"/>
                </a:moveTo>
                <a:lnTo>
                  <a:pt x="94283" y="899"/>
                </a:lnTo>
                <a:lnTo>
                  <a:pt x="88274" y="107650"/>
                </a:lnTo>
                <a:lnTo>
                  <a:pt x="90948" y="107650"/>
                </a:lnTo>
                <a:lnTo>
                  <a:pt x="9702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516704" y="9917956"/>
            <a:ext cx="190575" cy="2617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958938" y="10146047"/>
            <a:ext cx="235585" cy="191770"/>
          </a:xfrm>
          <a:custGeom>
            <a:avLst/>
            <a:gdLst/>
            <a:ahLst/>
            <a:cxnLst/>
            <a:rect l="l" t="t" r="r" b="b"/>
            <a:pathLst>
              <a:path w="235584" h="191770">
                <a:moveTo>
                  <a:pt x="235249" y="0"/>
                </a:moveTo>
                <a:lnTo>
                  <a:pt x="0" y="126530"/>
                </a:lnTo>
                <a:lnTo>
                  <a:pt x="192360" y="191166"/>
                </a:lnTo>
                <a:lnTo>
                  <a:pt x="192706" y="189721"/>
                </a:lnTo>
                <a:lnTo>
                  <a:pt x="191386" y="189439"/>
                </a:lnTo>
                <a:lnTo>
                  <a:pt x="191795" y="188151"/>
                </a:lnTo>
                <a:lnTo>
                  <a:pt x="193058" y="188151"/>
                </a:lnTo>
                <a:lnTo>
                  <a:pt x="193164" y="187680"/>
                </a:lnTo>
                <a:lnTo>
                  <a:pt x="190402" y="187680"/>
                </a:lnTo>
                <a:lnTo>
                  <a:pt x="6711" y="125964"/>
                </a:lnTo>
                <a:lnTo>
                  <a:pt x="231322" y="5151"/>
                </a:lnTo>
                <a:lnTo>
                  <a:pt x="234094" y="5151"/>
                </a:lnTo>
                <a:lnTo>
                  <a:pt x="235249" y="0"/>
                </a:lnTo>
                <a:close/>
              </a:path>
              <a:path w="235584" h="191770">
                <a:moveTo>
                  <a:pt x="193058" y="188151"/>
                </a:moveTo>
                <a:lnTo>
                  <a:pt x="191795" y="188151"/>
                </a:lnTo>
                <a:lnTo>
                  <a:pt x="191386" y="189439"/>
                </a:lnTo>
                <a:lnTo>
                  <a:pt x="192706" y="189721"/>
                </a:lnTo>
                <a:lnTo>
                  <a:pt x="193058" y="188151"/>
                </a:lnTo>
                <a:close/>
              </a:path>
              <a:path w="235584" h="191770">
                <a:moveTo>
                  <a:pt x="234094" y="5151"/>
                </a:moveTo>
                <a:lnTo>
                  <a:pt x="231322" y="5151"/>
                </a:lnTo>
                <a:lnTo>
                  <a:pt x="190402" y="187680"/>
                </a:lnTo>
                <a:lnTo>
                  <a:pt x="193164" y="187680"/>
                </a:lnTo>
                <a:lnTo>
                  <a:pt x="234094" y="515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801205" y="10313325"/>
            <a:ext cx="78132" cy="1031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31808" y="10140461"/>
            <a:ext cx="265430" cy="133985"/>
          </a:xfrm>
          <a:custGeom>
            <a:avLst/>
            <a:gdLst/>
            <a:ahLst/>
            <a:cxnLst/>
            <a:rect l="l" t="t" r="r" b="b"/>
            <a:pathLst>
              <a:path w="265430" h="133984">
                <a:moveTo>
                  <a:pt x="2541" y="43357"/>
                </a:moveTo>
                <a:lnTo>
                  <a:pt x="0" y="44184"/>
                </a:lnTo>
                <a:lnTo>
                  <a:pt x="29664" y="133780"/>
                </a:lnTo>
                <a:lnTo>
                  <a:pt x="31056" y="133016"/>
                </a:lnTo>
                <a:lnTo>
                  <a:pt x="30417" y="131843"/>
                </a:lnTo>
                <a:lnTo>
                  <a:pt x="31695" y="131424"/>
                </a:lnTo>
                <a:lnTo>
                  <a:pt x="34016" y="131424"/>
                </a:lnTo>
                <a:lnTo>
                  <a:pt x="36820" y="129916"/>
                </a:lnTo>
                <a:lnTo>
                  <a:pt x="31203" y="129916"/>
                </a:lnTo>
                <a:lnTo>
                  <a:pt x="2541" y="43357"/>
                </a:lnTo>
                <a:close/>
              </a:path>
              <a:path w="265430" h="133984">
                <a:moveTo>
                  <a:pt x="34016" y="131424"/>
                </a:moveTo>
                <a:lnTo>
                  <a:pt x="31695" y="131424"/>
                </a:lnTo>
                <a:lnTo>
                  <a:pt x="30417" y="131843"/>
                </a:lnTo>
                <a:lnTo>
                  <a:pt x="31056" y="133016"/>
                </a:lnTo>
                <a:lnTo>
                  <a:pt x="34016" y="131424"/>
                </a:lnTo>
                <a:close/>
              </a:path>
              <a:path w="265430" h="133984">
                <a:moveTo>
                  <a:pt x="160222" y="0"/>
                </a:moveTo>
                <a:lnTo>
                  <a:pt x="151974" y="2128"/>
                </a:lnTo>
                <a:lnTo>
                  <a:pt x="255625" y="9197"/>
                </a:lnTo>
                <a:lnTo>
                  <a:pt x="31203" y="129916"/>
                </a:lnTo>
                <a:lnTo>
                  <a:pt x="36820" y="129916"/>
                </a:lnTo>
                <a:lnTo>
                  <a:pt x="265112" y="7156"/>
                </a:lnTo>
                <a:lnTo>
                  <a:pt x="1602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888910" y="10270679"/>
            <a:ext cx="266065" cy="134620"/>
          </a:xfrm>
          <a:custGeom>
            <a:avLst/>
            <a:gdLst/>
            <a:ahLst/>
            <a:cxnLst/>
            <a:rect l="l" t="t" r="r" b="b"/>
            <a:pathLst>
              <a:path w="266065" h="134620">
                <a:moveTo>
                  <a:pt x="72657" y="0"/>
                </a:moveTo>
                <a:lnTo>
                  <a:pt x="0" y="134264"/>
                </a:lnTo>
                <a:lnTo>
                  <a:pt x="3665" y="133153"/>
                </a:lnTo>
                <a:lnTo>
                  <a:pt x="73945" y="3266"/>
                </a:lnTo>
                <a:lnTo>
                  <a:pt x="82381" y="3266"/>
                </a:lnTo>
                <a:lnTo>
                  <a:pt x="72657" y="0"/>
                </a:lnTo>
                <a:close/>
              </a:path>
              <a:path w="266065" h="134620">
                <a:moveTo>
                  <a:pt x="82381" y="3266"/>
                </a:moveTo>
                <a:lnTo>
                  <a:pt x="73945" y="3266"/>
                </a:lnTo>
                <a:lnTo>
                  <a:pt x="257060" y="64783"/>
                </a:lnTo>
                <a:lnTo>
                  <a:pt x="169599" y="93569"/>
                </a:lnTo>
                <a:lnTo>
                  <a:pt x="170533" y="93379"/>
                </a:lnTo>
                <a:lnTo>
                  <a:pt x="189396" y="89881"/>
                </a:lnTo>
                <a:lnTo>
                  <a:pt x="265573" y="64814"/>
                </a:lnTo>
                <a:lnTo>
                  <a:pt x="261322" y="64804"/>
                </a:lnTo>
                <a:lnTo>
                  <a:pt x="260892" y="63516"/>
                </a:lnTo>
                <a:lnTo>
                  <a:pt x="261708" y="63516"/>
                </a:lnTo>
                <a:lnTo>
                  <a:pt x="82381" y="3266"/>
                </a:lnTo>
                <a:close/>
              </a:path>
              <a:path w="266065" h="134620">
                <a:moveTo>
                  <a:pt x="261708" y="63516"/>
                </a:moveTo>
                <a:lnTo>
                  <a:pt x="260892" y="63516"/>
                </a:lnTo>
                <a:lnTo>
                  <a:pt x="261322" y="64804"/>
                </a:lnTo>
                <a:lnTo>
                  <a:pt x="265542" y="64804"/>
                </a:lnTo>
                <a:lnTo>
                  <a:pt x="261708" y="6351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64103" y="10183800"/>
            <a:ext cx="100330" cy="133985"/>
          </a:xfrm>
          <a:custGeom>
            <a:avLst/>
            <a:gdLst/>
            <a:ahLst/>
            <a:cxnLst/>
            <a:rect l="l" t="t" r="r" b="b"/>
            <a:pathLst>
              <a:path w="100330" h="133984">
                <a:moveTo>
                  <a:pt x="35037" y="11475"/>
                </a:moveTo>
                <a:lnTo>
                  <a:pt x="31991" y="12466"/>
                </a:lnTo>
                <a:lnTo>
                  <a:pt x="0" y="133363"/>
                </a:lnTo>
                <a:lnTo>
                  <a:pt x="10707" y="128630"/>
                </a:lnTo>
                <a:lnTo>
                  <a:pt x="4020" y="128630"/>
                </a:lnTo>
                <a:lnTo>
                  <a:pt x="35037" y="11475"/>
                </a:lnTo>
                <a:close/>
              </a:path>
              <a:path w="100330" h="133984">
                <a:moveTo>
                  <a:pt x="70304" y="0"/>
                </a:moveTo>
                <a:lnTo>
                  <a:pt x="67749" y="831"/>
                </a:lnTo>
                <a:lnTo>
                  <a:pt x="96531" y="87772"/>
                </a:lnTo>
                <a:lnTo>
                  <a:pt x="4020" y="128630"/>
                </a:lnTo>
                <a:lnTo>
                  <a:pt x="10707" y="128630"/>
                </a:lnTo>
                <a:lnTo>
                  <a:pt x="99850" y="89228"/>
                </a:lnTo>
                <a:lnTo>
                  <a:pt x="99611" y="88505"/>
                </a:lnTo>
                <a:lnTo>
                  <a:pt x="98175" y="88505"/>
                </a:lnTo>
                <a:lnTo>
                  <a:pt x="97641" y="87291"/>
                </a:lnTo>
                <a:lnTo>
                  <a:pt x="99208" y="87291"/>
                </a:lnTo>
                <a:lnTo>
                  <a:pt x="70304" y="0"/>
                </a:lnTo>
                <a:close/>
              </a:path>
              <a:path w="100330" h="133984">
                <a:moveTo>
                  <a:pt x="99208" y="87291"/>
                </a:moveTo>
                <a:lnTo>
                  <a:pt x="97641" y="87291"/>
                </a:lnTo>
                <a:lnTo>
                  <a:pt x="98175" y="88505"/>
                </a:lnTo>
                <a:lnTo>
                  <a:pt x="99611" y="88505"/>
                </a:lnTo>
                <a:lnTo>
                  <a:pt x="99208" y="8729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864586" y="10269501"/>
            <a:ext cx="100965" cy="140970"/>
          </a:xfrm>
          <a:custGeom>
            <a:avLst/>
            <a:gdLst/>
            <a:ahLst/>
            <a:cxnLst/>
            <a:rect l="l" t="t" r="r" b="b"/>
            <a:pathLst>
              <a:path w="100965" h="140970">
                <a:moveTo>
                  <a:pt x="100708" y="0"/>
                </a:moveTo>
                <a:lnTo>
                  <a:pt x="0" y="44490"/>
                </a:lnTo>
                <a:lnTo>
                  <a:pt x="12127" y="140390"/>
                </a:lnTo>
                <a:lnTo>
                  <a:pt x="14708" y="139260"/>
                </a:lnTo>
                <a:lnTo>
                  <a:pt x="2921" y="46113"/>
                </a:lnTo>
                <a:lnTo>
                  <a:pt x="94583" y="5612"/>
                </a:lnTo>
                <a:lnTo>
                  <a:pt x="97671" y="5612"/>
                </a:lnTo>
                <a:lnTo>
                  <a:pt x="100708" y="0"/>
                </a:lnTo>
                <a:close/>
              </a:path>
              <a:path w="100965" h="140970">
                <a:moveTo>
                  <a:pt x="97671" y="5612"/>
                </a:moveTo>
                <a:lnTo>
                  <a:pt x="94583" y="5612"/>
                </a:lnTo>
                <a:lnTo>
                  <a:pt x="24364" y="135430"/>
                </a:lnTo>
                <a:lnTo>
                  <a:pt x="28009" y="134325"/>
                </a:lnTo>
                <a:lnTo>
                  <a:pt x="97671" y="561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174807" y="101290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706" y="0"/>
                </a:moveTo>
                <a:lnTo>
                  <a:pt x="10324" y="973"/>
                </a:lnTo>
                <a:lnTo>
                  <a:pt x="0" y="13706"/>
                </a:lnTo>
                <a:lnTo>
                  <a:pt x="973" y="23035"/>
                </a:lnTo>
                <a:lnTo>
                  <a:pt x="13706" y="33381"/>
                </a:lnTo>
                <a:lnTo>
                  <a:pt x="23077" y="32428"/>
                </a:lnTo>
                <a:lnTo>
                  <a:pt x="33402" y="19685"/>
                </a:lnTo>
                <a:lnTo>
                  <a:pt x="32438" y="10324"/>
                </a:lnTo>
                <a:lnTo>
                  <a:pt x="19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354067" y="101575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74" y="0"/>
                </a:moveTo>
                <a:lnTo>
                  <a:pt x="10324" y="984"/>
                </a:lnTo>
                <a:lnTo>
                  <a:pt x="0" y="13716"/>
                </a:lnTo>
                <a:lnTo>
                  <a:pt x="973" y="23056"/>
                </a:lnTo>
                <a:lnTo>
                  <a:pt x="13685" y="33402"/>
                </a:lnTo>
                <a:lnTo>
                  <a:pt x="23056" y="32428"/>
                </a:lnTo>
                <a:lnTo>
                  <a:pt x="33402" y="19695"/>
                </a:lnTo>
                <a:lnTo>
                  <a:pt x="32428" y="10324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134284" y="10321180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5" h="27940">
                <a:moveTo>
                  <a:pt x="19695" y="0"/>
                </a:moveTo>
                <a:lnTo>
                  <a:pt x="10345" y="963"/>
                </a:lnTo>
                <a:lnTo>
                  <a:pt x="0" y="13695"/>
                </a:lnTo>
                <a:lnTo>
                  <a:pt x="984" y="23046"/>
                </a:lnTo>
                <a:lnTo>
                  <a:pt x="6747" y="27746"/>
                </a:lnTo>
                <a:lnTo>
                  <a:pt x="30425" y="23354"/>
                </a:lnTo>
                <a:lnTo>
                  <a:pt x="33412" y="19685"/>
                </a:lnTo>
                <a:lnTo>
                  <a:pt x="32438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945086" y="102530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34" y="973"/>
                </a:lnTo>
                <a:lnTo>
                  <a:pt x="0" y="13716"/>
                </a:lnTo>
                <a:lnTo>
                  <a:pt x="963" y="23046"/>
                </a:lnTo>
                <a:lnTo>
                  <a:pt x="13695" y="33381"/>
                </a:lnTo>
                <a:lnTo>
                  <a:pt x="23046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850838" y="1029514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45" y="984"/>
                </a:lnTo>
                <a:lnTo>
                  <a:pt x="5162" y="7340"/>
                </a:lnTo>
                <a:lnTo>
                  <a:pt x="0" y="13737"/>
                </a:lnTo>
                <a:lnTo>
                  <a:pt x="973" y="23056"/>
                </a:lnTo>
                <a:lnTo>
                  <a:pt x="13716" y="33402"/>
                </a:lnTo>
                <a:lnTo>
                  <a:pt x="23056" y="32428"/>
                </a:lnTo>
                <a:lnTo>
                  <a:pt x="33412" y="19695"/>
                </a:lnTo>
                <a:lnTo>
                  <a:pt x="32428" y="10345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872306" y="10409522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248" y="0"/>
                </a:moveTo>
                <a:lnTo>
                  <a:pt x="1545" y="393"/>
                </a:lnTo>
                <a:lnTo>
                  <a:pt x="0" y="2297"/>
                </a:lnTo>
                <a:lnTo>
                  <a:pt x="5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38470" y="10242722"/>
            <a:ext cx="29845" cy="17780"/>
          </a:xfrm>
          <a:custGeom>
            <a:avLst/>
            <a:gdLst/>
            <a:ahLst/>
            <a:cxnLst/>
            <a:rect l="l" t="t" r="r" b="b"/>
            <a:pathLst>
              <a:path w="29844" h="17779">
                <a:moveTo>
                  <a:pt x="19674" y="0"/>
                </a:moveTo>
                <a:lnTo>
                  <a:pt x="10334" y="973"/>
                </a:lnTo>
                <a:lnTo>
                  <a:pt x="0" y="13716"/>
                </a:lnTo>
                <a:lnTo>
                  <a:pt x="407" y="17624"/>
                </a:lnTo>
                <a:lnTo>
                  <a:pt x="25850" y="9348"/>
                </a:lnTo>
                <a:lnTo>
                  <a:pt x="29496" y="7955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640561" y="1014102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13" y="973"/>
                </a:lnTo>
                <a:lnTo>
                  <a:pt x="0" y="13716"/>
                </a:lnTo>
                <a:lnTo>
                  <a:pt x="963" y="23056"/>
                </a:lnTo>
                <a:lnTo>
                  <a:pt x="13695" y="33391"/>
                </a:lnTo>
                <a:lnTo>
                  <a:pt x="23067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670918" y="10042636"/>
            <a:ext cx="31750" cy="33655"/>
          </a:xfrm>
          <a:custGeom>
            <a:avLst/>
            <a:gdLst/>
            <a:ahLst/>
            <a:cxnLst/>
            <a:rect l="l" t="t" r="r" b="b"/>
            <a:pathLst>
              <a:path w="31750" h="33654">
                <a:moveTo>
                  <a:pt x="19695" y="0"/>
                </a:moveTo>
                <a:lnTo>
                  <a:pt x="10324" y="973"/>
                </a:lnTo>
                <a:lnTo>
                  <a:pt x="0" y="13716"/>
                </a:lnTo>
                <a:lnTo>
                  <a:pt x="973" y="23046"/>
                </a:lnTo>
                <a:lnTo>
                  <a:pt x="13706" y="33402"/>
                </a:lnTo>
                <a:lnTo>
                  <a:pt x="23056" y="32428"/>
                </a:lnTo>
                <a:lnTo>
                  <a:pt x="31661" y="21837"/>
                </a:lnTo>
                <a:lnTo>
                  <a:pt x="30934" y="17990"/>
                </a:lnTo>
                <a:lnTo>
                  <a:pt x="28440" y="7097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875821" y="10271425"/>
            <a:ext cx="854738" cy="4730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875810" y="10271427"/>
            <a:ext cx="855344" cy="473075"/>
          </a:xfrm>
          <a:custGeom>
            <a:avLst/>
            <a:gdLst/>
            <a:ahLst/>
            <a:cxnLst/>
            <a:rect l="l" t="t" r="r" b="b"/>
            <a:pathLst>
              <a:path w="855344" h="473075">
                <a:moveTo>
                  <a:pt x="854748" y="0"/>
                </a:moveTo>
                <a:lnTo>
                  <a:pt x="813085" y="27157"/>
                </a:lnTo>
                <a:lnTo>
                  <a:pt x="752531" y="53441"/>
                </a:lnTo>
                <a:lnTo>
                  <a:pt x="714594" y="66439"/>
                </a:lnTo>
                <a:lnTo>
                  <a:pt x="671245" y="79439"/>
                </a:lnTo>
                <a:lnTo>
                  <a:pt x="622252" y="92515"/>
                </a:lnTo>
                <a:lnTo>
                  <a:pt x="567386" y="105740"/>
                </a:lnTo>
                <a:lnTo>
                  <a:pt x="506417" y="119187"/>
                </a:lnTo>
                <a:lnTo>
                  <a:pt x="439114" y="132930"/>
                </a:lnTo>
                <a:lnTo>
                  <a:pt x="365248" y="147042"/>
                </a:lnTo>
                <a:lnTo>
                  <a:pt x="284588" y="161597"/>
                </a:lnTo>
                <a:lnTo>
                  <a:pt x="191904" y="178880"/>
                </a:lnTo>
                <a:lnTo>
                  <a:pt x="118587" y="194883"/>
                </a:lnTo>
                <a:lnTo>
                  <a:pt x="63687" y="210026"/>
                </a:lnTo>
                <a:lnTo>
                  <a:pt x="26255" y="224726"/>
                </a:lnTo>
                <a:lnTo>
                  <a:pt x="0" y="254473"/>
                </a:lnTo>
                <a:lnTo>
                  <a:pt x="7520" y="265652"/>
                </a:lnTo>
                <a:lnTo>
                  <a:pt x="31999" y="300692"/>
                </a:lnTo>
                <a:lnTo>
                  <a:pt x="62353" y="333646"/>
                </a:lnTo>
                <a:lnTo>
                  <a:pt x="91790" y="360704"/>
                </a:lnTo>
                <a:lnTo>
                  <a:pt x="123430" y="385255"/>
                </a:lnTo>
                <a:lnTo>
                  <a:pt x="125535" y="386825"/>
                </a:lnTo>
                <a:lnTo>
                  <a:pt x="127681" y="388427"/>
                </a:lnTo>
                <a:lnTo>
                  <a:pt x="128802" y="389255"/>
                </a:lnTo>
                <a:lnTo>
                  <a:pt x="129943" y="390092"/>
                </a:lnTo>
                <a:lnTo>
                  <a:pt x="131001" y="390878"/>
                </a:lnTo>
                <a:lnTo>
                  <a:pt x="130781" y="390679"/>
                </a:lnTo>
                <a:lnTo>
                  <a:pt x="198983" y="429491"/>
                </a:lnTo>
                <a:lnTo>
                  <a:pt x="243645" y="446596"/>
                </a:lnTo>
                <a:lnTo>
                  <a:pt x="295818" y="460411"/>
                </a:lnTo>
                <a:lnTo>
                  <a:pt x="355884" y="469646"/>
                </a:lnTo>
                <a:lnTo>
                  <a:pt x="424227" y="473011"/>
                </a:lnTo>
                <a:lnTo>
                  <a:pt x="483296" y="468583"/>
                </a:lnTo>
                <a:lnTo>
                  <a:pt x="537224" y="456128"/>
                </a:lnTo>
                <a:lnTo>
                  <a:pt x="586153" y="436892"/>
                </a:lnTo>
                <a:lnTo>
                  <a:pt x="630221" y="412119"/>
                </a:lnTo>
                <a:lnTo>
                  <a:pt x="669569" y="383056"/>
                </a:lnTo>
                <a:lnTo>
                  <a:pt x="704337" y="350947"/>
                </a:lnTo>
                <a:lnTo>
                  <a:pt x="734665" y="317037"/>
                </a:lnTo>
                <a:lnTo>
                  <a:pt x="760692" y="282572"/>
                </a:lnTo>
                <a:lnTo>
                  <a:pt x="782559" y="248797"/>
                </a:lnTo>
                <a:lnTo>
                  <a:pt x="804072" y="209748"/>
                </a:lnTo>
                <a:lnTo>
                  <a:pt x="813661" y="189114"/>
                </a:lnTo>
                <a:lnTo>
                  <a:pt x="814069" y="188863"/>
                </a:lnTo>
                <a:lnTo>
                  <a:pt x="829534" y="146875"/>
                </a:lnTo>
                <a:lnTo>
                  <a:pt x="832896" y="136226"/>
                </a:lnTo>
                <a:lnTo>
                  <a:pt x="834435" y="129776"/>
                </a:lnTo>
                <a:lnTo>
                  <a:pt x="841024" y="104316"/>
                </a:lnTo>
                <a:lnTo>
                  <a:pt x="847033" y="78298"/>
                </a:lnTo>
                <a:lnTo>
                  <a:pt x="851685" y="51758"/>
                </a:lnTo>
                <a:lnTo>
                  <a:pt x="854204" y="24732"/>
                </a:lnTo>
                <a:lnTo>
                  <a:pt x="854570" y="16732"/>
                </a:lnTo>
                <a:lnTo>
                  <a:pt x="854748" y="8491"/>
                </a:lnTo>
                <a:lnTo>
                  <a:pt x="854748" y="0"/>
                </a:lnTo>
                <a:close/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459918" y="9672519"/>
            <a:ext cx="138430" cy="178435"/>
          </a:xfrm>
          <a:custGeom>
            <a:avLst/>
            <a:gdLst/>
            <a:ahLst/>
            <a:cxnLst/>
            <a:rect l="l" t="t" r="r" b="b"/>
            <a:pathLst>
              <a:path w="138430" h="178434">
                <a:moveTo>
                  <a:pt x="102927" y="0"/>
                </a:moveTo>
                <a:lnTo>
                  <a:pt x="0" y="57006"/>
                </a:lnTo>
                <a:lnTo>
                  <a:pt x="81369" y="178224"/>
                </a:lnTo>
                <a:lnTo>
                  <a:pt x="83658" y="176700"/>
                </a:lnTo>
                <a:lnTo>
                  <a:pt x="3947" y="57959"/>
                </a:lnTo>
                <a:lnTo>
                  <a:pt x="104267" y="2396"/>
                </a:lnTo>
                <a:lnTo>
                  <a:pt x="102927" y="0"/>
                </a:lnTo>
                <a:close/>
              </a:path>
              <a:path w="138430" h="178434">
                <a:moveTo>
                  <a:pt x="136138" y="68392"/>
                </a:moveTo>
                <a:lnTo>
                  <a:pt x="122349" y="143383"/>
                </a:lnTo>
                <a:lnTo>
                  <a:pt x="125911" y="139177"/>
                </a:lnTo>
                <a:lnTo>
                  <a:pt x="138122" y="72770"/>
                </a:lnTo>
                <a:lnTo>
                  <a:pt x="136138" y="6839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344310" y="9814769"/>
            <a:ext cx="167005" cy="117475"/>
          </a:xfrm>
          <a:custGeom>
            <a:avLst/>
            <a:gdLst/>
            <a:ahLst/>
            <a:cxnLst/>
            <a:rect l="l" t="t" r="r" b="b"/>
            <a:pathLst>
              <a:path w="167005" h="117475">
                <a:moveTo>
                  <a:pt x="0" y="0"/>
                </a:moveTo>
                <a:lnTo>
                  <a:pt x="31016" y="117208"/>
                </a:lnTo>
                <a:lnTo>
                  <a:pt x="33604" y="116268"/>
                </a:lnTo>
                <a:lnTo>
                  <a:pt x="3957" y="4198"/>
                </a:lnTo>
                <a:lnTo>
                  <a:pt x="12688" y="4198"/>
                </a:lnTo>
                <a:lnTo>
                  <a:pt x="0" y="0"/>
                </a:lnTo>
                <a:close/>
              </a:path>
              <a:path w="167005" h="117475">
                <a:moveTo>
                  <a:pt x="12688" y="4198"/>
                </a:moveTo>
                <a:lnTo>
                  <a:pt x="3957" y="4198"/>
                </a:lnTo>
                <a:lnTo>
                  <a:pt x="163606" y="57034"/>
                </a:lnTo>
                <a:lnTo>
                  <a:pt x="166908" y="55231"/>
                </a:lnTo>
                <a:lnTo>
                  <a:pt x="12688" y="419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43367" y="9728038"/>
            <a:ext cx="200660" cy="144145"/>
          </a:xfrm>
          <a:custGeom>
            <a:avLst/>
            <a:gdLst/>
            <a:ahLst/>
            <a:cxnLst/>
            <a:rect l="l" t="t" r="r" b="b"/>
            <a:pathLst>
              <a:path w="200659" h="144145">
                <a:moveTo>
                  <a:pt x="118865" y="0"/>
                </a:moveTo>
                <a:lnTo>
                  <a:pt x="0" y="89316"/>
                </a:lnTo>
                <a:lnTo>
                  <a:pt x="164550" y="143764"/>
                </a:lnTo>
                <a:lnTo>
                  <a:pt x="167837" y="141969"/>
                </a:lnTo>
                <a:lnTo>
                  <a:pt x="5832" y="88363"/>
                </a:lnTo>
                <a:lnTo>
                  <a:pt x="118195" y="3937"/>
                </a:lnTo>
                <a:lnTo>
                  <a:pt x="121508" y="3937"/>
                </a:lnTo>
                <a:lnTo>
                  <a:pt x="120699" y="2732"/>
                </a:lnTo>
                <a:lnTo>
                  <a:pt x="117389" y="2732"/>
                </a:lnTo>
                <a:lnTo>
                  <a:pt x="118530" y="1958"/>
                </a:lnTo>
                <a:lnTo>
                  <a:pt x="120179" y="1958"/>
                </a:lnTo>
                <a:lnTo>
                  <a:pt x="118865" y="0"/>
                </a:lnTo>
                <a:close/>
              </a:path>
              <a:path w="200659" h="144145">
                <a:moveTo>
                  <a:pt x="121508" y="3937"/>
                </a:moveTo>
                <a:lnTo>
                  <a:pt x="118195" y="3937"/>
                </a:lnTo>
                <a:lnTo>
                  <a:pt x="197921" y="122706"/>
                </a:lnTo>
                <a:lnTo>
                  <a:pt x="200205" y="121185"/>
                </a:lnTo>
                <a:lnTo>
                  <a:pt x="121508" y="3937"/>
                </a:lnTo>
                <a:close/>
              </a:path>
              <a:path w="200659" h="144145">
                <a:moveTo>
                  <a:pt x="120179" y="1958"/>
                </a:moveTo>
                <a:lnTo>
                  <a:pt x="118530" y="1958"/>
                </a:lnTo>
                <a:lnTo>
                  <a:pt x="117389" y="2732"/>
                </a:lnTo>
                <a:lnTo>
                  <a:pt x="120699" y="2732"/>
                </a:lnTo>
                <a:lnTo>
                  <a:pt x="120179" y="19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57991" y="9615776"/>
            <a:ext cx="106680" cy="118110"/>
          </a:xfrm>
          <a:custGeom>
            <a:avLst/>
            <a:gdLst/>
            <a:ahLst/>
            <a:cxnLst/>
            <a:rect l="l" t="t" r="r" b="b"/>
            <a:pathLst>
              <a:path w="106680" h="118109">
                <a:moveTo>
                  <a:pt x="71551" y="0"/>
                </a:moveTo>
                <a:lnTo>
                  <a:pt x="0" y="117937"/>
                </a:lnTo>
                <a:lnTo>
                  <a:pt x="13402" y="110513"/>
                </a:lnTo>
                <a:lnTo>
                  <a:pt x="7706" y="110513"/>
                </a:lnTo>
                <a:lnTo>
                  <a:pt x="73220" y="2517"/>
                </a:lnTo>
                <a:lnTo>
                  <a:pt x="71551" y="0"/>
                </a:lnTo>
                <a:close/>
              </a:path>
              <a:path w="106680" h="118109">
                <a:moveTo>
                  <a:pt x="104842" y="56725"/>
                </a:moveTo>
                <a:lnTo>
                  <a:pt x="7706" y="110513"/>
                </a:lnTo>
                <a:lnTo>
                  <a:pt x="13402" y="110513"/>
                </a:lnTo>
                <a:lnTo>
                  <a:pt x="106184" y="59118"/>
                </a:lnTo>
                <a:lnTo>
                  <a:pt x="104842" y="5672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26015" y="9655752"/>
            <a:ext cx="138430" cy="163830"/>
          </a:xfrm>
          <a:custGeom>
            <a:avLst/>
            <a:gdLst/>
            <a:ahLst/>
            <a:cxnLst/>
            <a:rect l="l" t="t" r="r" b="b"/>
            <a:pathLst>
              <a:path w="138430" h="163829">
                <a:moveTo>
                  <a:pt x="2622" y="27678"/>
                </a:moveTo>
                <a:lnTo>
                  <a:pt x="0" y="28712"/>
                </a:lnTo>
                <a:lnTo>
                  <a:pt x="19226" y="163613"/>
                </a:lnTo>
                <a:lnTo>
                  <a:pt x="25845" y="158639"/>
                </a:lnTo>
                <a:lnTo>
                  <a:pt x="21278" y="158639"/>
                </a:lnTo>
                <a:lnTo>
                  <a:pt x="2622" y="27678"/>
                </a:lnTo>
                <a:close/>
              </a:path>
              <a:path w="138430" h="163829">
                <a:moveTo>
                  <a:pt x="62263" y="0"/>
                </a:moveTo>
                <a:lnTo>
                  <a:pt x="59771" y="1391"/>
                </a:lnTo>
                <a:lnTo>
                  <a:pt x="133767" y="74108"/>
                </a:lnTo>
                <a:lnTo>
                  <a:pt x="21278" y="158639"/>
                </a:lnTo>
                <a:lnTo>
                  <a:pt x="25845" y="158639"/>
                </a:lnTo>
                <a:lnTo>
                  <a:pt x="137965" y="74390"/>
                </a:lnTo>
                <a:lnTo>
                  <a:pt x="6226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133689" y="9814339"/>
            <a:ext cx="244475" cy="195580"/>
          </a:xfrm>
          <a:custGeom>
            <a:avLst/>
            <a:gdLst/>
            <a:ahLst/>
            <a:cxnLst/>
            <a:rect l="l" t="t" r="r" b="b"/>
            <a:pathLst>
              <a:path w="244475" h="195579">
                <a:moveTo>
                  <a:pt x="213352" y="0"/>
                </a:moveTo>
                <a:lnTo>
                  <a:pt x="0" y="195227"/>
                </a:lnTo>
                <a:lnTo>
                  <a:pt x="6016" y="193454"/>
                </a:lnTo>
                <a:lnTo>
                  <a:pt x="211855" y="5078"/>
                </a:lnTo>
                <a:lnTo>
                  <a:pt x="214695" y="5078"/>
                </a:lnTo>
                <a:lnTo>
                  <a:pt x="214120" y="2900"/>
                </a:lnTo>
                <a:lnTo>
                  <a:pt x="211290" y="2900"/>
                </a:lnTo>
                <a:lnTo>
                  <a:pt x="212599" y="2544"/>
                </a:lnTo>
                <a:lnTo>
                  <a:pt x="214025" y="2544"/>
                </a:lnTo>
                <a:lnTo>
                  <a:pt x="213352" y="0"/>
                </a:lnTo>
                <a:close/>
              </a:path>
              <a:path w="244475" h="195579">
                <a:moveTo>
                  <a:pt x="214695" y="5078"/>
                </a:moveTo>
                <a:lnTo>
                  <a:pt x="211855" y="5078"/>
                </a:lnTo>
                <a:lnTo>
                  <a:pt x="241627" y="117640"/>
                </a:lnTo>
                <a:lnTo>
                  <a:pt x="244214" y="116700"/>
                </a:lnTo>
                <a:lnTo>
                  <a:pt x="214695" y="5078"/>
                </a:lnTo>
                <a:close/>
              </a:path>
              <a:path w="244475" h="195579">
                <a:moveTo>
                  <a:pt x="214025" y="2544"/>
                </a:moveTo>
                <a:lnTo>
                  <a:pt x="212599" y="2544"/>
                </a:lnTo>
                <a:lnTo>
                  <a:pt x="211290" y="2900"/>
                </a:lnTo>
                <a:lnTo>
                  <a:pt x="214120" y="2900"/>
                </a:lnTo>
                <a:lnTo>
                  <a:pt x="214025" y="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187685" y="9683453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5" h="147954">
                <a:moveTo>
                  <a:pt x="61967" y="30105"/>
                </a:moveTo>
                <a:lnTo>
                  <a:pt x="58216" y="31453"/>
                </a:lnTo>
                <a:lnTo>
                  <a:pt x="0" y="147922"/>
                </a:lnTo>
                <a:lnTo>
                  <a:pt x="37804" y="144791"/>
                </a:lnTo>
                <a:lnTo>
                  <a:pt x="4659" y="144791"/>
                </a:lnTo>
                <a:lnTo>
                  <a:pt x="61967" y="30105"/>
                </a:lnTo>
                <a:close/>
              </a:path>
              <a:path w="160655" h="147954">
                <a:moveTo>
                  <a:pt x="140892" y="0"/>
                </a:moveTo>
                <a:lnTo>
                  <a:pt x="138269" y="1034"/>
                </a:lnTo>
                <a:lnTo>
                  <a:pt x="156958" y="132184"/>
                </a:lnTo>
                <a:lnTo>
                  <a:pt x="4659" y="144791"/>
                </a:lnTo>
                <a:lnTo>
                  <a:pt x="37804" y="144791"/>
                </a:lnTo>
                <a:lnTo>
                  <a:pt x="160068" y="134665"/>
                </a:lnTo>
                <a:lnTo>
                  <a:pt x="14089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85757" y="9621919"/>
            <a:ext cx="78740" cy="112395"/>
          </a:xfrm>
          <a:custGeom>
            <a:avLst/>
            <a:gdLst/>
            <a:ahLst/>
            <a:cxnLst/>
            <a:rect l="l" t="t" r="r" b="b"/>
            <a:pathLst>
              <a:path w="78740" h="112395">
                <a:moveTo>
                  <a:pt x="2481" y="33855"/>
                </a:moveTo>
                <a:lnTo>
                  <a:pt x="0" y="35241"/>
                </a:lnTo>
                <a:lnTo>
                  <a:pt x="78266" y="112140"/>
                </a:lnTo>
                <a:lnTo>
                  <a:pt x="76699" y="104035"/>
                </a:lnTo>
                <a:lnTo>
                  <a:pt x="73889" y="104035"/>
                </a:lnTo>
                <a:lnTo>
                  <a:pt x="2481" y="33855"/>
                </a:lnTo>
                <a:close/>
              </a:path>
              <a:path w="78740" h="112395">
                <a:moveTo>
                  <a:pt x="56687" y="0"/>
                </a:moveTo>
                <a:lnTo>
                  <a:pt x="54245" y="1870"/>
                </a:lnTo>
                <a:lnTo>
                  <a:pt x="73889" y="104035"/>
                </a:lnTo>
                <a:lnTo>
                  <a:pt x="76699" y="104035"/>
                </a:lnTo>
                <a:lnTo>
                  <a:pt x="5668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42406" y="9713539"/>
            <a:ext cx="107314" cy="119380"/>
          </a:xfrm>
          <a:custGeom>
            <a:avLst/>
            <a:gdLst/>
            <a:ahLst/>
            <a:cxnLst/>
            <a:rect l="l" t="t" r="r" b="b"/>
            <a:pathLst>
              <a:path w="107315" h="119379">
                <a:moveTo>
                  <a:pt x="2623" y="36738"/>
                </a:moveTo>
                <a:lnTo>
                  <a:pt x="0" y="37668"/>
                </a:lnTo>
                <a:lnTo>
                  <a:pt x="47729" y="119145"/>
                </a:lnTo>
                <a:lnTo>
                  <a:pt x="48881" y="116894"/>
                </a:lnTo>
                <a:lnTo>
                  <a:pt x="50624" y="113407"/>
                </a:lnTo>
                <a:lnTo>
                  <a:pt x="47541" y="113407"/>
                </a:lnTo>
                <a:lnTo>
                  <a:pt x="2623" y="36738"/>
                </a:lnTo>
                <a:close/>
              </a:path>
              <a:path w="107315" h="119379">
                <a:moveTo>
                  <a:pt x="107301" y="0"/>
                </a:moveTo>
                <a:lnTo>
                  <a:pt x="103548" y="1349"/>
                </a:lnTo>
                <a:lnTo>
                  <a:pt x="47541" y="113407"/>
                </a:lnTo>
                <a:lnTo>
                  <a:pt x="50624" y="113407"/>
                </a:lnTo>
                <a:lnTo>
                  <a:pt x="10730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440008" y="9615761"/>
            <a:ext cx="91440" cy="118110"/>
          </a:xfrm>
          <a:custGeom>
            <a:avLst/>
            <a:gdLst/>
            <a:ahLst/>
            <a:cxnLst/>
            <a:rect l="l" t="t" r="r" b="b"/>
            <a:pathLst>
              <a:path w="91440" h="118109">
                <a:moveTo>
                  <a:pt x="2436" y="6158"/>
                </a:moveTo>
                <a:lnTo>
                  <a:pt x="0" y="8024"/>
                </a:lnTo>
                <a:lnTo>
                  <a:pt x="21146" y="117995"/>
                </a:lnTo>
                <a:lnTo>
                  <a:pt x="25707" y="110477"/>
                </a:lnTo>
                <a:lnTo>
                  <a:pt x="22497" y="110477"/>
                </a:lnTo>
                <a:lnTo>
                  <a:pt x="2436" y="6158"/>
                </a:lnTo>
                <a:close/>
              </a:path>
              <a:path w="91440" h="118109">
                <a:moveTo>
                  <a:pt x="89523" y="0"/>
                </a:moveTo>
                <a:lnTo>
                  <a:pt x="22497" y="110477"/>
                </a:lnTo>
                <a:lnTo>
                  <a:pt x="25707" y="110477"/>
                </a:lnTo>
                <a:lnTo>
                  <a:pt x="91199" y="2528"/>
                </a:lnTo>
                <a:lnTo>
                  <a:pt x="8952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056120" y="9824308"/>
            <a:ext cx="136525" cy="193675"/>
          </a:xfrm>
          <a:custGeom>
            <a:avLst/>
            <a:gdLst/>
            <a:ahLst/>
            <a:cxnLst/>
            <a:rect l="l" t="t" r="r" b="b"/>
            <a:pathLst>
              <a:path w="136525" h="193675">
                <a:moveTo>
                  <a:pt x="0" y="0"/>
                </a:moveTo>
                <a:lnTo>
                  <a:pt x="49647" y="193486"/>
                </a:lnTo>
                <a:lnTo>
                  <a:pt x="52272" y="192713"/>
                </a:lnTo>
                <a:lnTo>
                  <a:pt x="3560" y="2858"/>
                </a:lnTo>
                <a:lnTo>
                  <a:pt x="92535" y="2858"/>
                </a:lnTo>
                <a:lnTo>
                  <a:pt x="0" y="0"/>
                </a:lnTo>
                <a:close/>
              </a:path>
              <a:path w="136525" h="193675">
                <a:moveTo>
                  <a:pt x="92535" y="2858"/>
                </a:moveTo>
                <a:lnTo>
                  <a:pt x="3560" y="2858"/>
                </a:lnTo>
                <a:lnTo>
                  <a:pt x="131943" y="6816"/>
                </a:lnTo>
                <a:lnTo>
                  <a:pt x="60153" y="190390"/>
                </a:lnTo>
                <a:lnTo>
                  <a:pt x="63484" y="189409"/>
                </a:lnTo>
                <a:lnTo>
                  <a:pt x="135922" y="4198"/>
                </a:lnTo>
                <a:lnTo>
                  <a:pt x="92535" y="28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056171" y="9750288"/>
            <a:ext cx="136525" cy="81280"/>
          </a:xfrm>
          <a:custGeom>
            <a:avLst/>
            <a:gdLst/>
            <a:ahLst/>
            <a:cxnLst/>
            <a:rect l="l" t="t" r="r" b="b"/>
            <a:pathLst>
              <a:path w="136525" h="81279">
                <a:moveTo>
                  <a:pt x="13509" y="27792"/>
                </a:moveTo>
                <a:lnTo>
                  <a:pt x="10449" y="28982"/>
                </a:lnTo>
                <a:lnTo>
                  <a:pt x="0" y="76763"/>
                </a:lnTo>
                <a:lnTo>
                  <a:pt x="136268" y="80972"/>
                </a:lnTo>
                <a:lnTo>
                  <a:pt x="134574" y="78082"/>
                </a:lnTo>
                <a:lnTo>
                  <a:pt x="131388" y="78082"/>
                </a:lnTo>
                <a:lnTo>
                  <a:pt x="3371" y="74135"/>
                </a:lnTo>
                <a:lnTo>
                  <a:pt x="13509" y="27792"/>
                </a:lnTo>
                <a:close/>
              </a:path>
              <a:path w="136525" h="81279">
                <a:moveTo>
                  <a:pt x="88828" y="0"/>
                </a:moveTo>
                <a:lnTo>
                  <a:pt x="86192" y="934"/>
                </a:lnTo>
                <a:lnTo>
                  <a:pt x="131388" y="78082"/>
                </a:lnTo>
                <a:lnTo>
                  <a:pt x="134574" y="78082"/>
                </a:lnTo>
                <a:lnTo>
                  <a:pt x="8882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940387" y="9815708"/>
            <a:ext cx="168275" cy="204470"/>
          </a:xfrm>
          <a:custGeom>
            <a:avLst/>
            <a:gdLst/>
            <a:ahLst/>
            <a:cxnLst/>
            <a:rect l="l" t="t" r="r" b="b"/>
            <a:pathLst>
              <a:path w="168275" h="204470">
                <a:moveTo>
                  <a:pt x="2275" y="21847"/>
                </a:moveTo>
                <a:lnTo>
                  <a:pt x="0" y="23396"/>
                </a:lnTo>
                <a:lnTo>
                  <a:pt x="158018" y="204255"/>
                </a:lnTo>
                <a:lnTo>
                  <a:pt x="160899" y="203406"/>
                </a:lnTo>
                <a:lnTo>
                  <a:pt x="2275" y="21847"/>
                </a:lnTo>
                <a:close/>
              </a:path>
              <a:path w="168275" h="204470">
                <a:moveTo>
                  <a:pt x="41296" y="0"/>
                </a:moveTo>
                <a:lnTo>
                  <a:pt x="37005" y="2278"/>
                </a:lnTo>
                <a:lnTo>
                  <a:pt x="116475" y="11280"/>
                </a:lnTo>
                <a:lnTo>
                  <a:pt x="165419" y="202074"/>
                </a:lnTo>
                <a:lnTo>
                  <a:pt x="168054" y="201298"/>
                </a:lnTo>
                <a:lnTo>
                  <a:pt x="118653" y="8767"/>
                </a:lnTo>
                <a:lnTo>
                  <a:pt x="4129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977374" y="9778053"/>
            <a:ext cx="92710" cy="49530"/>
          </a:xfrm>
          <a:custGeom>
            <a:avLst/>
            <a:gdLst/>
            <a:ahLst/>
            <a:cxnLst/>
            <a:rect l="l" t="t" r="r" b="b"/>
            <a:pathLst>
              <a:path w="92709" h="49529">
                <a:moveTo>
                  <a:pt x="4291" y="37664"/>
                </a:moveTo>
                <a:lnTo>
                  <a:pt x="0" y="39942"/>
                </a:lnTo>
                <a:lnTo>
                  <a:pt x="81613" y="49186"/>
                </a:lnTo>
                <a:lnTo>
                  <a:pt x="82271" y="46181"/>
                </a:lnTo>
                <a:lnTo>
                  <a:pt x="79467" y="46181"/>
                </a:lnTo>
                <a:lnTo>
                  <a:pt x="4291" y="37664"/>
                </a:lnTo>
                <a:close/>
              </a:path>
              <a:path w="92709" h="49529">
                <a:moveTo>
                  <a:pt x="92375" y="0"/>
                </a:moveTo>
                <a:lnTo>
                  <a:pt x="89304" y="1194"/>
                </a:lnTo>
                <a:lnTo>
                  <a:pt x="79467" y="46181"/>
                </a:lnTo>
                <a:lnTo>
                  <a:pt x="82271" y="46181"/>
                </a:lnTo>
                <a:lnTo>
                  <a:pt x="9237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874973" y="9837601"/>
            <a:ext cx="226695" cy="208279"/>
          </a:xfrm>
          <a:custGeom>
            <a:avLst/>
            <a:gdLst/>
            <a:ahLst/>
            <a:cxnLst/>
            <a:rect l="l" t="t" r="r" b="b"/>
            <a:pathLst>
              <a:path w="226694" h="208279">
                <a:moveTo>
                  <a:pt x="33426" y="27496"/>
                </a:moveTo>
                <a:lnTo>
                  <a:pt x="31791" y="29043"/>
                </a:lnTo>
                <a:lnTo>
                  <a:pt x="29933" y="31683"/>
                </a:lnTo>
                <a:lnTo>
                  <a:pt x="0" y="207883"/>
                </a:lnTo>
                <a:lnTo>
                  <a:pt x="57817" y="204972"/>
                </a:lnTo>
                <a:lnTo>
                  <a:pt x="3277" y="204972"/>
                </a:lnTo>
                <a:lnTo>
                  <a:pt x="33426" y="27496"/>
                </a:lnTo>
                <a:close/>
              </a:path>
              <a:path w="226694" h="208279">
                <a:moveTo>
                  <a:pt x="176270" y="196257"/>
                </a:moveTo>
                <a:lnTo>
                  <a:pt x="3277" y="204972"/>
                </a:lnTo>
                <a:lnTo>
                  <a:pt x="57817" y="204972"/>
                </a:lnTo>
                <a:lnTo>
                  <a:pt x="165010" y="199575"/>
                </a:lnTo>
                <a:lnTo>
                  <a:pt x="176270" y="196257"/>
                </a:lnTo>
                <a:close/>
              </a:path>
              <a:path w="226694" h="208279">
                <a:moveTo>
                  <a:pt x="67622" y="0"/>
                </a:moveTo>
                <a:lnTo>
                  <a:pt x="65345" y="1550"/>
                </a:lnTo>
                <a:lnTo>
                  <a:pt x="223343" y="182388"/>
                </a:lnTo>
                <a:lnTo>
                  <a:pt x="226233" y="181536"/>
                </a:lnTo>
                <a:lnTo>
                  <a:pt x="676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872607" y="10033875"/>
            <a:ext cx="179070" cy="43815"/>
          </a:xfrm>
          <a:custGeom>
            <a:avLst/>
            <a:gdLst/>
            <a:ahLst/>
            <a:cxnLst/>
            <a:rect l="l" t="t" r="r" b="b"/>
            <a:pathLst>
              <a:path w="179069" h="43815">
                <a:moveTo>
                  <a:pt x="4062" y="10164"/>
                </a:moveTo>
                <a:lnTo>
                  <a:pt x="3287" y="11284"/>
                </a:lnTo>
                <a:lnTo>
                  <a:pt x="49691" y="43802"/>
                </a:lnTo>
                <a:lnTo>
                  <a:pt x="52791" y="42629"/>
                </a:lnTo>
                <a:lnTo>
                  <a:pt x="8398" y="11525"/>
                </a:lnTo>
                <a:lnTo>
                  <a:pt x="4125" y="11525"/>
                </a:lnTo>
                <a:lnTo>
                  <a:pt x="4062" y="10164"/>
                </a:lnTo>
                <a:close/>
              </a:path>
              <a:path w="179069" h="43815">
                <a:moveTo>
                  <a:pt x="31212" y="10164"/>
                </a:moveTo>
                <a:lnTo>
                  <a:pt x="4062" y="10164"/>
                </a:lnTo>
                <a:lnTo>
                  <a:pt x="4125" y="11525"/>
                </a:lnTo>
                <a:lnTo>
                  <a:pt x="8398" y="11525"/>
                </a:lnTo>
                <a:lnTo>
                  <a:pt x="8114" y="11326"/>
                </a:lnTo>
                <a:lnTo>
                  <a:pt x="31212" y="10164"/>
                </a:lnTo>
                <a:close/>
              </a:path>
              <a:path w="179069" h="43815">
                <a:moveTo>
                  <a:pt x="178582" y="0"/>
                </a:moveTo>
                <a:lnTo>
                  <a:pt x="0" y="8991"/>
                </a:lnTo>
                <a:lnTo>
                  <a:pt x="3287" y="11284"/>
                </a:lnTo>
                <a:lnTo>
                  <a:pt x="4062" y="10164"/>
                </a:lnTo>
                <a:lnTo>
                  <a:pt x="31212" y="10164"/>
                </a:lnTo>
                <a:lnTo>
                  <a:pt x="167332" y="3314"/>
                </a:lnTo>
                <a:lnTo>
                  <a:pt x="17858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855876" y="9865076"/>
            <a:ext cx="52705" cy="179705"/>
          </a:xfrm>
          <a:custGeom>
            <a:avLst/>
            <a:gdLst/>
            <a:ahLst/>
            <a:cxnLst/>
            <a:rect l="l" t="t" r="r" b="b"/>
            <a:pathLst>
              <a:path w="52705" h="179704">
                <a:moveTo>
                  <a:pt x="1457" y="115098"/>
                </a:moveTo>
                <a:lnTo>
                  <a:pt x="0" y="119469"/>
                </a:lnTo>
                <a:lnTo>
                  <a:pt x="19442" y="179371"/>
                </a:lnTo>
                <a:lnTo>
                  <a:pt x="22091" y="179182"/>
                </a:lnTo>
                <a:lnTo>
                  <a:pt x="23103" y="173224"/>
                </a:lnTo>
                <a:lnTo>
                  <a:pt x="20332" y="173224"/>
                </a:lnTo>
                <a:lnTo>
                  <a:pt x="1457" y="115098"/>
                </a:lnTo>
                <a:close/>
              </a:path>
              <a:path w="52705" h="179704">
                <a:moveTo>
                  <a:pt x="52545" y="0"/>
                </a:moveTo>
                <a:lnTo>
                  <a:pt x="50887" y="1568"/>
                </a:lnTo>
                <a:lnTo>
                  <a:pt x="49039" y="4193"/>
                </a:lnTo>
                <a:lnTo>
                  <a:pt x="20332" y="173224"/>
                </a:lnTo>
                <a:lnTo>
                  <a:pt x="23103" y="173224"/>
                </a:lnTo>
                <a:lnTo>
                  <a:pt x="5254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844832" y="9980156"/>
            <a:ext cx="34925" cy="68580"/>
          </a:xfrm>
          <a:custGeom>
            <a:avLst/>
            <a:gdLst/>
            <a:ahLst/>
            <a:cxnLst/>
            <a:rect l="l" t="t" r="r" b="b"/>
            <a:pathLst>
              <a:path w="34925" h="68579">
                <a:moveTo>
                  <a:pt x="877" y="36162"/>
                </a:moveTo>
                <a:lnTo>
                  <a:pt x="0" y="39003"/>
                </a:lnTo>
                <a:lnTo>
                  <a:pt x="34559" y="67977"/>
                </a:lnTo>
                <a:lnTo>
                  <a:pt x="31893" y="59757"/>
                </a:lnTo>
                <a:lnTo>
                  <a:pt x="29020" y="59757"/>
                </a:lnTo>
                <a:lnTo>
                  <a:pt x="877" y="36162"/>
                </a:lnTo>
                <a:close/>
              </a:path>
              <a:path w="34925" h="68579">
                <a:moveTo>
                  <a:pt x="12509" y="0"/>
                </a:moveTo>
                <a:lnTo>
                  <a:pt x="11046" y="4388"/>
                </a:lnTo>
                <a:lnTo>
                  <a:pt x="29020" y="59757"/>
                </a:lnTo>
                <a:lnTo>
                  <a:pt x="31893" y="59757"/>
                </a:lnTo>
                <a:lnTo>
                  <a:pt x="125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34555" y="10016294"/>
            <a:ext cx="45720" cy="37465"/>
          </a:xfrm>
          <a:custGeom>
            <a:avLst/>
            <a:gdLst/>
            <a:ahLst/>
            <a:cxnLst/>
            <a:rect l="l" t="t" r="r" b="b"/>
            <a:pathLst>
              <a:path w="45719" h="37465">
                <a:moveTo>
                  <a:pt x="11160" y="0"/>
                </a:moveTo>
                <a:lnTo>
                  <a:pt x="10282" y="2842"/>
                </a:lnTo>
                <a:lnTo>
                  <a:pt x="39004" y="26918"/>
                </a:lnTo>
                <a:lnTo>
                  <a:pt x="886" y="33985"/>
                </a:lnTo>
                <a:lnTo>
                  <a:pt x="0" y="36943"/>
                </a:lnTo>
                <a:lnTo>
                  <a:pt x="45223" y="28562"/>
                </a:lnTo>
                <a:lnTo>
                  <a:pt x="44252" y="27746"/>
                </a:lnTo>
                <a:lnTo>
                  <a:pt x="42103" y="27746"/>
                </a:lnTo>
                <a:lnTo>
                  <a:pt x="42983" y="26678"/>
                </a:lnTo>
                <a:lnTo>
                  <a:pt x="11160" y="0"/>
                </a:lnTo>
                <a:close/>
              </a:path>
              <a:path w="45719" h="37465">
                <a:moveTo>
                  <a:pt x="42983" y="26678"/>
                </a:moveTo>
                <a:lnTo>
                  <a:pt x="42103" y="27746"/>
                </a:lnTo>
                <a:lnTo>
                  <a:pt x="44252" y="27746"/>
                </a:lnTo>
                <a:lnTo>
                  <a:pt x="42983" y="26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873349" y="10040071"/>
            <a:ext cx="52069" cy="48895"/>
          </a:xfrm>
          <a:custGeom>
            <a:avLst/>
            <a:gdLst/>
            <a:ahLst/>
            <a:cxnLst/>
            <a:rect l="l" t="t" r="r" b="b"/>
            <a:pathLst>
              <a:path w="52069" h="48895">
                <a:moveTo>
                  <a:pt x="0" y="0"/>
                </a:moveTo>
                <a:lnTo>
                  <a:pt x="21765" y="48694"/>
                </a:lnTo>
                <a:lnTo>
                  <a:pt x="24258" y="47539"/>
                </a:lnTo>
                <a:lnTo>
                  <a:pt x="6554" y="7936"/>
                </a:lnTo>
                <a:lnTo>
                  <a:pt x="11327" y="7936"/>
                </a:lnTo>
                <a:lnTo>
                  <a:pt x="0" y="0"/>
                </a:lnTo>
                <a:close/>
              </a:path>
              <a:path w="52069" h="48895">
                <a:moveTo>
                  <a:pt x="11327" y="7936"/>
                </a:moveTo>
                <a:lnTo>
                  <a:pt x="6554" y="7936"/>
                </a:lnTo>
                <a:lnTo>
                  <a:pt x="48916" y="37619"/>
                </a:lnTo>
                <a:lnTo>
                  <a:pt x="52015" y="36446"/>
                </a:lnTo>
                <a:lnTo>
                  <a:pt x="11327" y="793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834556" y="10042197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42767" y="3664"/>
                </a:moveTo>
                <a:lnTo>
                  <a:pt x="39776" y="3664"/>
                </a:lnTo>
                <a:lnTo>
                  <a:pt x="8370" y="73957"/>
                </a:lnTo>
                <a:lnTo>
                  <a:pt x="12508" y="71398"/>
                </a:lnTo>
                <a:lnTo>
                  <a:pt x="42767" y="3664"/>
                </a:lnTo>
                <a:close/>
              </a:path>
              <a:path w="44450" h="74295">
                <a:moveTo>
                  <a:pt x="41839" y="481"/>
                </a:moveTo>
                <a:lnTo>
                  <a:pt x="888" y="8076"/>
                </a:lnTo>
                <a:lnTo>
                  <a:pt x="0" y="11038"/>
                </a:lnTo>
                <a:lnTo>
                  <a:pt x="39776" y="3664"/>
                </a:lnTo>
                <a:lnTo>
                  <a:pt x="42767" y="3664"/>
                </a:lnTo>
                <a:lnTo>
                  <a:pt x="43581" y="1842"/>
                </a:lnTo>
                <a:lnTo>
                  <a:pt x="42091" y="1842"/>
                </a:lnTo>
                <a:lnTo>
                  <a:pt x="40834" y="1266"/>
                </a:lnTo>
                <a:lnTo>
                  <a:pt x="41984" y="1266"/>
                </a:lnTo>
                <a:lnTo>
                  <a:pt x="41839" y="481"/>
                </a:lnTo>
                <a:close/>
              </a:path>
              <a:path w="44450" h="74295">
                <a:moveTo>
                  <a:pt x="41984" y="1266"/>
                </a:moveTo>
                <a:lnTo>
                  <a:pt x="40834" y="1266"/>
                </a:lnTo>
                <a:lnTo>
                  <a:pt x="42091" y="1842"/>
                </a:lnTo>
                <a:lnTo>
                  <a:pt x="41984" y="1266"/>
                </a:lnTo>
                <a:close/>
              </a:path>
              <a:path w="44450" h="74295">
                <a:moveTo>
                  <a:pt x="44405" y="0"/>
                </a:moveTo>
                <a:lnTo>
                  <a:pt x="41839" y="481"/>
                </a:lnTo>
                <a:lnTo>
                  <a:pt x="42091" y="1842"/>
                </a:lnTo>
                <a:lnTo>
                  <a:pt x="43581" y="1842"/>
                </a:lnTo>
                <a:lnTo>
                  <a:pt x="4440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842936" y="10040668"/>
            <a:ext cx="55244" cy="75565"/>
          </a:xfrm>
          <a:custGeom>
            <a:avLst/>
            <a:gdLst/>
            <a:ahLst/>
            <a:cxnLst/>
            <a:rect l="l" t="t" r="r" b="b"/>
            <a:pathLst>
              <a:path w="55244" h="75565">
                <a:moveTo>
                  <a:pt x="33722" y="0"/>
                </a:moveTo>
                <a:lnTo>
                  <a:pt x="0" y="75481"/>
                </a:lnTo>
                <a:lnTo>
                  <a:pt x="4153" y="72911"/>
                </a:lnTo>
                <a:lnTo>
                  <a:pt x="33722" y="6722"/>
                </a:lnTo>
                <a:lnTo>
                  <a:pt x="36727" y="6722"/>
                </a:lnTo>
                <a:lnTo>
                  <a:pt x="33722" y="0"/>
                </a:lnTo>
                <a:close/>
              </a:path>
              <a:path w="55244" h="75565">
                <a:moveTo>
                  <a:pt x="36727" y="6722"/>
                </a:moveTo>
                <a:lnTo>
                  <a:pt x="33722" y="6722"/>
                </a:lnTo>
                <a:lnTo>
                  <a:pt x="52208" y="48083"/>
                </a:lnTo>
                <a:lnTo>
                  <a:pt x="54698" y="46930"/>
                </a:lnTo>
                <a:lnTo>
                  <a:pt x="36727" y="672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56963" y="100273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64"/>
                </a:lnTo>
                <a:lnTo>
                  <a:pt x="0" y="23538"/>
                </a:lnTo>
                <a:lnTo>
                  <a:pt x="6764" y="30376"/>
                </a:lnTo>
                <a:lnTo>
                  <a:pt x="23517" y="30449"/>
                </a:lnTo>
                <a:lnTo>
                  <a:pt x="30344" y="23685"/>
                </a:lnTo>
                <a:lnTo>
                  <a:pt x="30438" y="6931"/>
                </a:lnTo>
                <a:lnTo>
                  <a:pt x="23685" y="94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094612" y="10011946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846" y="0"/>
                </a:moveTo>
                <a:lnTo>
                  <a:pt x="8" y="6753"/>
                </a:lnTo>
                <a:lnTo>
                  <a:pt x="0" y="9135"/>
                </a:lnTo>
                <a:lnTo>
                  <a:pt x="25216" y="1705"/>
                </a:lnTo>
                <a:lnTo>
                  <a:pt x="23620" y="94"/>
                </a:lnTo>
                <a:lnTo>
                  <a:pt x="6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7364112" y="9919268"/>
            <a:ext cx="29845" cy="17145"/>
          </a:xfrm>
          <a:custGeom>
            <a:avLst/>
            <a:gdLst/>
            <a:ahLst/>
            <a:cxnLst/>
            <a:rect l="l" t="t" r="r" b="b"/>
            <a:pathLst>
              <a:path w="29844" h="17145">
                <a:moveTo>
                  <a:pt x="6877" y="0"/>
                </a:moveTo>
                <a:lnTo>
                  <a:pt x="49" y="6764"/>
                </a:lnTo>
                <a:lnTo>
                  <a:pt x="0" y="16784"/>
                </a:lnTo>
                <a:lnTo>
                  <a:pt x="19624" y="9651"/>
                </a:lnTo>
                <a:lnTo>
                  <a:pt x="29234" y="5750"/>
                </a:lnTo>
                <a:lnTo>
                  <a:pt x="23640" y="104"/>
                </a:lnTo>
                <a:lnTo>
                  <a:pt x="6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332551" y="98048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53"/>
                </a:lnTo>
                <a:lnTo>
                  <a:pt x="0" y="23528"/>
                </a:lnTo>
                <a:lnTo>
                  <a:pt x="6764" y="30355"/>
                </a:lnTo>
                <a:lnTo>
                  <a:pt x="23517" y="30438"/>
                </a:lnTo>
                <a:lnTo>
                  <a:pt x="30344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449626" y="97125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00" y="0"/>
                </a:moveTo>
                <a:lnTo>
                  <a:pt x="62" y="6764"/>
                </a:lnTo>
                <a:lnTo>
                  <a:pt x="0" y="23528"/>
                </a:lnTo>
                <a:lnTo>
                  <a:pt x="6743" y="30355"/>
                </a:lnTo>
                <a:lnTo>
                  <a:pt x="23517" y="30438"/>
                </a:lnTo>
                <a:lnTo>
                  <a:pt x="30355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174136" y="981830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83" y="675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38"/>
                </a:lnTo>
                <a:lnTo>
                  <a:pt x="30355" y="23664"/>
                </a:lnTo>
                <a:lnTo>
                  <a:pt x="30438" y="6910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044392" y="98105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4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28"/>
                </a:lnTo>
                <a:lnTo>
                  <a:pt x="30344" y="23664"/>
                </a:lnTo>
                <a:lnTo>
                  <a:pt x="30449" y="6921"/>
                </a:lnTo>
                <a:lnTo>
                  <a:pt x="23685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06244" y="10377130"/>
            <a:ext cx="409635" cy="3586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307500" y="10404423"/>
            <a:ext cx="281305" cy="165100"/>
          </a:xfrm>
          <a:custGeom>
            <a:avLst/>
            <a:gdLst/>
            <a:ahLst/>
            <a:cxnLst/>
            <a:rect l="l" t="t" r="r" b="b"/>
            <a:pathLst>
              <a:path w="281305" h="165100">
                <a:moveTo>
                  <a:pt x="6842" y="0"/>
                </a:moveTo>
                <a:lnTo>
                  <a:pt x="0" y="1273"/>
                </a:lnTo>
                <a:lnTo>
                  <a:pt x="199464" y="164763"/>
                </a:lnTo>
                <a:lnTo>
                  <a:pt x="202732" y="161371"/>
                </a:lnTo>
                <a:lnTo>
                  <a:pt x="199255" y="161371"/>
                </a:lnTo>
                <a:lnTo>
                  <a:pt x="4863" y="2046"/>
                </a:lnTo>
                <a:lnTo>
                  <a:pt x="13850" y="2046"/>
                </a:lnTo>
                <a:lnTo>
                  <a:pt x="6842" y="0"/>
                </a:lnTo>
                <a:close/>
              </a:path>
              <a:path w="281305" h="165100">
                <a:moveTo>
                  <a:pt x="13850" y="2046"/>
                </a:moveTo>
                <a:lnTo>
                  <a:pt x="4863" y="2046"/>
                </a:lnTo>
                <a:lnTo>
                  <a:pt x="276363" y="81300"/>
                </a:lnTo>
                <a:lnTo>
                  <a:pt x="199255" y="161371"/>
                </a:lnTo>
                <a:lnTo>
                  <a:pt x="202732" y="161371"/>
                </a:lnTo>
                <a:lnTo>
                  <a:pt x="280448" y="80692"/>
                </a:lnTo>
                <a:lnTo>
                  <a:pt x="278698" y="80692"/>
                </a:lnTo>
                <a:lnTo>
                  <a:pt x="277808" y="79834"/>
                </a:lnTo>
                <a:lnTo>
                  <a:pt x="280240" y="79834"/>
                </a:lnTo>
                <a:lnTo>
                  <a:pt x="13850" y="2046"/>
                </a:lnTo>
                <a:close/>
              </a:path>
              <a:path w="281305" h="165100">
                <a:moveTo>
                  <a:pt x="280240" y="79834"/>
                </a:moveTo>
                <a:lnTo>
                  <a:pt x="277808" y="79834"/>
                </a:lnTo>
                <a:lnTo>
                  <a:pt x="278698" y="80692"/>
                </a:lnTo>
                <a:lnTo>
                  <a:pt x="280448" y="80692"/>
                </a:lnTo>
                <a:lnTo>
                  <a:pt x="281043" y="80075"/>
                </a:lnTo>
                <a:lnTo>
                  <a:pt x="280240" y="7983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499812" y="10350180"/>
            <a:ext cx="220979" cy="137160"/>
          </a:xfrm>
          <a:custGeom>
            <a:avLst/>
            <a:gdLst/>
            <a:ahLst/>
            <a:cxnLst/>
            <a:rect l="l" t="t" r="r" b="b"/>
            <a:pathLst>
              <a:path w="220980" h="137159">
                <a:moveTo>
                  <a:pt x="220965" y="0"/>
                </a:moveTo>
                <a:lnTo>
                  <a:pt x="0" y="18173"/>
                </a:lnTo>
                <a:lnTo>
                  <a:pt x="86123" y="136746"/>
                </a:lnTo>
                <a:lnTo>
                  <a:pt x="90551" y="133112"/>
                </a:lnTo>
                <a:lnTo>
                  <a:pt x="86583" y="133112"/>
                </a:lnTo>
                <a:lnTo>
                  <a:pt x="4638" y="20309"/>
                </a:lnTo>
                <a:lnTo>
                  <a:pt x="220509" y="2544"/>
                </a:lnTo>
                <a:lnTo>
                  <a:pt x="220965" y="0"/>
                </a:lnTo>
                <a:close/>
              </a:path>
              <a:path w="220980" h="137159">
                <a:moveTo>
                  <a:pt x="216086" y="26868"/>
                </a:moveTo>
                <a:lnTo>
                  <a:pt x="86583" y="133112"/>
                </a:lnTo>
                <a:lnTo>
                  <a:pt x="90551" y="133112"/>
                </a:lnTo>
                <a:lnTo>
                  <a:pt x="215147" y="30882"/>
                </a:lnTo>
                <a:lnTo>
                  <a:pt x="216086" y="2686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500021" y="10296506"/>
            <a:ext cx="224154" cy="74930"/>
          </a:xfrm>
          <a:custGeom>
            <a:avLst/>
            <a:gdLst/>
            <a:ahLst/>
            <a:cxnLst/>
            <a:rect l="l" t="t" r="r" b="b"/>
            <a:pathLst>
              <a:path w="224155" h="74929">
                <a:moveTo>
                  <a:pt x="8250" y="64292"/>
                </a:moveTo>
                <a:lnTo>
                  <a:pt x="4946" y="65183"/>
                </a:lnTo>
                <a:lnTo>
                  <a:pt x="0" y="74340"/>
                </a:lnTo>
                <a:lnTo>
                  <a:pt x="34979" y="71481"/>
                </a:lnTo>
                <a:lnTo>
                  <a:pt x="4366" y="71481"/>
                </a:lnTo>
                <a:lnTo>
                  <a:pt x="8250" y="64292"/>
                </a:lnTo>
                <a:close/>
              </a:path>
              <a:path w="224155" h="74929">
                <a:moveTo>
                  <a:pt x="220753" y="53685"/>
                </a:moveTo>
                <a:lnTo>
                  <a:pt x="4366" y="71481"/>
                </a:lnTo>
                <a:lnTo>
                  <a:pt x="34979" y="71481"/>
                </a:lnTo>
                <a:lnTo>
                  <a:pt x="220300" y="56219"/>
                </a:lnTo>
                <a:lnTo>
                  <a:pt x="220753" y="53685"/>
                </a:lnTo>
                <a:close/>
              </a:path>
              <a:path w="224155" h="74929">
                <a:moveTo>
                  <a:pt x="188735" y="0"/>
                </a:moveTo>
                <a:lnTo>
                  <a:pt x="186408" y="1367"/>
                </a:lnTo>
                <a:lnTo>
                  <a:pt x="223595" y="31033"/>
                </a:lnTo>
                <a:lnTo>
                  <a:pt x="223960" y="28098"/>
                </a:lnTo>
                <a:lnTo>
                  <a:pt x="1887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686421" y="10296511"/>
            <a:ext cx="38100" cy="31115"/>
          </a:xfrm>
          <a:custGeom>
            <a:avLst/>
            <a:gdLst/>
            <a:ahLst/>
            <a:cxnLst/>
            <a:rect l="l" t="t" r="r" b="b"/>
            <a:pathLst>
              <a:path w="38100" h="31115">
                <a:moveTo>
                  <a:pt x="2327" y="0"/>
                </a:moveTo>
                <a:lnTo>
                  <a:pt x="0" y="1367"/>
                </a:lnTo>
                <a:lnTo>
                  <a:pt x="37194" y="31040"/>
                </a:lnTo>
                <a:lnTo>
                  <a:pt x="37559" y="28104"/>
                </a:lnTo>
                <a:lnTo>
                  <a:pt x="232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345200" y="10363036"/>
            <a:ext cx="159385" cy="35560"/>
          </a:xfrm>
          <a:custGeom>
            <a:avLst/>
            <a:gdLst/>
            <a:ahLst/>
            <a:cxnLst/>
            <a:rect l="l" t="t" r="r" b="b"/>
            <a:pathLst>
              <a:path w="159384" h="35559">
                <a:moveTo>
                  <a:pt x="154773" y="0"/>
                </a:moveTo>
                <a:lnTo>
                  <a:pt x="152293" y="668"/>
                </a:lnTo>
                <a:lnTo>
                  <a:pt x="155000" y="5453"/>
                </a:lnTo>
                <a:lnTo>
                  <a:pt x="66750" y="20852"/>
                </a:lnTo>
                <a:lnTo>
                  <a:pt x="36425" y="27586"/>
                </a:lnTo>
                <a:lnTo>
                  <a:pt x="0" y="35060"/>
                </a:lnTo>
                <a:lnTo>
                  <a:pt x="158916" y="7328"/>
                </a:lnTo>
                <a:lnTo>
                  <a:pt x="15477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497459" y="10360821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2500" y="2219"/>
                </a:moveTo>
                <a:lnTo>
                  <a:pt x="0" y="2893"/>
                </a:lnTo>
                <a:lnTo>
                  <a:pt x="4689" y="11187"/>
                </a:lnTo>
                <a:lnTo>
                  <a:pt x="7483" y="6015"/>
                </a:lnTo>
                <a:lnTo>
                  <a:pt x="4647" y="6015"/>
                </a:lnTo>
                <a:lnTo>
                  <a:pt x="2500" y="2219"/>
                </a:lnTo>
                <a:close/>
              </a:path>
              <a:path w="10794" h="11429">
                <a:moveTo>
                  <a:pt x="10732" y="0"/>
                </a:moveTo>
                <a:lnTo>
                  <a:pt x="7413" y="895"/>
                </a:lnTo>
                <a:lnTo>
                  <a:pt x="4647" y="6015"/>
                </a:lnTo>
                <a:lnTo>
                  <a:pt x="7483" y="6015"/>
                </a:lnTo>
                <a:lnTo>
                  <a:pt x="1073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306912" y="1040569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574" y="0"/>
                </a:moveTo>
                <a:lnTo>
                  <a:pt x="0" y="106"/>
                </a:lnTo>
                <a:lnTo>
                  <a:pt x="371" y="654"/>
                </a:lnTo>
                <a:lnTo>
                  <a:pt x="57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229244" y="10405474"/>
            <a:ext cx="154305" cy="242570"/>
          </a:xfrm>
          <a:custGeom>
            <a:avLst/>
            <a:gdLst/>
            <a:ahLst/>
            <a:cxnLst/>
            <a:rect l="l" t="t" r="r" b="b"/>
            <a:pathLst>
              <a:path w="154305" h="242570">
                <a:moveTo>
                  <a:pt x="79446" y="0"/>
                </a:moveTo>
                <a:lnTo>
                  <a:pt x="74623" y="897"/>
                </a:lnTo>
                <a:lnTo>
                  <a:pt x="0" y="143608"/>
                </a:lnTo>
                <a:lnTo>
                  <a:pt x="154225" y="242276"/>
                </a:lnTo>
                <a:lnTo>
                  <a:pt x="153342" y="239365"/>
                </a:lnTo>
                <a:lnTo>
                  <a:pt x="152037" y="239365"/>
                </a:lnTo>
                <a:lnTo>
                  <a:pt x="153230" y="238998"/>
                </a:lnTo>
                <a:lnTo>
                  <a:pt x="152448" y="236464"/>
                </a:lnTo>
                <a:lnTo>
                  <a:pt x="149827" y="236464"/>
                </a:lnTo>
                <a:lnTo>
                  <a:pt x="3287" y="142729"/>
                </a:lnTo>
                <a:lnTo>
                  <a:pt x="77243" y="1320"/>
                </a:lnTo>
                <a:lnTo>
                  <a:pt x="79853" y="1320"/>
                </a:lnTo>
                <a:lnTo>
                  <a:pt x="79446" y="0"/>
                </a:lnTo>
                <a:close/>
              </a:path>
              <a:path w="154305" h="242570">
                <a:moveTo>
                  <a:pt x="153230" y="238998"/>
                </a:moveTo>
                <a:lnTo>
                  <a:pt x="152037" y="239365"/>
                </a:lnTo>
                <a:lnTo>
                  <a:pt x="153342" y="239365"/>
                </a:lnTo>
                <a:lnTo>
                  <a:pt x="153230" y="238998"/>
                </a:lnTo>
                <a:close/>
              </a:path>
              <a:path w="154305" h="242570">
                <a:moveTo>
                  <a:pt x="79853" y="1320"/>
                </a:moveTo>
                <a:lnTo>
                  <a:pt x="77243" y="1320"/>
                </a:lnTo>
                <a:lnTo>
                  <a:pt x="149827" y="236464"/>
                </a:lnTo>
                <a:lnTo>
                  <a:pt x="152448" y="236464"/>
                </a:lnTo>
                <a:lnTo>
                  <a:pt x="79853" y="132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072632" y="10546156"/>
            <a:ext cx="161290" cy="180975"/>
          </a:xfrm>
          <a:custGeom>
            <a:avLst/>
            <a:gdLst/>
            <a:ahLst/>
            <a:cxnLst/>
            <a:rect l="l" t="t" r="r" b="b"/>
            <a:pathLst>
              <a:path w="161290" h="180975">
                <a:moveTo>
                  <a:pt x="158594" y="4963"/>
                </a:moveTo>
                <a:lnTo>
                  <a:pt x="155848" y="4963"/>
                </a:lnTo>
                <a:lnTo>
                  <a:pt x="78306" y="180215"/>
                </a:lnTo>
                <a:lnTo>
                  <a:pt x="80763" y="180866"/>
                </a:lnTo>
                <a:lnTo>
                  <a:pt x="158594" y="4963"/>
                </a:lnTo>
                <a:close/>
              </a:path>
              <a:path w="161290" h="180975">
                <a:moveTo>
                  <a:pt x="157806" y="1340"/>
                </a:moveTo>
                <a:lnTo>
                  <a:pt x="0" y="72657"/>
                </a:lnTo>
                <a:lnTo>
                  <a:pt x="28938" y="165023"/>
                </a:lnTo>
                <a:lnTo>
                  <a:pt x="31906" y="166161"/>
                </a:lnTo>
                <a:lnTo>
                  <a:pt x="3047" y="74018"/>
                </a:lnTo>
                <a:lnTo>
                  <a:pt x="155848" y="4963"/>
                </a:lnTo>
                <a:lnTo>
                  <a:pt x="158594" y="4963"/>
                </a:lnTo>
                <a:lnTo>
                  <a:pt x="159697" y="2471"/>
                </a:lnTo>
                <a:lnTo>
                  <a:pt x="158319" y="2471"/>
                </a:lnTo>
                <a:lnTo>
                  <a:pt x="157806" y="1340"/>
                </a:lnTo>
                <a:close/>
              </a:path>
              <a:path w="161290" h="180975">
                <a:moveTo>
                  <a:pt x="160790" y="0"/>
                </a:moveTo>
                <a:lnTo>
                  <a:pt x="157806" y="1340"/>
                </a:lnTo>
                <a:lnTo>
                  <a:pt x="158319" y="2471"/>
                </a:lnTo>
                <a:lnTo>
                  <a:pt x="159697" y="2471"/>
                </a:lnTo>
                <a:lnTo>
                  <a:pt x="1607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988059" y="10617880"/>
            <a:ext cx="116839" cy="94615"/>
          </a:xfrm>
          <a:custGeom>
            <a:avLst/>
            <a:gdLst/>
            <a:ahLst/>
            <a:cxnLst/>
            <a:rect l="l" t="t" r="r" b="b"/>
            <a:pathLst>
              <a:path w="116840" h="94615">
                <a:moveTo>
                  <a:pt x="87886" y="3225"/>
                </a:moveTo>
                <a:lnTo>
                  <a:pt x="85243" y="3225"/>
                </a:lnTo>
                <a:lnTo>
                  <a:pt x="113460" y="93278"/>
                </a:lnTo>
                <a:lnTo>
                  <a:pt x="116448" y="94424"/>
                </a:lnTo>
                <a:lnTo>
                  <a:pt x="87886" y="3225"/>
                </a:lnTo>
                <a:close/>
              </a:path>
              <a:path w="116840" h="94615">
                <a:moveTo>
                  <a:pt x="86876" y="0"/>
                </a:moveTo>
                <a:lnTo>
                  <a:pt x="0" y="30313"/>
                </a:lnTo>
                <a:lnTo>
                  <a:pt x="2402" y="32140"/>
                </a:lnTo>
                <a:lnTo>
                  <a:pt x="85243" y="3225"/>
                </a:lnTo>
                <a:lnTo>
                  <a:pt x="87886" y="3225"/>
                </a:lnTo>
                <a:lnTo>
                  <a:pt x="87503" y="1999"/>
                </a:lnTo>
                <a:lnTo>
                  <a:pt x="84866" y="1999"/>
                </a:lnTo>
                <a:lnTo>
                  <a:pt x="86060" y="1602"/>
                </a:lnTo>
                <a:lnTo>
                  <a:pt x="87378" y="1602"/>
                </a:lnTo>
                <a:lnTo>
                  <a:pt x="86876" y="0"/>
                </a:lnTo>
                <a:close/>
              </a:path>
              <a:path w="116840" h="94615">
                <a:moveTo>
                  <a:pt x="87378" y="1602"/>
                </a:moveTo>
                <a:lnTo>
                  <a:pt x="86060" y="1602"/>
                </a:lnTo>
                <a:lnTo>
                  <a:pt x="84866" y="1999"/>
                </a:lnTo>
                <a:lnTo>
                  <a:pt x="87503" y="1999"/>
                </a:lnTo>
                <a:lnTo>
                  <a:pt x="87378" y="160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071051" y="10480753"/>
            <a:ext cx="162560" cy="141605"/>
          </a:xfrm>
          <a:custGeom>
            <a:avLst/>
            <a:gdLst/>
            <a:ahLst/>
            <a:cxnLst/>
            <a:rect l="l" t="t" r="r" b="b"/>
            <a:pathLst>
              <a:path w="162559" h="141604">
                <a:moveTo>
                  <a:pt x="82521" y="0"/>
                </a:moveTo>
                <a:lnTo>
                  <a:pt x="0" y="141493"/>
                </a:lnTo>
                <a:lnTo>
                  <a:pt x="12163" y="135995"/>
                </a:lnTo>
                <a:lnTo>
                  <a:pt x="6104" y="135995"/>
                </a:lnTo>
                <a:lnTo>
                  <a:pt x="83170" y="3853"/>
                </a:lnTo>
                <a:lnTo>
                  <a:pt x="87019" y="3853"/>
                </a:lnTo>
                <a:lnTo>
                  <a:pt x="82521" y="0"/>
                </a:lnTo>
                <a:close/>
              </a:path>
              <a:path w="162559" h="141604">
                <a:moveTo>
                  <a:pt x="87019" y="3853"/>
                </a:moveTo>
                <a:lnTo>
                  <a:pt x="83170" y="3853"/>
                </a:lnTo>
                <a:lnTo>
                  <a:pt x="157534" y="67547"/>
                </a:lnTo>
                <a:lnTo>
                  <a:pt x="6104" y="135995"/>
                </a:lnTo>
                <a:lnTo>
                  <a:pt x="12163" y="135995"/>
                </a:lnTo>
                <a:lnTo>
                  <a:pt x="162152" y="68207"/>
                </a:lnTo>
                <a:lnTo>
                  <a:pt x="87019" y="385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151697" y="10405783"/>
            <a:ext cx="155575" cy="145415"/>
          </a:xfrm>
          <a:custGeom>
            <a:avLst/>
            <a:gdLst/>
            <a:ahLst/>
            <a:cxnLst/>
            <a:rect l="l" t="t" r="r" b="b"/>
            <a:pathLst>
              <a:path w="155575" h="145415">
                <a:moveTo>
                  <a:pt x="155335" y="0"/>
                </a:moveTo>
                <a:lnTo>
                  <a:pt x="143938" y="2120"/>
                </a:lnTo>
                <a:lnTo>
                  <a:pt x="0" y="76644"/>
                </a:lnTo>
                <a:lnTo>
                  <a:pt x="79589" y="144831"/>
                </a:lnTo>
                <a:lnTo>
                  <a:pt x="81653" y="140883"/>
                </a:lnTo>
                <a:lnTo>
                  <a:pt x="78835" y="140883"/>
                </a:lnTo>
                <a:lnTo>
                  <a:pt x="4450" y="77158"/>
                </a:lnTo>
                <a:lnTo>
                  <a:pt x="152173" y="678"/>
                </a:lnTo>
                <a:lnTo>
                  <a:pt x="154980" y="678"/>
                </a:lnTo>
                <a:lnTo>
                  <a:pt x="155335" y="0"/>
                </a:lnTo>
                <a:close/>
              </a:path>
              <a:path w="155575" h="145415">
                <a:moveTo>
                  <a:pt x="154980" y="678"/>
                </a:moveTo>
                <a:lnTo>
                  <a:pt x="152173" y="678"/>
                </a:lnTo>
                <a:lnTo>
                  <a:pt x="78835" y="140883"/>
                </a:lnTo>
                <a:lnTo>
                  <a:pt x="81653" y="140883"/>
                </a:lnTo>
                <a:lnTo>
                  <a:pt x="154980" y="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308332" y="10405318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199" y="0"/>
                </a:moveTo>
                <a:lnTo>
                  <a:pt x="0" y="223"/>
                </a:lnTo>
                <a:lnTo>
                  <a:pt x="1904" y="1038"/>
                </a:lnTo>
                <a:lnTo>
                  <a:pt x="119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152221" y="10406334"/>
            <a:ext cx="152400" cy="78740"/>
          </a:xfrm>
          <a:custGeom>
            <a:avLst/>
            <a:gdLst/>
            <a:ahLst/>
            <a:cxnLst/>
            <a:rect l="l" t="t" r="r" b="b"/>
            <a:pathLst>
              <a:path w="152400" h="78740">
                <a:moveTo>
                  <a:pt x="12265" y="25970"/>
                </a:moveTo>
                <a:lnTo>
                  <a:pt x="9643" y="26458"/>
                </a:lnTo>
                <a:lnTo>
                  <a:pt x="0" y="78625"/>
                </a:lnTo>
                <a:lnTo>
                  <a:pt x="8783" y="74070"/>
                </a:lnTo>
                <a:lnTo>
                  <a:pt x="3382" y="74070"/>
                </a:lnTo>
                <a:lnTo>
                  <a:pt x="12265" y="25970"/>
                </a:lnTo>
                <a:close/>
              </a:path>
              <a:path w="152400" h="78740">
                <a:moveTo>
                  <a:pt x="151849" y="0"/>
                </a:moveTo>
                <a:lnTo>
                  <a:pt x="143364" y="1578"/>
                </a:lnTo>
                <a:lnTo>
                  <a:pt x="3382" y="74070"/>
                </a:lnTo>
                <a:lnTo>
                  <a:pt x="8783" y="74070"/>
                </a:lnTo>
                <a:lnTo>
                  <a:pt x="15184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24715" y="10432308"/>
            <a:ext cx="40005" cy="53975"/>
          </a:xfrm>
          <a:custGeom>
            <a:avLst/>
            <a:gdLst/>
            <a:ahLst/>
            <a:cxnLst/>
            <a:rect l="l" t="t" r="r" b="b"/>
            <a:pathLst>
              <a:path w="40005" h="53975">
                <a:moveTo>
                  <a:pt x="2669" y="6899"/>
                </a:moveTo>
                <a:lnTo>
                  <a:pt x="0" y="7395"/>
                </a:lnTo>
                <a:lnTo>
                  <a:pt x="29829" y="53700"/>
                </a:lnTo>
                <a:lnTo>
                  <a:pt x="30394" y="50601"/>
                </a:lnTo>
                <a:lnTo>
                  <a:pt x="29190" y="50360"/>
                </a:lnTo>
                <a:lnTo>
                  <a:pt x="30439" y="50360"/>
                </a:lnTo>
                <a:lnTo>
                  <a:pt x="31053" y="47041"/>
                </a:lnTo>
                <a:lnTo>
                  <a:pt x="28531" y="47041"/>
                </a:lnTo>
                <a:lnTo>
                  <a:pt x="2669" y="6899"/>
                </a:lnTo>
                <a:close/>
              </a:path>
              <a:path w="40005" h="53975">
                <a:moveTo>
                  <a:pt x="30439" y="50360"/>
                </a:moveTo>
                <a:lnTo>
                  <a:pt x="29190" y="50360"/>
                </a:lnTo>
                <a:lnTo>
                  <a:pt x="30394" y="50601"/>
                </a:lnTo>
                <a:lnTo>
                  <a:pt x="30439" y="50360"/>
                </a:lnTo>
                <a:close/>
              </a:path>
              <a:path w="40005" h="53975">
                <a:moveTo>
                  <a:pt x="39750" y="0"/>
                </a:moveTo>
                <a:lnTo>
                  <a:pt x="37128" y="487"/>
                </a:lnTo>
                <a:lnTo>
                  <a:pt x="28531" y="47041"/>
                </a:lnTo>
                <a:lnTo>
                  <a:pt x="31053" y="47041"/>
                </a:lnTo>
                <a:lnTo>
                  <a:pt x="3975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072903" y="10480974"/>
            <a:ext cx="83820" cy="139700"/>
          </a:xfrm>
          <a:custGeom>
            <a:avLst/>
            <a:gdLst/>
            <a:ahLst/>
            <a:cxnLst/>
            <a:rect l="l" t="t" r="r" b="b"/>
            <a:pathLst>
              <a:path w="83819" h="139700">
                <a:moveTo>
                  <a:pt x="83505" y="0"/>
                </a:moveTo>
                <a:lnTo>
                  <a:pt x="4659" y="13790"/>
                </a:lnTo>
                <a:lnTo>
                  <a:pt x="0" y="138477"/>
                </a:lnTo>
                <a:lnTo>
                  <a:pt x="2335" y="139158"/>
                </a:lnTo>
                <a:lnTo>
                  <a:pt x="5578" y="133598"/>
                </a:lnTo>
                <a:lnTo>
                  <a:pt x="2680" y="133598"/>
                </a:lnTo>
                <a:lnTo>
                  <a:pt x="7046" y="15915"/>
                </a:lnTo>
                <a:lnTo>
                  <a:pt x="78615" y="3403"/>
                </a:lnTo>
                <a:lnTo>
                  <a:pt x="81520" y="3403"/>
                </a:lnTo>
                <a:lnTo>
                  <a:pt x="83505" y="0"/>
                </a:lnTo>
                <a:close/>
              </a:path>
              <a:path w="83819" h="139700">
                <a:moveTo>
                  <a:pt x="81520" y="3403"/>
                </a:moveTo>
                <a:lnTo>
                  <a:pt x="78615" y="3403"/>
                </a:lnTo>
                <a:lnTo>
                  <a:pt x="2680" y="133598"/>
                </a:lnTo>
                <a:lnTo>
                  <a:pt x="5578" y="133598"/>
                </a:lnTo>
                <a:lnTo>
                  <a:pt x="81520" y="340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077374" y="10439206"/>
            <a:ext cx="78740" cy="58419"/>
          </a:xfrm>
          <a:custGeom>
            <a:avLst/>
            <a:gdLst/>
            <a:ahLst/>
            <a:cxnLst/>
            <a:rect l="l" t="t" r="r" b="b"/>
            <a:pathLst>
              <a:path w="78740" h="58420">
                <a:moveTo>
                  <a:pt x="4788" y="8415"/>
                </a:moveTo>
                <a:lnTo>
                  <a:pt x="2267" y="8884"/>
                </a:lnTo>
                <a:lnTo>
                  <a:pt x="0" y="58105"/>
                </a:lnTo>
                <a:lnTo>
                  <a:pt x="17161" y="55110"/>
                </a:lnTo>
                <a:lnTo>
                  <a:pt x="2638" y="55110"/>
                </a:lnTo>
                <a:lnTo>
                  <a:pt x="4788" y="8415"/>
                </a:lnTo>
                <a:close/>
              </a:path>
              <a:path w="78740" h="58420">
                <a:moveTo>
                  <a:pt x="50019" y="0"/>
                </a:moveTo>
                <a:lnTo>
                  <a:pt x="47353" y="496"/>
                </a:lnTo>
                <a:lnTo>
                  <a:pt x="74458" y="42566"/>
                </a:lnTo>
                <a:lnTo>
                  <a:pt x="2638" y="55110"/>
                </a:lnTo>
                <a:lnTo>
                  <a:pt x="17161" y="55110"/>
                </a:lnTo>
                <a:lnTo>
                  <a:pt x="78604" y="44388"/>
                </a:lnTo>
                <a:lnTo>
                  <a:pt x="500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967892" y="10492079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111917" y="7465"/>
                </a:moveTo>
                <a:lnTo>
                  <a:pt x="109419" y="7465"/>
                </a:lnTo>
                <a:lnTo>
                  <a:pt x="104989" y="126519"/>
                </a:lnTo>
                <a:lnTo>
                  <a:pt x="20167" y="156117"/>
                </a:lnTo>
                <a:lnTo>
                  <a:pt x="22561" y="157938"/>
                </a:lnTo>
                <a:lnTo>
                  <a:pt x="107440" y="128320"/>
                </a:lnTo>
                <a:lnTo>
                  <a:pt x="111917" y="7465"/>
                </a:lnTo>
                <a:close/>
              </a:path>
              <a:path w="112394" h="158115">
                <a:moveTo>
                  <a:pt x="112193" y="0"/>
                </a:moveTo>
                <a:lnTo>
                  <a:pt x="0" y="140269"/>
                </a:lnTo>
                <a:lnTo>
                  <a:pt x="1941" y="141817"/>
                </a:lnTo>
                <a:lnTo>
                  <a:pt x="109419" y="7465"/>
                </a:lnTo>
                <a:lnTo>
                  <a:pt x="111917" y="7465"/>
                </a:lnTo>
                <a:lnTo>
                  <a:pt x="11219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875821" y="10501678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8354" y="0"/>
                </a:moveTo>
                <a:lnTo>
                  <a:pt x="16206" y="1508"/>
                </a:lnTo>
                <a:lnTo>
                  <a:pt x="40626" y="80790"/>
                </a:lnTo>
                <a:lnTo>
                  <a:pt x="41626" y="81982"/>
                </a:lnTo>
                <a:lnTo>
                  <a:pt x="44607" y="85240"/>
                </a:lnTo>
                <a:lnTo>
                  <a:pt x="18354" y="0"/>
                </a:lnTo>
                <a:close/>
              </a:path>
              <a:path w="45084" h="85725">
                <a:moveTo>
                  <a:pt x="2071" y="18358"/>
                </a:moveTo>
                <a:lnTo>
                  <a:pt x="0" y="24220"/>
                </a:lnTo>
                <a:lnTo>
                  <a:pt x="750" y="25337"/>
                </a:lnTo>
                <a:lnTo>
                  <a:pt x="2071" y="183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891240" y="10482022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46777" y="0"/>
                </a:moveTo>
                <a:lnTo>
                  <a:pt x="41586" y="2038"/>
                </a:lnTo>
                <a:lnTo>
                  <a:pt x="185098" y="14837"/>
                </a:lnTo>
                <a:lnTo>
                  <a:pt x="76705" y="150368"/>
                </a:lnTo>
                <a:lnTo>
                  <a:pt x="78653" y="151921"/>
                </a:lnTo>
                <a:lnTo>
                  <a:pt x="189131" y="13800"/>
                </a:lnTo>
                <a:lnTo>
                  <a:pt x="187548" y="13800"/>
                </a:lnTo>
                <a:lnTo>
                  <a:pt x="187653" y="12544"/>
                </a:lnTo>
                <a:lnTo>
                  <a:pt x="46777" y="0"/>
                </a:lnTo>
                <a:close/>
              </a:path>
              <a:path w="190500" h="152400">
                <a:moveTo>
                  <a:pt x="2142" y="20210"/>
                </a:moveTo>
                <a:lnTo>
                  <a:pt x="0" y="21715"/>
                </a:lnTo>
                <a:lnTo>
                  <a:pt x="24487" y="99590"/>
                </a:lnTo>
                <a:lnTo>
                  <a:pt x="26206" y="101637"/>
                </a:lnTo>
                <a:lnTo>
                  <a:pt x="28560" y="104211"/>
                </a:lnTo>
                <a:lnTo>
                  <a:pt x="2142" y="20210"/>
                </a:lnTo>
                <a:close/>
              </a:path>
              <a:path w="190500" h="152400">
                <a:moveTo>
                  <a:pt x="187653" y="12544"/>
                </a:moveTo>
                <a:lnTo>
                  <a:pt x="187548" y="13800"/>
                </a:lnTo>
                <a:lnTo>
                  <a:pt x="189131" y="13800"/>
                </a:lnTo>
                <a:lnTo>
                  <a:pt x="189977" y="12743"/>
                </a:lnTo>
                <a:lnTo>
                  <a:pt x="187653" y="1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875822" y="10519420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4">
                <a:moveTo>
                  <a:pt x="2288" y="0"/>
                </a:moveTo>
                <a:lnTo>
                  <a:pt x="0" y="6479"/>
                </a:lnTo>
                <a:lnTo>
                  <a:pt x="827" y="7709"/>
                </a:lnTo>
                <a:lnTo>
                  <a:pt x="228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932783" y="10447623"/>
            <a:ext cx="149860" cy="50165"/>
          </a:xfrm>
          <a:custGeom>
            <a:avLst/>
            <a:gdLst/>
            <a:ahLst/>
            <a:cxnLst/>
            <a:rect l="l" t="t" r="r" b="b"/>
            <a:pathLst>
              <a:path w="149859" h="50165">
                <a:moveTo>
                  <a:pt x="5224" y="34404"/>
                </a:moveTo>
                <a:lnTo>
                  <a:pt x="0" y="36456"/>
                </a:lnTo>
                <a:lnTo>
                  <a:pt x="147094" y="49563"/>
                </a:lnTo>
                <a:lnTo>
                  <a:pt x="147220" y="46841"/>
                </a:lnTo>
                <a:lnTo>
                  <a:pt x="144707" y="46841"/>
                </a:lnTo>
                <a:lnTo>
                  <a:pt x="5224" y="34404"/>
                </a:lnTo>
                <a:close/>
              </a:path>
              <a:path w="149859" h="50165">
                <a:moveTo>
                  <a:pt x="149371" y="0"/>
                </a:moveTo>
                <a:lnTo>
                  <a:pt x="146839" y="471"/>
                </a:lnTo>
                <a:lnTo>
                  <a:pt x="144707" y="46841"/>
                </a:lnTo>
                <a:lnTo>
                  <a:pt x="147220" y="46841"/>
                </a:lnTo>
                <a:lnTo>
                  <a:pt x="14937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229297" y="10546096"/>
            <a:ext cx="154305" cy="198755"/>
          </a:xfrm>
          <a:custGeom>
            <a:avLst/>
            <a:gdLst/>
            <a:ahLst/>
            <a:cxnLst/>
            <a:rect l="l" t="t" r="r" b="b"/>
            <a:pathLst>
              <a:path w="154305" h="198754">
                <a:moveTo>
                  <a:pt x="7939" y="5078"/>
                </a:moveTo>
                <a:lnTo>
                  <a:pt x="3266" y="5078"/>
                </a:lnTo>
                <a:lnTo>
                  <a:pt x="150194" y="99065"/>
                </a:lnTo>
                <a:lnTo>
                  <a:pt x="71142" y="198317"/>
                </a:lnTo>
                <a:lnTo>
                  <a:pt x="74548" y="198062"/>
                </a:lnTo>
                <a:lnTo>
                  <a:pt x="153646" y="98750"/>
                </a:lnTo>
                <a:lnTo>
                  <a:pt x="152047" y="98750"/>
                </a:lnTo>
                <a:lnTo>
                  <a:pt x="151052" y="97976"/>
                </a:lnTo>
                <a:lnTo>
                  <a:pt x="152533" y="97976"/>
                </a:lnTo>
                <a:lnTo>
                  <a:pt x="152717" y="97682"/>
                </a:lnTo>
                <a:lnTo>
                  <a:pt x="7939" y="5078"/>
                </a:lnTo>
                <a:close/>
              </a:path>
              <a:path w="154305" h="198754">
                <a:moveTo>
                  <a:pt x="0" y="0"/>
                </a:moveTo>
                <a:lnTo>
                  <a:pt x="28669" y="196281"/>
                </a:lnTo>
                <a:lnTo>
                  <a:pt x="31208" y="196406"/>
                </a:lnTo>
                <a:lnTo>
                  <a:pt x="3266" y="5078"/>
                </a:lnTo>
                <a:lnTo>
                  <a:pt x="7939" y="5078"/>
                </a:lnTo>
                <a:lnTo>
                  <a:pt x="0" y="0"/>
                </a:lnTo>
                <a:close/>
              </a:path>
              <a:path w="154305" h="198754">
                <a:moveTo>
                  <a:pt x="152533" y="97976"/>
                </a:moveTo>
                <a:lnTo>
                  <a:pt x="151052" y="97976"/>
                </a:lnTo>
                <a:lnTo>
                  <a:pt x="152047" y="98750"/>
                </a:lnTo>
                <a:lnTo>
                  <a:pt x="152533" y="97976"/>
                </a:lnTo>
                <a:close/>
              </a:path>
              <a:path w="154305" h="198754">
                <a:moveTo>
                  <a:pt x="152717" y="97682"/>
                </a:moveTo>
                <a:lnTo>
                  <a:pt x="152047" y="98750"/>
                </a:lnTo>
                <a:lnTo>
                  <a:pt x="153646" y="98750"/>
                </a:lnTo>
                <a:lnTo>
                  <a:pt x="153880" y="98457"/>
                </a:lnTo>
                <a:lnTo>
                  <a:pt x="152717" y="9768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150866" y="10544143"/>
            <a:ext cx="109855" cy="198755"/>
          </a:xfrm>
          <a:custGeom>
            <a:avLst/>
            <a:gdLst/>
            <a:ahLst/>
            <a:cxnLst/>
            <a:rect l="l" t="t" r="r" b="b"/>
            <a:pathLst>
              <a:path w="109855" h="198754">
                <a:moveTo>
                  <a:pt x="81928" y="8963"/>
                </a:moveTo>
                <a:lnTo>
                  <a:pt x="79394" y="8963"/>
                </a:lnTo>
                <a:lnTo>
                  <a:pt x="107042" y="198232"/>
                </a:lnTo>
                <a:lnTo>
                  <a:pt x="109580" y="198357"/>
                </a:lnTo>
                <a:lnTo>
                  <a:pt x="81928" y="8963"/>
                </a:lnTo>
                <a:close/>
              </a:path>
              <a:path w="109855" h="198754">
                <a:moveTo>
                  <a:pt x="80619" y="0"/>
                </a:moveTo>
                <a:lnTo>
                  <a:pt x="0" y="182210"/>
                </a:lnTo>
                <a:lnTo>
                  <a:pt x="2455" y="182860"/>
                </a:lnTo>
                <a:lnTo>
                  <a:pt x="79394" y="8963"/>
                </a:lnTo>
                <a:lnTo>
                  <a:pt x="81928" y="8963"/>
                </a:lnTo>
                <a:lnTo>
                  <a:pt x="806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7300461" y="10641124"/>
            <a:ext cx="82550" cy="103505"/>
          </a:xfrm>
          <a:custGeom>
            <a:avLst/>
            <a:gdLst/>
            <a:ahLst/>
            <a:cxnLst/>
            <a:rect l="l" t="t" r="r" b="b"/>
            <a:pathLst>
              <a:path w="82550" h="103504">
                <a:moveTo>
                  <a:pt x="82287" y="0"/>
                </a:moveTo>
                <a:lnTo>
                  <a:pt x="0" y="103288"/>
                </a:lnTo>
                <a:lnTo>
                  <a:pt x="3398" y="103033"/>
                </a:lnTo>
                <a:lnTo>
                  <a:pt x="79533" y="7455"/>
                </a:lnTo>
                <a:lnTo>
                  <a:pt x="82058" y="7455"/>
                </a:lnTo>
                <a:lnTo>
                  <a:pt x="82172" y="3727"/>
                </a:lnTo>
                <a:lnTo>
                  <a:pt x="80904" y="3727"/>
                </a:lnTo>
                <a:lnTo>
                  <a:pt x="79658" y="3696"/>
                </a:lnTo>
                <a:lnTo>
                  <a:pt x="82173" y="3696"/>
                </a:lnTo>
                <a:lnTo>
                  <a:pt x="82287" y="0"/>
                </a:lnTo>
                <a:close/>
              </a:path>
              <a:path w="82550" h="103504">
                <a:moveTo>
                  <a:pt x="82058" y="7455"/>
                </a:moveTo>
                <a:lnTo>
                  <a:pt x="79533" y="7455"/>
                </a:lnTo>
                <a:lnTo>
                  <a:pt x="76874" y="94676"/>
                </a:lnTo>
                <a:lnTo>
                  <a:pt x="79405" y="94092"/>
                </a:lnTo>
                <a:lnTo>
                  <a:pt x="82058" y="7455"/>
                </a:lnTo>
                <a:close/>
              </a:path>
              <a:path w="82550" h="103504">
                <a:moveTo>
                  <a:pt x="82173" y="3696"/>
                </a:moveTo>
                <a:lnTo>
                  <a:pt x="79658" y="3696"/>
                </a:lnTo>
                <a:lnTo>
                  <a:pt x="80904" y="3727"/>
                </a:lnTo>
                <a:lnTo>
                  <a:pt x="82172" y="3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060371" y="104830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95" y="29496"/>
                </a:lnTo>
                <a:lnTo>
                  <a:pt x="16376" y="31643"/>
                </a:lnTo>
                <a:lnTo>
                  <a:pt x="29517" y="23758"/>
                </a:lnTo>
                <a:lnTo>
                  <a:pt x="31622" y="15256"/>
                </a:lnTo>
                <a:lnTo>
                  <a:pt x="23768" y="2136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38378" y="1046098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506"/>
                </a:lnTo>
                <a:lnTo>
                  <a:pt x="16386" y="31632"/>
                </a:lnTo>
                <a:lnTo>
                  <a:pt x="29496" y="23758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055972" y="106054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35" y="0"/>
                </a:moveTo>
                <a:lnTo>
                  <a:pt x="2115" y="7905"/>
                </a:lnTo>
                <a:lnTo>
                  <a:pt x="0" y="16386"/>
                </a:lnTo>
                <a:lnTo>
                  <a:pt x="7863" y="29506"/>
                </a:lnTo>
                <a:lnTo>
                  <a:pt x="16376" y="31632"/>
                </a:lnTo>
                <a:lnTo>
                  <a:pt x="29486" y="23758"/>
                </a:lnTo>
                <a:lnTo>
                  <a:pt x="31622" y="15256"/>
                </a:lnTo>
                <a:lnTo>
                  <a:pt x="23747" y="2136"/>
                </a:lnTo>
                <a:lnTo>
                  <a:pt x="1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212302" y="1053251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32"/>
                </a:lnTo>
                <a:lnTo>
                  <a:pt x="29486" y="23737"/>
                </a:lnTo>
                <a:lnTo>
                  <a:pt x="31622" y="15235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298361" y="1040215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5" h="13970">
                <a:moveTo>
                  <a:pt x="27054" y="0"/>
                </a:moveTo>
                <a:lnTo>
                  <a:pt x="16289" y="2208"/>
                </a:lnTo>
                <a:lnTo>
                  <a:pt x="0" y="5239"/>
                </a:lnTo>
                <a:lnTo>
                  <a:pt x="3928" y="11772"/>
                </a:lnTo>
                <a:lnTo>
                  <a:pt x="12420" y="13898"/>
                </a:lnTo>
                <a:lnTo>
                  <a:pt x="25550" y="6024"/>
                </a:lnTo>
                <a:lnTo>
                  <a:pt x="27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367817" y="1062917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36" y="7884"/>
                </a:lnTo>
                <a:lnTo>
                  <a:pt x="0" y="16365"/>
                </a:lnTo>
                <a:lnTo>
                  <a:pt x="7863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47" y="211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494284" y="105507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22"/>
                </a:lnTo>
                <a:lnTo>
                  <a:pt x="29517" y="23737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568648" y="1047195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25" y="7884"/>
                </a:lnTo>
                <a:lnTo>
                  <a:pt x="0" y="16386"/>
                </a:lnTo>
                <a:lnTo>
                  <a:pt x="7874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58" y="212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483080" y="10360592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4">
                <a:moveTo>
                  <a:pt x="25956" y="0"/>
                </a:moveTo>
                <a:lnTo>
                  <a:pt x="13501" y="3358"/>
                </a:lnTo>
                <a:lnTo>
                  <a:pt x="1049" y="6385"/>
                </a:lnTo>
                <a:lnTo>
                  <a:pt x="0" y="10577"/>
                </a:lnTo>
                <a:lnTo>
                  <a:pt x="7884" y="23707"/>
                </a:lnTo>
                <a:lnTo>
                  <a:pt x="16386" y="25823"/>
                </a:lnTo>
                <a:lnTo>
                  <a:pt x="29496" y="17938"/>
                </a:lnTo>
                <a:lnTo>
                  <a:pt x="31622" y="9457"/>
                </a:lnTo>
                <a:lnTo>
                  <a:pt x="25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114875" y="1748637"/>
            <a:ext cx="9989820" cy="1120775"/>
          </a:xfrm>
          <a:custGeom>
            <a:avLst/>
            <a:gdLst/>
            <a:ahLst/>
            <a:cxnLst/>
            <a:rect l="l" t="t" r="r" b="b"/>
            <a:pathLst>
              <a:path w="9989819" h="1120775">
                <a:moveTo>
                  <a:pt x="0" y="1120384"/>
                </a:moveTo>
                <a:lnTo>
                  <a:pt x="9989224" y="1120384"/>
                </a:lnTo>
                <a:lnTo>
                  <a:pt x="9989224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9691800" y="4109708"/>
            <a:ext cx="14351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i="1" spc="-795" dirty="0">
                <a:latin typeface="Calibri"/>
                <a:cs typeface="Calibri"/>
              </a:rPr>
              <a:t>•</a:t>
            </a:r>
            <a:endParaRPr sz="345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0732313" y="4026151"/>
            <a:ext cx="8920480" cy="369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98240" marR="5080" indent="-57785" algn="r">
              <a:lnSpc>
                <a:spcPct val="116300"/>
              </a:lnSpc>
              <a:spcBef>
                <a:spcPts val="95"/>
              </a:spcBef>
            </a:pPr>
            <a:r>
              <a:rPr sz="3450" i="1" spc="280" dirty="0">
                <a:latin typeface="Calibri"/>
                <a:cs typeface="Calibri"/>
              </a:rPr>
              <a:t>Ön </a:t>
            </a:r>
            <a:r>
              <a:rPr sz="3450" i="1" spc="180" dirty="0">
                <a:latin typeface="Calibri"/>
                <a:cs typeface="Calibri"/>
              </a:rPr>
              <a:t>Görüşmenin</a:t>
            </a:r>
            <a:r>
              <a:rPr sz="3450" i="1" spc="200" dirty="0">
                <a:latin typeface="Calibri"/>
                <a:cs typeface="Calibri"/>
              </a:rPr>
              <a:t> </a:t>
            </a:r>
            <a:r>
              <a:rPr sz="3450" i="1" spc="195" dirty="0">
                <a:latin typeface="Calibri"/>
                <a:cs typeface="Calibri"/>
              </a:rPr>
              <a:t>de</a:t>
            </a:r>
            <a:r>
              <a:rPr sz="3450" i="1" spc="240" dirty="0">
                <a:latin typeface="Calibri"/>
                <a:cs typeface="Calibri"/>
              </a:rPr>
              <a:t> </a:t>
            </a:r>
            <a:r>
              <a:rPr sz="3450" i="1" spc="140" dirty="0">
                <a:latin typeface="Calibri"/>
                <a:cs typeface="Calibri"/>
              </a:rPr>
              <a:t>Olumlu </a:t>
            </a:r>
            <a:r>
              <a:rPr sz="3450" i="1" spc="65" dirty="0">
                <a:latin typeface="Calibri"/>
                <a:cs typeface="Calibri"/>
              </a:rPr>
              <a:t> </a:t>
            </a:r>
            <a:r>
              <a:rPr sz="3450" i="1" spc="-85" dirty="0">
                <a:latin typeface="Arial"/>
                <a:cs typeface="Arial"/>
              </a:rPr>
              <a:t>Geçmesi</a:t>
            </a:r>
            <a:r>
              <a:rPr sz="3450" i="1" spc="25" dirty="0">
                <a:latin typeface="Arial"/>
                <a:cs typeface="Arial"/>
              </a:rPr>
              <a:t> </a:t>
            </a:r>
            <a:r>
              <a:rPr sz="3450" i="1" spc="15" dirty="0">
                <a:latin typeface="Arial"/>
                <a:cs typeface="Arial"/>
              </a:rPr>
              <a:t>Durumunda, </a:t>
            </a:r>
            <a:r>
              <a:rPr sz="3450" i="1" spc="5" dirty="0">
                <a:latin typeface="Arial"/>
                <a:cs typeface="Arial"/>
              </a:rPr>
              <a:t> </a:t>
            </a:r>
            <a:r>
              <a:rPr sz="3450" i="1" spc="15" dirty="0">
                <a:latin typeface="Arial"/>
                <a:cs typeface="Arial"/>
              </a:rPr>
              <a:t>Sektörden</a:t>
            </a:r>
            <a:r>
              <a:rPr sz="3450" i="1" spc="60" dirty="0">
                <a:latin typeface="Arial"/>
                <a:cs typeface="Arial"/>
              </a:rPr>
              <a:t> </a:t>
            </a:r>
            <a:r>
              <a:rPr sz="3450" i="1" spc="-90" dirty="0">
                <a:latin typeface="Arial"/>
                <a:cs typeface="Arial"/>
              </a:rPr>
              <a:t>ve</a:t>
            </a:r>
            <a:r>
              <a:rPr sz="3450" i="1" spc="65" dirty="0">
                <a:latin typeface="Arial"/>
                <a:cs typeface="Arial"/>
              </a:rPr>
              <a:t> </a:t>
            </a:r>
            <a:r>
              <a:rPr sz="3450" i="1" spc="15" dirty="0">
                <a:latin typeface="Arial"/>
                <a:cs typeface="Arial"/>
              </a:rPr>
              <a:t>Akademiden </a:t>
            </a:r>
            <a:r>
              <a:rPr sz="3450" i="1" spc="5" dirty="0">
                <a:latin typeface="Arial"/>
                <a:cs typeface="Arial"/>
              </a:rPr>
              <a:t> Uzmanların </a:t>
            </a:r>
            <a:r>
              <a:rPr sz="3450" i="1" spc="40" dirty="0">
                <a:latin typeface="Arial"/>
                <a:cs typeface="Arial"/>
              </a:rPr>
              <a:t>Bulunduğu</a:t>
            </a:r>
            <a:r>
              <a:rPr sz="3450" i="1" spc="135" dirty="0">
                <a:latin typeface="Arial"/>
                <a:cs typeface="Arial"/>
              </a:rPr>
              <a:t> </a:t>
            </a:r>
            <a:r>
              <a:rPr sz="3450" i="1" spc="-25" dirty="0">
                <a:latin typeface="Arial"/>
                <a:cs typeface="Arial"/>
              </a:rPr>
              <a:t>Bir</a:t>
            </a:r>
            <a:endParaRPr sz="3450">
              <a:latin typeface="Arial"/>
              <a:cs typeface="Arial"/>
            </a:endParaRPr>
          </a:p>
          <a:p>
            <a:pPr marL="12700" marR="5080" indent="2319655" algn="r">
              <a:lnSpc>
                <a:spcPts val="4810"/>
              </a:lnSpc>
              <a:spcBef>
                <a:spcPts val="275"/>
              </a:spcBef>
            </a:pPr>
            <a:r>
              <a:rPr sz="3450" i="1" spc="-114" dirty="0">
                <a:latin typeface="Arial"/>
                <a:cs typeface="Arial"/>
              </a:rPr>
              <a:t>Yıldız </a:t>
            </a:r>
            <a:r>
              <a:rPr sz="3450" i="1" spc="10" dirty="0">
                <a:latin typeface="Arial"/>
                <a:cs typeface="Arial"/>
              </a:rPr>
              <a:t>Kuluçka</a:t>
            </a:r>
            <a:r>
              <a:rPr sz="3450" i="1" spc="225" dirty="0">
                <a:latin typeface="Arial"/>
                <a:cs typeface="Arial"/>
              </a:rPr>
              <a:t> </a:t>
            </a:r>
            <a:r>
              <a:rPr sz="3450" i="1" dirty="0">
                <a:latin typeface="Arial"/>
                <a:cs typeface="Arial"/>
              </a:rPr>
              <a:t>Hakem</a:t>
            </a:r>
            <a:r>
              <a:rPr sz="3450" i="1" spc="55" dirty="0">
                <a:latin typeface="Arial"/>
                <a:cs typeface="Arial"/>
              </a:rPr>
              <a:t> </a:t>
            </a:r>
            <a:r>
              <a:rPr sz="3450" i="1" spc="20" dirty="0">
                <a:latin typeface="Arial"/>
                <a:cs typeface="Arial"/>
              </a:rPr>
              <a:t>Komisyonu </a:t>
            </a:r>
            <a:r>
              <a:rPr sz="3450" i="1" spc="45" dirty="0">
                <a:latin typeface="Arial"/>
                <a:cs typeface="Arial"/>
              </a:rPr>
              <a:t> </a:t>
            </a:r>
            <a:r>
              <a:rPr sz="3450" i="1" spc="-40" dirty="0">
                <a:latin typeface="Arial"/>
                <a:cs typeface="Arial"/>
              </a:rPr>
              <a:t>Karşısında </a:t>
            </a:r>
            <a:r>
              <a:rPr sz="3450" i="1" spc="10" dirty="0">
                <a:latin typeface="Arial"/>
                <a:cs typeface="Arial"/>
              </a:rPr>
              <a:t>Sunum </a:t>
            </a:r>
            <a:r>
              <a:rPr sz="3450" i="1" spc="-45" dirty="0">
                <a:latin typeface="Arial"/>
                <a:cs typeface="Arial"/>
              </a:rPr>
              <a:t>Yapmanız</a:t>
            </a:r>
            <a:r>
              <a:rPr sz="3450" i="1" spc="254" dirty="0">
                <a:latin typeface="Arial"/>
                <a:cs typeface="Arial"/>
              </a:rPr>
              <a:t> </a:t>
            </a:r>
            <a:r>
              <a:rPr sz="3450" i="1" spc="-10" dirty="0">
                <a:latin typeface="Arial"/>
                <a:cs typeface="Arial"/>
              </a:rPr>
              <a:t>Beklenmektedir.</a:t>
            </a:r>
            <a:endParaRPr sz="3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847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2448" y="430981"/>
            <a:ext cx="10720395" cy="6452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1087" y="364491"/>
            <a:ext cx="4874301" cy="1094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64909" y="7941863"/>
            <a:ext cx="732" cy="1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23279" y="6364507"/>
            <a:ext cx="4205396" cy="4944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67434" y="373705"/>
            <a:ext cx="2913733" cy="3865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08120" y="6280782"/>
            <a:ext cx="11258568" cy="5027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3478647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62556" y="9419650"/>
            <a:ext cx="0" cy="1318260"/>
          </a:xfrm>
          <a:custGeom>
            <a:avLst/>
            <a:gdLst/>
            <a:ahLst/>
            <a:cxnLst/>
            <a:rect l="l" t="t" r="r" b="b"/>
            <a:pathLst>
              <a:path h="1318259">
                <a:moveTo>
                  <a:pt x="0" y="0"/>
                </a:moveTo>
                <a:lnTo>
                  <a:pt x="0" y="1317855"/>
                </a:lnTo>
              </a:path>
            </a:pathLst>
          </a:custGeom>
          <a:ln w="24627">
            <a:solidFill>
              <a:srgbClr val="B096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96028" y="9436529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66249" y="0"/>
                </a:moveTo>
                <a:lnTo>
                  <a:pt x="0" y="0"/>
                </a:lnTo>
                <a:lnTo>
                  <a:pt x="76196" y="382030"/>
                </a:lnTo>
                <a:lnTo>
                  <a:pt x="76196" y="702219"/>
                </a:lnTo>
                <a:lnTo>
                  <a:pt x="143534" y="702219"/>
                </a:lnTo>
                <a:lnTo>
                  <a:pt x="143534" y="382030"/>
                </a:lnTo>
                <a:lnTo>
                  <a:pt x="164407" y="276598"/>
                </a:lnTo>
                <a:lnTo>
                  <a:pt x="109305" y="276598"/>
                </a:lnTo>
                <a:lnTo>
                  <a:pt x="66249" y="0"/>
                </a:lnTo>
                <a:close/>
              </a:path>
              <a:path w="219709" h="702309">
                <a:moveTo>
                  <a:pt x="219166" y="0"/>
                </a:moveTo>
                <a:lnTo>
                  <a:pt x="153461" y="0"/>
                </a:lnTo>
                <a:lnTo>
                  <a:pt x="109305" y="276598"/>
                </a:lnTo>
                <a:lnTo>
                  <a:pt x="164407" y="276598"/>
                </a:lnTo>
                <a:lnTo>
                  <a:pt x="219166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15190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8789" y="10105530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0" y="0"/>
                </a:moveTo>
                <a:lnTo>
                  <a:pt x="175533" y="0"/>
                </a:lnTo>
              </a:path>
            </a:pathLst>
          </a:custGeom>
          <a:ln w="6604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61914" y="9436240"/>
            <a:ext cx="0" cy="636270"/>
          </a:xfrm>
          <a:custGeom>
            <a:avLst/>
            <a:gdLst/>
            <a:ahLst/>
            <a:cxnLst/>
            <a:rect l="l" t="t" r="r" b="b"/>
            <a:pathLst>
              <a:path h="636270">
                <a:moveTo>
                  <a:pt x="0" y="0"/>
                </a:moveTo>
                <a:lnTo>
                  <a:pt x="0" y="636270"/>
                </a:lnTo>
              </a:path>
            </a:pathLst>
          </a:custGeom>
          <a:ln w="6624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71787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155702" y="0"/>
                </a:moveTo>
                <a:lnTo>
                  <a:pt x="0" y="0"/>
                </a:lnTo>
                <a:lnTo>
                  <a:pt x="0" y="702219"/>
                </a:lnTo>
                <a:lnTo>
                  <a:pt x="152351" y="702219"/>
                </a:lnTo>
                <a:lnTo>
                  <a:pt x="181563" y="698184"/>
                </a:lnTo>
                <a:lnTo>
                  <a:pt x="202441" y="686075"/>
                </a:lnTo>
                <a:lnTo>
                  <a:pt x="214975" y="665890"/>
                </a:lnTo>
                <a:lnTo>
                  <a:pt x="219155" y="637624"/>
                </a:lnTo>
                <a:lnTo>
                  <a:pt x="219155" y="635970"/>
                </a:lnTo>
                <a:lnTo>
                  <a:pt x="66175" y="635970"/>
                </a:lnTo>
                <a:lnTo>
                  <a:pt x="66175" y="66249"/>
                </a:lnTo>
                <a:lnTo>
                  <a:pt x="219081" y="66249"/>
                </a:lnTo>
                <a:lnTo>
                  <a:pt x="215189" y="37570"/>
                </a:lnTo>
                <a:lnTo>
                  <a:pt x="203292" y="16697"/>
                </a:lnTo>
                <a:lnTo>
                  <a:pt x="183463" y="4174"/>
                </a:lnTo>
                <a:lnTo>
                  <a:pt x="155702" y="0"/>
                </a:lnTo>
                <a:close/>
              </a:path>
              <a:path w="219709" h="702309">
                <a:moveTo>
                  <a:pt x="219081" y="66249"/>
                </a:moveTo>
                <a:lnTo>
                  <a:pt x="153398" y="66249"/>
                </a:lnTo>
                <a:lnTo>
                  <a:pt x="153398" y="635970"/>
                </a:lnTo>
                <a:lnTo>
                  <a:pt x="219155" y="635970"/>
                </a:lnTo>
                <a:lnTo>
                  <a:pt x="219081" y="6624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90878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90309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219145" y="0"/>
                </a:moveTo>
                <a:lnTo>
                  <a:pt x="0" y="0"/>
                </a:lnTo>
                <a:lnTo>
                  <a:pt x="0" y="66249"/>
                </a:lnTo>
                <a:lnTo>
                  <a:pt x="139660" y="66249"/>
                </a:lnTo>
                <a:lnTo>
                  <a:pt x="0" y="702219"/>
                </a:lnTo>
                <a:lnTo>
                  <a:pt x="219145" y="702219"/>
                </a:lnTo>
                <a:lnTo>
                  <a:pt x="219145" y="635970"/>
                </a:lnTo>
                <a:lnTo>
                  <a:pt x="78929" y="635970"/>
                </a:lnTo>
                <a:lnTo>
                  <a:pt x="21914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95996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299" y="296818"/>
                </a:lnTo>
                <a:lnTo>
                  <a:pt x="84416" y="271688"/>
                </a:lnTo>
                <a:lnTo>
                  <a:pt x="90091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299" y="296818"/>
                </a:moveTo>
                <a:lnTo>
                  <a:pt x="47118" y="296818"/>
                </a:lnTo>
                <a:lnTo>
                  <a:pt x="109148" y="499419"/>
                </a:lnTo>
                <a:lnTo>
                  <a:pt x="155859" y="499419"/>
                </a:lnTo>
                <a:lnTo>
                  <a:pt x="92299" y="296818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48" y="0"/>
                </a:lnTo>
                <a:lnTo>
                  <a:pt x="47118" y="250107"/>
                </a:lnTo>
                <a:lnTo>
                  <a:pt x="90091" y="250107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95131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98" y="0"/>
                </a:moveTo>
                <a:lnTo>
                  <a:pt x="0" y="0"/>
                </a:lnTo>
                <a:lnTo>
                  <a:pt x="0" y="453483"/>
                </a:lnTo>
                <a:lnTo>
                  <a:pt x="2965" y="473580"/>
                </a:lnTo>
                <a:lnTo>
                  <a:pt x="11867" y="487931"/>
                </a:lnTo>
                <a:lnTo>
                  <a:pt x="26712" y="496540"/>
                </a:lnTo>
                <a:lnTo>
                  <a:pt x="47506" y="499408"/>
                </a:lnTo>
                <a:lnTo>
                  <a:pt x="108363" y="499408"/>
                </a:lnTo>
                <a:lnTo>
                  <a:pt x="129147" y="496540"/>
                </a:lnTo>
                <a:lnTo>
                  <a:pt x="143989" y="487931"/>
                </a:lnTo>
                <a:lnTo>
                  <a:pt x="152892" y="473580"/>
                </a:lnTo>
                <a:lnTo>
                  <a:pt x="155859" y="453483"/>
                </a:lnTo>
                <a:lnTo>
                  <a:pt x="155859" y="452310"/>
                </a:lnTo>
                <a:lnTo>
                  <a:pt x="47098" y="452310"/>
                </a:lnTo>
                <a:lnTo>
                  <a:pt x="47098" y="0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59" y="452310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94277" y="10695230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4886" y="0"/>
                </a:lnTo>
              </a:path>
            </a:pathLst>
          </a:custGeom>
          <a:ln w="4699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417852" y="10219614"/>
            <a:ext cx="0" cy="452120"/>
          </a:xfrm>
          <a:custGeom>
            <a:avLst/>
            <a:gdLst/>
            <a:ahLst/>
            <a:cxnLst/>
            <a:rect l="l" t="t" r="r" b="b"/>
            <a:pathLst>
              <a:path h="452120">
                <a:moveTo>
                  <a:pt x="0" y="0"/>
                </a:moveTo>
                <a:lnTo>
                  <a:pt x="0" y="452120"/>
                </a:lnTo>
              </a:path>
            </a:pathLst>
          </a:custGeom>
          <a:ln w="4715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62870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87" y="0"/>
                </a:moveTo>
                <a:lnTo>
                  <a:pt x="0" y="0"/>
                </a:lnTo>
                <a:lnTo>
                  <a:pt x="0" y="453483"/>
                </a:lnTo>
                <a:lnTo>
                  <a:pt x="2968" y="473580"/>
                </a:lnTo>
                <a:lnTo>
                  <a:pt x="11875" y="487931"/>
                </a:lnTo>
                <a:lnTo>
                  <a:pt x="26720" y="496540"/>
                </a:lnTo>
                <a:lnTo>
                  <a:pt x="47506" y="499408"/>
                </a:lnTo>
                <a:lnTo>
                  <a:pt x="108352" y="499408"/>
                </a:lnTo>
                <a:lnTo>
                  <a:pt x="129141" y="496540"/>
                </a:lnTo>
                <a:lnTo>
                  <a:pt x="143982" y="487931"/>
                </a:lnTo>
                <a:lnTo>
                  <a:pt x="152883" y="473580"/>
                </a:lnTo>
                <a:lnTo>
                  <a:pt x="155848" y="453483"/>
                </a:lnTo>
                <a:lnTo>
                  <a:pt x="155848" y="452310"/>
                </a:lnTo>
                <a:lnTo>
                  <a:pt x="47087" y="452310"/>
                </a:lnTo>
                <a:lnTo>
                  <a:pt x="47087" y="0"/>
                </a:lnTo>
                <a:close/>
              </a:path>
              <a:path w="156209" h="499745">
                <a:moveTo>
                  <a:pt x="155848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48" y="452310"/>
                </a:lnTo>
                <a:lnTo>
                  <a:pt x="155848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69040" y="10219418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29" y="0"/>
                </a:moveTo>
                <a:lnTo>
                  <a:pt x="44731" y="0"/>
                </a:lnTo>
                <a:lnTo>
                  <a:pt x="25152" y="2968"/>
                </a:lnTo>
                <a:lnTo>
                  <a:pt x="11175" y="11875"/>
                </a:lnTo>
                <a:lnTo>
                  <a:pt x="2792" y="26720"/>
                </a:lnTo>
                <a:lnTo>
                  <a:pt x="50" y="47129"/>
                </a:lnTo>
                <a:lnTo>
                  <a:pt x="0" y="453483"/>
                </a:lnTo>
                <a:lnTo>
                  <a:pt x="2965" y="473581"/>
                </a:lnTo>
                <a:lnTo>
                  <a:pt x="11867" y="487936"/>
                </a:lnTo>
                <a:lnTo>
                  <a:pt x="26712" y="496548"/>
                </a:lnTo>
                <a:lnTo>
                  <a:pt x="47506" y="499419"/>
                </a:lnTo>
                <a:lnTo>
                  <a:pt x="108331" y="499419"/>
                </a:lnTo>
                <a:lnTo>
                  <a:pt x="129121" y="496548"/>
                </a:lnTo>
                <a:lnTo>
                  <a:pt x="143966" y="487936"/>
                </a:lnTo>
                <a:lnTo>
                  <a:pt x="152870" y="473581"/>
                </a:lnTo>
                <a:lnTo>
                  <a:pt x="155838" y="453483"/>
                </a:lnTo>
                <a:lnTo>
                  <a:pt x="155838" y="452310"/>
                </a:lnTo>
                <a:lnTo>
                  <a:pt x="47077" y="452310"/>
                </a:lnTo>
                <a:lnTo>
                  <a:pt x="47077" y="47129"/>
                </a:lnTo>
                <a:lnTo>
                  <a:pt x="155787" y="47129"/>
                </a:lnTo>
                <a:lnTo>
                  <a:pt x="153017" y="26720"/>
                </a:lnTo>
                <a:lnTo>
                  <a:pt x="144557" y="11875"/>
                </a:lnTo>
                <a:lnTo>
                  <a:pt x="130460" y="2968"/>
                </a:lnTo>
                <a:lnTo>
                  <a:pt x="110729" y="0"/>
                </a:lnTo>
                <a:close/>
              </a:path>
              <a:path w="156209" h="499745">
                <a:moveTo>
                  <a:pt x="155838" y="312545"/>
                </a:moveTo>
                <a:lnTo>
                  <a:pt x="109127" y="312545"/>
                </a:lnTo>
                <a:lnTo>
                  <a:pt x="109127" y="452310"/>
                </a:lnTo>
                <a:lnTo>
                  <a:pt x="155838" y="452310"/>
                </a:lnTo>
                <a:lnTo>
                  <a:pt x="155838" y="312545"/>
                </a:lnTo>
                <a:close/>
              </a:path>
              <a:path w="156209" h="499745">
                <a:moveTo>
                  <a:pt x="155787" y="47129"/>
                </a:moveTo>
                <a:lnTo>
                  <a:pt x="109127" y="47129"/>
                </a:lnTo>
                <a:lnTo>
                  <a:pt x="109127" y="124865"/>
                </a:lnTo>
                <a:lnTo>
                  <a:pt x="155838" y="124865"/>
                </a:lnTo>
                <a:lnTo>
                  <a:pt x="155787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68218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302" y="296818"/>
                </a:lnTo>
                <a:lnTo>
                  <a:pt x="84416" y="271688"/>
                </a:lnTo>
                <a:lnTo>
                  <a:pt x="90092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302" y="296818"/>
                </a:moveTo>
                <a:lnTo>
                  <a:pt x="47118" y="296818"/>
                </a:lnTo>
                <a:lnTo>
                  <a:pt x="109179" y="499419"/>
                </a:lnTo>
                <a:lnTo>
                  <a:pt x="155880" y="499419"/>
                </a:lnTo>
                <a:lnTo>
                  <a:pt x="92302" y="296818"/>
                </a:lnTo>
                <a:close/>
              </a:path>
              <a:path w="156209" h="499745">
                <a:moveTo>
                  <a:pt x="155880" y="0"/>
                </a:moveTo>
                <a:lnTo>
                  <a:pt x="109179" y="0"/>
                </a:lnTo>
                <a:lnTo>
                  <a:pt x="47118" y="250107"/>
                </a:lnTo>
                <a:lnTo>
                  <a:pt x="90092" y="250107"/>
                </a:lnTo>
                <a:lnTo>
                  <a:pt x="15588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60253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81" y="0"/>
                </a:moveTo>
                <a:lnTo>
                  <a:pt x="44815" y="0"/>
                </a:lnTo>
                <a:lnTo>
                  <a:pt x="25223" y="2967"/>
                </a:lnTo>
                <a:lnTo>
                  <a:pt x="11216" y="11871"/>
                </a:lnTo>
                <a:lnTo>
                  <a:pt x="2805" y="26716"/>
                </a:lnTo>
                <a:lnTo>
                  <a:pt x="52" y="47118"/>
                </a:lnTo>
                <a:lnTo>
                  <a:pt x="0" y="499398"/>
                </a:lnTo>
                <a:lnTo>
                  <a:pt x="47118" y="499398"/>
                </a:lnTo>
                <a:lnTo>
                  <a:pt x="47118" y="250097"/>
                </a:lnTo>
                <a:lnTo>
                  <a:pt x="155911" y="250097"/>
                </a:lnTo>
                <a:lnTo>
                  <a:pt x="155911" y="202999"/>
                </a:lnTo>
                <a:lnTo>
                  <a:pt x="47160" y="202999"/>
                </a:lnTo>
                <a:lnTo>
                  <a:pt x="47160" y="47118"/>
                </a:lnTo>
                <a:lnTo>
                  <a:pt x="155858" y="47118"/>
                </a:lnTo>
                <a:lnTo>
                  <a:pt x="153085" y="26716"/>
                </a:lnTo>
                <a:lnTo>
                  <a:pt x="144616" y="11871"/>
                </a:lnTo>
                <a:lnTo>
                  <a:pt x="130511" y="2967"/>
                </a:lnTo>
                <a:lnTo>
                  <a:pt x="110781" y="0"/>
                </a:lnTo>
                <a:close/>
              </a:path>
              <a:path w="156209" h="499745">
                <a:moveTo>
                  <a:pt x="155911" y="250097"/>
                </a:moveTo>
                <a:lnTo>
                  <a:pt x="109211" y="250097"/>
                </a:lnTo>
                <a:lnTo>
                  <a:pt x="109211" y="499398"/>
                </a:lnTo>
                <a:lnTo>
                  <a:pt x="155911" y="499398"/>
                </a:lnTo>
                <a:lnTo>
                  <a:pt x="155911" y="250097"/>
                </a:lnTo>
                <a:close/>
              </a:path>
              <a:path w="156209" h="499745">
                <a:moveTo>
                  <a:pt x="155858" y="47118"/>
                </a:moveTo>
                <a:lnTo>
                  <a:pt x="109211" y="47118"/>
                </a:lnTo>
                <a:lnTo>
                  <a:pt x="109211" y="202999"/>
                </a:lnTo>
                <a:lnTo>
                  <a:pt x="155911" y="202999"/>
                </a:lnTo>
                <a:lnTo>
                  <a:pt x="155858" y="47118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15552" y="10697777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15706" y="0"/>
                </a:lnTo>
                <a:lnTo>
                  <a:pt x="0" y="62814"/>
                </a:lnTo>
                <a:lnTo>
                  <a:pt x="47139" y="62814"/>
                </a:lnTo>
                <a:lnTo>
                  <a:pt x="6282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98756" y="9745132"/>
            <a:ext cx="927824" cy="88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810849" y="9553185"/>
            <a:ext cx="800100" cy="598170"/>
          </a:xfrm>
          <a:custGeom>
            <a:avLst/>
            <a:gdLst/>
            <a:ahLst/>
            <a:cxnLst/>
            <a:rect l="l" t="t" r="r" b="b"/>
            <a:pathLst>
              <a:path w="800100" h="598170">
                <a:moveTo>
                  <a:pt x="671592" y="0"/>
                </a:moveTo>
                <a:lnTo>
                  <a:pt x="648405" y="55843"/>
                </a:lnTo>
                <a:lnTo>
                  <a:pt x="614272" y="81979"/>
                </a:lnTo>
                <a:lnTo>
                  <a:pt x="570265" y="106545"/>
                </a:lnTo>
                <a:lnTo>
                  <a:pt x="520250" y="129252"/>
                </a:lnTo>
                <a:lnTo>
                  <a:pt x="468094" y="149816"/>
                </a:lnTo>
                <a:lnTo>
                  <a:pt x="417660" y="167949"/>
                </a:lnTo>
                <a:lnTo>
                  <a:pt x="372815" y="183366"/>
                </a:lnTo>
                <a:lnTo>
                  <a:pt x="290377" y="212606"/>
                </a:lnTo>
                <a:lnTo>
                  <a:pt x="225518" y="237833"/>
                </a:lnTo>
                <a:lnTo>
                  <a:pt x="175938" y="259791"/>
                </a:lnTo>
                <a:lnTo>
                  <a:pt x="139339" y="279220"/>
                </a:lnTo>
                <a:lnTo>
                  <a:pt x="95882" y="313462"/>
                </a:lnTo>
                <a:lnTo>
                  <a:pt x="76890" y="348083"/>
                </a:lnTo>
                <a:lnTo>
                  <a:pt x="61175" y="387791"/>
                </a:lnTo>
                <a:lnTo>
                  <a:pt x="46894" y="425510"/>
                </a:lnTo>
                <a:lnTo>
                  <a:pt x="31912" y="472449"/>
                </a:lnTo>
                <a:lnTo>
                  <a:pt x="20491" y="510487"/>
                </a:lnTo>
                <a:lnTo>
                  <a:pt x="9833" y="554125"/>
                </a:lnTo>
                <a:lnTo>
                  <a:pt x="0" y="597960"/>
                </a:lnTo>
                <a:lnTo>
                  <a:pt x="8594" y="582845"/>
                </a:lnTo>
                <a:lnTo>
                  <a:pt x="25298" y="567126"/>
                </a:lnTo>
                <a:lnTo>
                  <a:pt x="93731" y="531172"/>
                </a:lnTo>
                <a:lnTo>
                  <a:pt x="150805" y="509588"/>
                </a:lnTo>
                <a:lnTo>
                  <a:pt x="226681" y="484698"/>
                </a:lnTo>
                <a:lnTo>
                  <a:pt x="392883" y="435727"/>
                </a:lnTo>
                <a:lnTo>
                  <a:pt x="457497" y="415769"/>
                </a:lnTo>
                <a:lnTo>
                  <a:pt x="517579" y="395816"/>
                </a:lnTo>
                <a:lnTo>
                  <a:pt x="572833" y="375732"/>
                </a:lnTo>
                <a:lnTo>
                  <a:pt x="622965" y="355380"/>
                </a:lnTo>
                <a:lnTo>
                  <a:pt x="667682" y="334623"/>
                </a:lnTo>
                <a:lnTo>
                  <a:pt x="706688" y="313323"/>
                </a:lnTo>
                <a:lnTo>
                  <a:pt x="739688" y="291344"/>
                </a:lnTo>
                <a:lnTo>
                  <a:pt x="786496" y="244800"/>
                </a:lnTo>
                <a:lnTo>
                  <a:pt x="799713" y="219961"/>
                </a:lnTo>
                <a:lnTo>
                  <a:pt x="776875" y="169502"/>
                </a:lnTo>
                <a:lnTo>
                  <a:pt x="753253" y="121656"/>
                </a:lnTo>
                <a:lnTo>
                  <a:pt x="728237" y="77045"/>
                </a:lnTo>
                <a:lnTo>
                  <a:pt x="701220" y="36286"/>
                </a:lnTo>
                <a:lnTo>
                  <a:pt x="671592" y="0"/>
                </a:lnTo>
                <a:close/>
              </a:path>
            </a:pathLst>
          </a:custGeom>
          <a:solidFill>
            <a:srgbClr val="A08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98711" y="9896369"/>
            <a:ext cx="920606" cy="555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98652" y="9896368"/>
            <a:ext cx="920750" cy="555625"/>
          </a:xfrm>
          <a:custGeom>
            <a:avLst/>
            <a:gdLst/>
            <a:ahLst/>
            <a:cxnLst/>
            <a:rect l="l" t="t" r="r" b="b"/>
            <a:pathLst>
              <a:path w="920750" h="555625">
                <a:moveTo>
                  <a:pt x="920703" y="268138"/>
                </a:moveTo>
                <a:lnTo>
                  <a:pt x="872546" y="306628"/>
                </a:lnTo>
                <a:lnTo>
                  <a:pt x="806014" y="340285"/>
                </a:lnTo>
                <a:lnTo>
                  <a:pt x="765662" y="355705"/>
                </a:lnTo>
                <a:lnTo>
                  <a:pt x="720484" y="370402"/>
                </a:lnTo>
                <a:lnTo>
                  <a:pt x="670401" y="384538"/>
                </a:lnTo>
                <a:lnTo>
                  <a:pt x="615336" y="398275"/>
                </a:lnTo>
                <a:lnTo>
                  <a:pt x="555210" y="411774"/>
                </a:lnTo>
                <a:lnTo>
                  <a:pt x="489946" y="425198"/>
                </a:lnTo>
                <a:lnTo>
                  <a:pt x="419467" y="438709"/>
                </a:lnTo>
                <a:lnTo>
                  <a:pt x="343695" y="452467"/>
                </a:lnTo>
                <a:lnTo>
                  <a:pt x="260698" y="467846"/>
                </a:lnTo>
                <a:lnTo>
                  <a:pt x="189763" y="482580"/>
                </a:lnTo>
                <a:lnTo>
                  <a:pt x="131373" y="496916"/>
                </a:lnTo>
                <a:lnTo>
                  <a:pt x="86013" y="511097"/>
                </a:lnTo>
                <a:lnTo>
                  <a:pt x="36318" y="539982"/>
                </a:lnTo>
                <a:lnTo>
                  <a:pt x="32950" y="555176"/>
                </a:lnTo>
                <a:lnTo>
                  <a:pt x="31851" y="552464"/>
                </a:lnTo>
                <a:lnTo>
                  <a:pt x="22690" y="525303"/>
                </a:lnTo>
                <a:lnTo>
                  <a:pt x="17958" y="508044"/>
                </a:lnTo>
                <a:lnTo>
                  <a:pt x="15147" y="494520"/>
                </a:lnTo>
                <a:lnTo>
                  <a:pt x="11747" y="478561"/>
                </a:lnTo>
                <a:lnTo>
                  <a:pt x="3495" y="432201"/>
                </a:lnTo>
                <a:lnTo>
                  <a:pt x="535" y="392484"/>
                </a:lnTo>
                <a:lnTo>
                  <a:pt x="210" y="380929"/>
                </a:lnTo>
                <a:lnTo>
                  <a:pt x="0" y="369379"/>
                </a:lnTo>
                <a:lnTo>
                  <a:pt x="40" y="358669"/>
                </a:lnTo>
                <a:lnTo>
                  <a:pt x="6423" y="346271"/>
                </a:lnTo>
                <a:lnTo>
                  <a:pt x="47620" y="319071"/>
                </a:lnTo>
                <a:lnTo>
                  <a:pt x="88112" y="302933"/>
                </a:lnTo>
                <a:lnTo>
                  <a:pt x="145654" y="284212"/>
                </a:lnTo>
                <a:lnTo>
                  <a:pt x="223085" y="262240"/>
                </a:lnTo>
                <a:lnTo>
                  <a:pt x="323245" y="236348"/>
                </a:lnTo>
                <a:lnTo>
                  <a:pt x="403390" y="215712"/>
                </a:lnTo>
                <a:lnTo>
                  <a:pt x="476269" y="195604"/>
                </a:lnTo>
                <a:lnTo>
                  <a:pt x="542126" y="175918"/>
                </a:lnTo>
                <a:lnTo>
                  <a:pt x="601204" y="156546"/>
                </a:lnTo>
                <a:lnTo>
                  <a:pt x="653746" y="137381"/>
                </a:lnTo>
                <a:lnTo>
                  <a:pt x="699997" y="118315"/>
                </a:lnTo>
                <a:lnTo>
                  <a:pt x="740198" y="99242"/>
                </a:lnTo>
                <a:lnTo>
                  <a:pt x="774594" y="80053"/>
                </a:lnTo>
                <a:lnTo>
                  <a:pt x="826942" y="40901"/>
                </a:lnTo>
                <a:lnTo>
                  <a:pt x="858988" y="0"/>
                </a:lnTo>
                <a:lnTo>
                  <a:pt x="875985" y="55034"/>
                </a:lnTo>
                <a:lnTo>
                  <a:pt x="890743" y="109999"/>
                </a:lnTo>
                <a:lnTo>
                  <a:pt x="903174" y="164260"/>
                </a:lnTo>
                <a:lnTo>
                  <a:pt x="913190" y="217184"/>
                </a:lnTo>
                <a:lnTo>
                  <a:pt x="920703" y="268138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58662" y="9162633"/>
            <a:ext cx="1176608" cy="8064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277275" y="968509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230" y="0"/>
                </a:moveTo>
                <a:lnTo>
                  <a:pt x="0" y="1465"/>
                </a:lnTo>
                <a:lnTo>
                  <a:pt x="52" y="1214"/>
                </a:lnTo>
                <a:lnTo>
                  <a:pt x="23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806299" y="9553181"/>
            <a:ext cx="804353" cy="6001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806220" y="9553185"/>
            <a:ext cx="804545" cy="600710"/>
          </a:xfrm>
          <a:custGeom>
            <a:avLst/>
            <a:gdLst/>
            <a:ahLst/>
            <a:cxnLst/>
            <a:rect l="l" t="t" r="r" b="b"/>
            <a:pathLst>
              <a:path w="804544" h="600709">
                <a:moveTo>
                  <a:pt x="804342" y="219961"/>
                </a:moveTo>
                <a:lnTo>
                  <a:pt x="771017" y="268549"/>
                </a:lnTo>
                <a:lnTo>
                  <a:pt x="711316" y="313323"/>
                </a:lnTo>
                <a:lnTo>
                  <a:pt x="672310" y="334623"/>
                </a:lnTo>
                <a:lnTo>
                  <a:pt x="627594" y="355380"/>
                </a:lnTo>
                <a:lnTo>
                  <a:pt x="577461" y="375732"/>
                </a:lnTo>
                <a:lnTo>
                  <a:pt x="522207" y="395816"/>
                </a:lnTo>
                <a:lnTo>
                  <a:pt x="462125" y="415769"/>
                </a:lnTo>
                <a:lnTo>
                  <a:pt x="397511" y="435727"/>
                </a:lnTo>
                <a:lnTo>
                  <a:pt x="328660" y="455829"/>
                </a:lnTo>
                <a:lnTo>
                  <a:pt x="231052" y="484821"/>
                </a:lnTo>
                <a:lnTo>
                  <a:pt x="154515" y="510026"/>
                </a:lnTo>
                <a:lnTo>
                  <a:pt x="96538" y="532042"/>
                </a:lnTo>
                <a:lnTo>
                  <a:pt x="54608" y="551466"/>
                </a:lnTo>
                <a:lnTo>
                  <a:pt x="8850" y="584932"/>
                </a:lnTo>
                <a:lnTo>
                  <a:pt x="0" y="600170"/>
                </a:lnTo>
                <a:lnTo>
                  <a:pt x="5362" y="578708"/>
                </a:lnTo>
                <a:lnTo>
                  <a:pt x="12151" y="555230"/>
                </a:lnTo>
                <a:lnTo>
                  <a:pt x="19145" y="531802"/>
                </a:lnTo>
                <a:lnTo>
                  <a:pt x="25119" y="510487"/>
                </a:lnTo>
                <a:lnTo>
                  <a:pt x="36540" y="472449"/>
                </a:lnTo>
                <a:lnTo>
                  <a:pt x="51522" y="425510"/>
                </a:lnTo>
                <a:lnTo>
                  <a:pt x="65803" y="387791"/>
                </a:lnTo>
                <a:lnTo>
                  <a:pt x="81518" y="348083"/>
                </a:lnTo>
                <a:lnTo>
                  <a:pt x="100510" y="313462"/>
                </a:lnTo>
                <a:lnTo>
                  <a:pt x="143967" y="279220"/>
                </a:lnTo>
                <a:lnTo>
                  <a:pt x="180566" y="259791"/>
                </a:lnTo>
                <a:lnTo>
                  <a:pt x="230146" y="237833"/>
                </a:lnTo>
                <a:lnTo>
                  <a:pt x="295005" y="212606"/>
                </a:lnTo>
                <a:lnTo>
                  <a:pt x="377444" y="183366"/>
                </a:lnTo>
                <a:lnTo>
                  <a:pt x="422288" y="167949"/>
                </a:lnTo>
                <a:lnTo>
                  <a:pt x="472720" y="149816"/>
                </a:lnTo>
                <a:lnTo>
                  <a:pt x="524876" y="129252"/>
                </a:lnTo>
                <a:lnTo>
                  <a:pt x="574889" y="106545"/>
                </a:lnTo>
                <a:lnTo>
                  <a:pt x="618895" y="81979"/>
                </a:lnTo>
                <a:lnTo>
                  <a:pt x="653029" y="55843"/>
                </a:lnTo>
                <a:lnTo>
                  <a:pt x="676220" y="0"/>
                </a:lnTo>
                <a:lnTo>
                  <a:pt x="705844" y="36286"/>
                </a:lnTo>
                <a:lnTo>
                  <a:pt x="732861" y="77045"/>
                </a:lnTo>
                <a:lnTo>
                  <a:pt x="757878" y="121656"/>
                </a:lnTo>
                <a:lnTo>
                  <a:pt x="781503" y="169502"/>
                </a:lnTo>
                <a:lnTo>
                  <a:pt x="804342" y="219961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058549" y="10168232"/>
            <a:ext cx="495163" cy="196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365639" y="10158580"/>
            <a:ext cx="293370" cy="98425"/>
          </a:xfrm>
          <a:custGeom>
            <a:avLst/>
            <a:gdLst/>
            <a:ahLst/>
            <a:cxnLst/>
            <a:rect l="l" t="t" r="r" b="b"/>
            <a:pathLst>
              <a:path w="293369" h="98425">
                <a:moveTo>
                  <a:pt x="292849" y="0"/>
                </a:moveTo>
                <a:lnTo>
                  <a:pt x="513" y="12083"/>
                </a:lnTo>
                <a:lnTo>
                  <a:pt x="0" y="14638"/>
                </a:lnTo>
                <a:lnTo>
                  <a:pt x="184301" y="98168"/>
                </a:lnTo>
                <a:lnTo>
                  <a:pt x="188062" y="96945"/>
                </a:lnTo>
                <a:lnTo>
                  <a:pt x="6261" y="14533"/>
                </a:lnTo>
                <a:lnTo>
                  <a:pt x="286043" y="2963"/>
                </a:lnTo>
                <a:lnTo>
                  <a:pt x="289861" y="2963"/>
                </a:lnTo>
                <a:lnTo>
                  <a:pt x="292849" y="0"/>
                </a:lnTo>
                <a:close/>
              </a:path>
              <a:path w="293369" h="98425">
                <a:moveTo>
                  <a:pt x="289861" y="2963"/>
                </a:moveTo>
                <a:lnTo>
                  <a:pt x="286043" y="2963"/>
                </a:lnTo>
                <a:lnTo>
                  <a:pt x="192841" y="95390"/>
                </a:lnTo>
                <a:lnTo>
                  <a:pt x="198507" y="93547"/>
                </a:lnTo>
                <a:lnTo>
                  <a:pt x="289861" y="296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558492" y="10156849"/>
            <a:ext cx="146442" cy="971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63533" y="10004912"/>
            <a:ext cx="294640" cy="168910"/>
          </a:xfrm>
          <a:custGeom>
            <a:avLst/>
            <a:gdLst/>
            <a:ahLst/>
            <a:cxnLst/>
            <a:rect l="l" t="t" r="r" b="b"/>
            <a:pathLst>
              <a:path w="294640" h="168909">
                <a:moveTo>
                  <a:pt x="111007" y="19714"/>
                </a:moveTo>
                <a:lnTo>
                  <a:pt x="106301" y="21654"/>
                </a:lnTo>
                <a:lnTo>
                  <a:pt x="0" y="168547"/>
                </a:lnTo>
                <a:lnTo>
                  <a:pt x="2764" y="168432"/>
                </a:lnTo>
                <a:lnTo>
                  <a:pt x="2701" y="167081"/>
                </a:lnTo>
                <a:lnTo>
                  <a:pt x="35429" y="167081"/>
                </a:lnTo>
                <a:lnTo>
                  <a:pt x="70627" y="165625"/>
                </a:lnTo>
                <a:lnTo>
                  <a:pt x="5413" y="165625"/>
                </a:lnTo>
                <a:lnTo>
                  <a:pt x="111007" y="19714"/>
                </a:lnTo>
                <a:close/>
              </a:path>
              <a:path w="294640" h="168909">
                <a:moveTo>
                  <a:pt x="35429" y="167081"/>
                </a:moveTo>
                <a:lnTo>
                  <a:pt x="2701" y="167081"/>
                </a:lnTo>
                <a:lnTo>
                  <a:pt x="2764" y="168432"/>
                </a:lnTo>
                <a:lnTo>
                  <a:pt x="35429" y="167081"/>
                </a:lnTo>
                <a:close/>
              </a:path>
              <a:path w="294640" h="168909">
                <a:moveTo>
                  <a:pt x="155729" y="0"/>
                </a:moveTo>
                <a:lnTo>
                  <a:pt x="153177" y="1210"/>
                </a:lnTo>
                <a:lnTo>
                  <a:pt x="288703" y="153919"/>
                </a:lnTo>
                <a:lnTo>
                  <a:pt x="5413" y="165625"/>
                </a:lnTo>
                <a:lnTo>
                  <a:pt x="70627" y="165625"/>
                </a:lnTo>
                <a:lnTo>
                  <a:pt x="294472" y="156369"/>
                </a:lnTo>
                <a:lnTo>
                  <a:pt x="15572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148126" y="10147146"/>
            <a:ext cx="221615" cy="191770"/>
          </a:xfrm>
          <a:custGeom>
            <a:avLst/>
            <a:gdLst/>
            <a:ahLst/>
            <a:cxnLst/>
            <a:rect l="l" t="t" r="r" b="b"/>
            <a:pathLst>
              <a:path w="221615" h="191770">
                <a:moveTo>
                  <a:pt x="42982" y="0"/>
                </a:moveTo>
                <a:lnTo>
                  <a:pt x="0" y="191596"/>
                </a:lnTo>
                <a:lnTo>
                  <a:pt x="2942" y="189397"/>
                </a:lnTo>
                <a:lnTo>
                  <a:pt x="2125" y="188329"/>
                </a:lnTo>
                <a:lnTo>
                  <a:pt x="4353" y="188329"/>
                </a:lnTo>
                <a:lnTo>
                  <a:pt x="8697" y="185041"/>
                </a:lnTo>
                <a:lnTo>
                  <a:pt x="4230" y="185041"/>
                </a:lnTo>
                <a:lnTo>
                  <a:pt x="45077" y="2994"/>
                </a:lnTo>
                <a:lnTo>
                  <a:pt x="65299" y="2994"/>
                </a:lnTo>
                <a:lnTo>
                  <a:pt x="42982" y="0"/>
                </a:lnTo>
                <a:close/>
              </a:path>
              <a:path w="221615" h="191770">
                <a:moveTo>
                  <a:pt x="4353" y="188329"/>
                </a:moveTo>
                <a:lnTo>
                  <a:pt x="2125" y="188329"/>
                </a:lnTo>
                <a:lnTo>
                  <a:pt x="2942" y="189397"/>
                </a:lnTo>
                <a:lnTo>
                  <a:pt x="4353" y="188329"/>
                </a:lnTo>
                <a:close/>
              </a:path>
              <a:path w="221615" h="191770">
                <a:moveTo>
                  <a:pt x="65299" y="2994"/>
                </a:moveTo>
                <a:lnTo>
                  <a:pt x="45077" y="2994"/>
                </a:lnTo>
                <a:lnTo>
                  <a:pt x="214695" y="25758"/>
                </a:lnTo>
                <a:lnTo>
                  <a:pt x="4230" y="185041"/>
                </a:lnTo>
                <a:lnTo>
                  <a:pt x="8697" y="185041"/>
                </a:lnTo>
                <a:lnTo>
                  <a:pt x="221511" y="23957"/>
                </a:lnTo>
                <a:lnTo>
                  <a:pt x="65299" y="299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083780" y="10121065"/>
            <a:ext cx="112395" cy="29209"/>
          </a:xfrm>
          <a:custGeom>
            <a:avLst/>
            <a:gdLst/>
            <a:ahLst/>
            <a:cxnLst/>
            <a:rect l="l" t="t" r="r" b="b"/>
            <a:pathLst>
              <a:path w="112394" h="29209">
                <a:moveTo>
                  <a:pt x="8269" y="19391"/>
                </a:moveTo>
                <a:lnTo>
                  <a:pt x="0" y="21525"/>
                </a:lnTo>
                <a:lnTo>
                  <a:pt x="111832" y="29148"/>
                </a:lnTo>
                <a:lnTo>
                  <a:pt x="110297" y="27567"/>
                </a:lnTo>
                <a:lnTo>
                  <a:pt x="108429" y="27567"/>
                </a:lnTo>
                <a:lnTo>
                  <a:pt x="109392" y="26635"/>
                </a:lnTo>
                <a:lnTo>
                  <a:pt x="108769" y="25996"/>
                </a:lnTo>
                <a:lnTo>
                  <a:pt x="105015" y="25996"/>
                </a:lnTo>
                <a:lnTo>
                  <a:pt x="8269" y="19391"/>
                </a:lnTo>
                <a:close/>
              </a:path>
              <a:path w="112394" h="29209">
                <a:moveTo>
                  <a:pt x="109392" y="26635"/>
                </a:moveTo>
                <a:lnTo>
                  <a:pt x="108429" y="27567"/>
                </a:lnTo>
                <a:lnTo>
                  <a:pt x="110297" y="27567"/>
                </a:lnTo>
                <a:lnTo>
                  <a:pt x="109392" y="26635"/>
                </a:lnTo>
                <a:close/>
              </a:path>
              <a:path w="112394" h="29209">
                <a:moveTo>
                  <a:pt x="83409" y="0"/>
                </a:moveTo>
                <a:lnTo>
                  <a:pt x="80413" y="773"/>
                </a:lnTo>
                <a:lnTo>
                  <a:pt x="105015" y="25996"/>
                </a:lnTo>
                <a:lnTo>
                  <a:pt x="108769" y="25996"/>
                </a:lnTo>
                <a:lnTo>
                  <a:pt x="834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164143" y="10110446"/>
            <a:ext cx="43815" cy="40640"/>
          </a:xfrm>
          <a:custGeom>
            <a:avLst/>
            <a:gdLst/>
            <a:ahLst/>
            <a:cxnLst/>
            <a:rect l="l" t="t" r="r" b="b"/>
            <a:pathLst>
              <a:path w="43815" h="40640">
                <a:moveTo>
                  <a:pt x="2989" y="10634"/>
                </a:moveTo>
                <a:lnTo>
                  <a:pt x="0" y="11405"/>
                </a:lnTo>
                <a:lnTo>
                  <a:pt x="28506" y="40626"/>
                </a:lnTo>
                <a:lnTo>
                  <a:pt x="30346" y="35737"/>
                </a:lnTo>
                <a:lnTo>
                  <a:pt x="27480" y="35737"/>
                </a:lnTo>
                <a:lnTo>
                  <a:pt x="2989" y="10634"/>
                </a:lnTo>
                <a:close/>
              </a:path>
              <a:path w="43815" h="40640">
                <a:moveTo>
                  <a:pt x="43791" y="0"/>
                </a:moveTo>
                <a:lnTo>
                  <a:pt x="40594" y="881"/>
                </a:lnTo>
                <a:lnTo>
                  <a:pt x="27480" y="35737"/>
                </a:lnTo>
                <a:lnTo>
                  <a:pt x="30346" y="35737"/>
                </a:lnTo>
                <a:lnTo>
                  <a:pt x="437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190315" y="10090511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17655" y="19924"/>
                </a:moveTo>
                <a:lnTo>
                  <a:pt x="14459" y="20806"/>
                </a:lnTo>
                <a:lnTo>
                  <a:pt x="0" y="59232"/>
                </a:lnTo>
                <a:lnTo>
                  <a:pt x="179973" y="83378"/>
                </a:lnTo>
                <a:lnTo>
                  <a:pt x="177910" y="81493"/>
                </a:lnTo>
                <a:lnTo>
                  <a:pt x="175921" y="81493"/>
                </a:lnTo>
                <a:lnTo>
                  <a:pt x="176821" y="80498"/>
                </a:lnTo>
                <a:lnTo>
                  <a:pt x="175844" y="79598"/>
                </a:lnTo>
                <a:lnTo>
                  <a:pt x="171879" y="79598"/>
                </a:lnTo>
                <a:lnTo>
                  <a:pt x="3696" y="57012"/>
                </a:lnTo>
                <a:lnTo>
                  <a:pt x="17655" y="19924"/>
                </a:lnTo>
                <a:close/>
              </a:path>
              <a:path w="180340" h="83820">
                <a:moveTo>
                  <a:pt x="176821" y="80498"/>
                </a:moveTo>
                <a:lnTo>
                  <a:pt x="175921" y="81493"/>
                </a:lnTo>
                <a:lnTo>
                  <a:pt x="177910" y="81493"/>
                </a:lnTo>
                <a:lnTo>
                  <a:pt x="176821" y="80498"/>
                </a:lnTo>
                <a:close/>
              </a:path>
              <a:path w="180340" h="83820">
                <a:moveTo>
                  <a:pt x="89478" y="0"/>
                </a:moveTo>
                <a:lnTo>
                  <a:pt x="86482" y="895"/>
                </a:lnTo>
                <a:lnTo>
                  <a:pt x="171879" y="79598"/>
                </a:lnTo>
                <a:lnTo>
                  <a:pt x="175844" y="79598"/>
                </a:lnTo>
                <a:lnTo>
                  <a:pt x="8947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364654" y="10024616"/>
            <a:ext cx="110489" cy="152400"/>
          </a:xfrm>
          <a:custGeom>
            <a:avLst/>
            <a:gdLst/>
            <a:ahLst/>
            <a:cxnLst/>
            <a:rect l="l" t="t" r="r" b="b"/>
            <a:pathLst>
              <a:path w="110490" h="152400">
                <a:moveTo>
                  <a:pt x="9181" y="36830"/>
                </a:moveTo>
                <a:lnTo>
                  <a:pt x="6433" y="37731"/>
                </a:lnTo>
                <a:lnTo>
                  <a:pt x="0" y="151890"/>
                </a:lnTo>
                <a:lnTo>
                  <a:pt x="6516" y="142885"/>
                </a:lnTo>
                <a:lnTo>
                  <a:pt x="3193" y="142885"/>
                </a:lnTo>
                <a:lnTo>
                  <a:pt x="9181" y="36830"/>
                </a:lnTo>
                <a:close/>
              </a:path>
              <a:path w="110490" h="152400">
                <a:moveTo>
                  <a:pt x="109914" y="0"/>
                </a:moveTo>
                <a:lnTo>
                  <a:pt x="105181" y="1951"/>
                </a:lnTo>
                <a:lnTo>
                  <a:pt x="3193" y="142885"/>
                </a:lnTo>
                <a:lnTo>
                  <a:pt x="6516" y="142885"/>
                </a:lnTo>
                <a:lnTo>
                  <a:pt x="10991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276850" y="10061433"/>
            <a:ext cx="97155" cy="113664"/>
          </a:xfrm>
          <a:custGeom>
            <a:avLst/>
            <a:gdLst/>
            <a:ahLst/>
            <a:cxnLst/>
            <a:rect l="l" t="t" r="r" b="b"/>
            <a:pathLst>
              <a:path w="97155" h="113665">
                <a:moveTo>
                  <a:pt x="2983" y="29065"/>
                </a:moveTo>
                <a:lnTo>
                  <a:pt x="0" y="29957"/>
                </a:lnTo>
                <a:lnTo>
                  <a:pt x="90620" y="113461"/>
                </a:lnTo>
                <a:lnTo>
                  <a:pt x="90948" y="107650"/>
                </a:lnTo>
                <a:lnTo>
                  <a:pt x="88274" y="107650"/>
                </a:lnTo>
                <a:lnTo>
                  <a:pt x="2983" y="29065"/>
                </a:lnTo>
                <a:close/>
              </a:path>
              <a:path w="97155" h="113665">
                <a:moveTo>
                  <a:pt x="97025" y="0"/>
                </a:moveTo>
                <a:lnTo>
                  <a:pt x="94283" y="899"/>
                </a:lnTo>
                <a:lnTo>
                  <a:pt x="88274" y="107650"/>
                </a:lnTo>
                <a:lnTo>
                  <a:pt x="90948" y="107650"/>
                </a:lnTo>
                <a:lnTo>
                  <a:pt x="9702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516704" y="9917956"/>
            <a:ext cx="190575" cy="2617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58938" y="10146047"/>
            <a:ext cx="235585" cy="191770"/>
          </a:xfrm>
          <a:custGeom>
            <a:avLst/>
            <a:gdLst/>
            <a:ahLst/>
            <a:cxnLst/>
            <a:rect l="l" t="t" r="r" b="b"/>
            <a:pathLst>
              <a:path w="235584" h="191770">
                <a:moveTo>
                  <a:pt x="235249" y="0"/>
                </a:moveTo>
                <a:lnTo>
                  <a:pt x="0" y="126530"/>
                </a:lnTo>
                <a:lnTo>
                  <a:pt x="192360" y="191166"/>
                </a:lnTo>
                <a:lnTo>
                  <a:pt x="192706" y="189721"/>
                </a:lnTo>
                <a:lnTo>
                  <a:pt x="191386" y="189439"/>
                </a:lnTo>
                <a:lnTo>
                  <a:pt x="191795" y="188151"/>
                </a:lnTo>
                <a:lnTo>
                  <a:pt x="193058" y="188151"/>
                </a:lnTo>
                <a:lnTo>
                  <a:pt x="193164" y="187680"/>
                </a:lnTo>
                <a:lnTo>
                  <a:pt x="190402" y="187680"/>
                </a:lnTo>
                <a:lnTo>
                  <a:pt x="6711" y="125964"/>
                </a:lnTo>
                <a:lnTo>
                  <a:pt x="231322" y="5151"/>
                </a:lnTo>
                <a:lnTo>
                  <a:pt x="234094" y="5151"/>
                </a:lnTo>
                <a:lnTo>
                  <a:pt x="235249" y="0"/>
                </a:lnTo>
                <a:close/>
              </a:path>
              <a:path w="235584" h="191770">
                <a:moveTo>
                  <a:pt x="193058" y="188151"/>
                </a:moveTo>
                <a:lnTo>
                  <a:pt x="191795" y="188151"/>
                </a:lnTo>
                <a:lnTo>
                  <a:pt x="191386" y="189439"/>
                </a:lnTo>
                <a:lnTo>
                  <a:pt x="192706" y="189721"/>
                </a:lnTo>
                <a:lnTo>
                  <a:pt x="193058" y="188151"/>
                </a:lnTo>
                <a:close/>
              </a:path>
              <a:path w="235584" h="191770">
                <a:moveTo>
                  <a:pt x="234094" y="5151"/>
                </a:moveTo>
                <a:lnTo>
                  <a:pt x="231322" y="5151"/>
                </a:lnTo>
                <a:lnTo>
                  <a:pt x="190402" y="187680"/>
                </a:lnTo>
                <a:lnTo>
                  <a:pt x="193164" y="187680"/>
                </a:lnTo>
                <a:lnTo>
                  <a:pt x="234094" y="515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01205" y="10313325"/>
            <a:ext cx="78132" cy="1031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31808" y="10140461"/>
            <a:ext cx="265430" cy="133985"/>
          </a:xfrm>
          <a:custGeom>
            <a:avLst/>
            <a:gdLst/>
            <a:ahLst/>
            <a:cxnLst/>
            <a:rect l="l" t="t" r="r" b="b"/>
            <a:pathLst>
              <a:path w="265430" h="133984">
                <a:moveTo>
                  <a:pt x="2541" y="43357"/>
                </a:moveTo>
                <a:lnTo>
                  <a:pt x="0" y="44184"/>
                </a:lnTo>
                <a:lnTo>
                  <a:pt x="29664" y="133780"/>
                </a:lnTo>
                <a:lnTo>
                  <a:pt x="31056" y="133016"/>
                </a:lnTo>
                <a:lnTo>
                  <a:pt x="30417" y="131843"/>
                </a:lnTo>
                <a:lnTo>
                  <a:pt x="31695" y="131424"/>
                </a:lnTo>
                <a:lnTo>
                  <a:pt x="34016" y="131424"/>
                </a:lnTo>
                <a:lnTo>
                  <a:pt x="36820" y="129916"/>
                </a:lnTo>
                <a:lnTo>
                  <a:pt x="31203" y="129916"/>
                </a:lnTo>
                <a:lnTo>
                  <a:pt x="2541" y="43357"/>
                </a:lnTo>
                <a:close/>
              </a:path>
              <a:path w="265430" h="133984">
                <a:moveTo>
                  <a:pt x="34016" y="131424"/>
                </a:moveTo>
                <a:lnTo>
                  <a:pt x="31695" y="131424"/>
                </a:lnTo>
                <a:lnTo>
                  <a:pt x="30417" y="131843"/>
                </a:lnTo>
                <a:lnTo>
                  <a:pt x="31056" y="133016"/>
                </a:lnTo>
                <a:lnTo>
                  <a:pt x="34016" y="131424"/>
                </a:lnTo>
                <a:close/>
              </a:path>
              <a:path w="265430" h="133984">
                <a:moveTo>
                  <a:pt x="160222" y="0"/>
                </a:moveTo>
                <a:lnTo>
                  <a:pt x="151974" y="2128"/>
                </a:lnTo>
                <a:lnTo>
                  <a:pt x="255625" y="9197"/>
                </a:lnTo>
                <a:lnTo>
                  <a:pt x="31203" y="129916"/>
                </a:lnTo>
                <a:lnTo>
                  <a:pt x="36820" y="129916"/>
                </a:lnTo>
                <a:lnTo>
                  <a:pt x="265112" y="7156"/>
                </a:lnTo>
                <a:lnTo>
                  <a:pt x="1602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888910" y="10270679"/>
            <a:ext cx="266065" cy="134620"/>
          </a:xfrm>
          <a:custGeom>
            <a:avLst/>
            <a:gdLst/>
            <a:ahLst/>
            <a:cxnLst/>
            <a:rect l="l" t="t" r="r" b="b"/>
            <a:pathLst>
              <a:path w="266065" h="134620">
                <a:moveTo>
                  <a:pt x="72657" y="0"/>
                </a:moveTo>
                <a:lnTo>
                  <a:pt x="0" y="134264"/>
                </a:lnTo>
                <a:lnTo>
                  <a:pt x="3665" y="133153"/>
                </a:lnTo>
                <a:lnTo>
                  <a:pt x="73945" y="3266"/>
                </a:lnTo>
                <a:lnTo>
                  <a:pt x="82381" y="3266"/>
                </a:lnTo>
                <a:lnTo>
                  <a:pt x="72657" y="0"/>
                </a:lnTo>
                <a:close/>
              </a:path>
              <a:path w="266065" h="134620">
                <a:moveTo>
                  <a:pt x="82381" y="3266"/>
                </a:moveTo>
                <a:lnTo>
                  <a:pt x="73945" y="3266"/>
                </a:lnTo>
                <a:lnTo>
                  <a:pt x="257060" y="64783"/>
                </a:lnTo>
                <a:lnTo>
                  <a:pt x="169599" y="93569"/>
                </a:lnTo>
                <a:lnTo>
                  <a:pt x="170533" y="93379"/>
                </a:lnTo>
                <a:lnTo>
                  <a:pt x="189396" y="89881"/>
                </a:lnTo>
                <a:lnTo>
                  <a:pt x="265573" y="64814"/>
                </a:lnTo>
                <a:lnTo>
                  <a:pt x="261322" y="64804"/>
                </a:lnTo>
                <a:lnTo>
                  <a:pt x="260892" y="63516"/>
                </a:lnTo>
                <a:lnTo>
                  <a:pt x="261708" y="63516"/>
                </a:lnTo>
                <a:lnTo>
                  <a:pt x="82381" y="3266"/>
                </a:lnTo>
                <a:close/>
              </a:path>
              <a:path w="266065" h="134620">
                <a:moveTo>
                  <a:pt x="261708" y="63516"/>
                </a:moveTo>
                <a:lnTo>
                  <a:pt x="260892" y="63516"/>
                </a:lnTo>
                <a:lnTo>
                  <a:pt x="261322" y="64804"/>
                </a:lnTo>
                <a:lnTo>
                  <a:pt x="265542" y="64804"/>
                </a:lnTo>
                <a:lnTo>
                  <a:pt x="261708" y="6351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864103" y="10183800"/>
            <a:ext cx="100330" cy="133985"/>
          </a:xfrm>
          <a:custGeom>
            <a:avLst/>
            <a:gdLst/>
            <a:ahLst/>
            <a:cxnLst/>
            <a:rect l="l" t="t" r="r" b="b"/>
            <a:pathLst>
              <a:path w="100330" h="133984">
                <a:moveTo>
                  <a:pt x="35037" y="11475"/>
                </a:moveTo>
                <a:lnTo>
                  <a:pt x="31991" y="12466"/>
                </a:lnTo>
                <a:lnTo>
                  <a:pt x="0" y="133363"/>
                </a:lnTo>
                <a:lnTo>
                  <a:pt x="10707" y="128630"/>
                </a:lnTo>
                <a:lnTo>
                  <a:pt x="4020" y="128630"/>
                </a:lnTo>
                <a:lnTo>
                  <a:pt x="35037" y="11475"/>
                </a:lnTo>
                <a:close/>
              </a:path>
              <a:path w="100330" h="133984">
                <a:moveTo>
                  <a:pt x="70304" y="0"/>
                </a:moveTo>
                <a:lnTo>
                  <a:pt x="67749" y="831"/>
                </a:lnTo>
                <a:lnTo>
                  <a:pt x="96531" y="87772"/>
                </a:lnTo>
                <a:lnTo>
                  <a:pt x="4020" y="128630"/>
                </a:lnTo>
                <a:lnTo>
                  <a:pt x="10707" y="128630"/>
                </a:lnTo>
                <a:lnTo>
                  <a:pt x="99850" y="89228"/>
                </a:lnTo>
                <a:lnTo>
                  <a:pt x="99611" y="88505"/>
                </a:lnTo>
                <a:lnTo>
                  <a:pt x="98175" y="88505"/>
                </a:lnTo>
                <a:lnTo>
                  <a:pt x="97641" y="87291"/>
                </a:lnTo>
                <a:lnTo>
                  <a:pt x="99208" y="87291"/>
                </a:lnTo>
                <a:lnTo>
                  <a:pt x="70304" y="0"/>
                </a:lnTo>
                <a:close/>
              </a:path>
              <a:path w="100330" h="133984">
                <a:moveTo>
                  <a:pt x="99208" y="87291"/>
                </a:moveTo>
                <a:lnTo>
                  <a:pt x="97641" y="87291"/>
                </a:lnTo>
                <a:lnTo>
                  <a:pt x="98175" y="88505"/>
                </a:lnTo>
                <a:lnTo>
                  <a:pt x="99611" y="88505"/>
                </a:lnTo>
                <a:lnTo>
                  <a:pt x="99208" y="8729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864586" y="10269501"/>
            <a:ext cx="100965" cy="140970"/>
          </a:xfrm>
          <a:custGeom>
            <a:avLst/>
            <a:gdLst/>
            <a:ahLst/>
            <a:cxnLst/>
            <a:rect l="l" t="t" r="r" b="b"/>
            <a:pathLst>
              <a:path w="100965" h="140970">
                <a:moveTo>
                  <a:pt x="100708" y="0"/>
                </a:moveTo>
                <a:lnTo>
                  <a:pt x="0" y="44490"/>
                </a:lnTo>
                <a:lnTo>
                  <a:pt x="12127" y="140390"/>
                </a:lnTo>
                <a:lnTo>
                  <a:pt x="14708" y="139260"/>
                </a:lnTo>
                <a:lnTo>
                  <a:pt x="2921" y="46113"/>
                </a:lnTo>
                <a:lnTo>
                  <a:pt x="94583" y="5612"/>
                </a:lnTo>
                <a:lnTo>
                  <a:pt x="97671" y="5612"/>
                </a:lnTo>
                <a:lnTo>
                  <a:pt x="100708" y="0"/>
                </a:lnTo>
                <a:close/>
              </a:path>
              <a:path w="100965" h="140970">
                <a:moveTo>
                  <a:pt x="97671" y="5612"/>
                </a:moveTo>
                <a:lnTo>
                  <a:pt x="94583" y="5612"/>
                </a:lnTo>
                <a:lnTo>
                  <a:pt x="24364" y="135430"/>
                </a:lnTo>
                <a:lnTo>
                  <a:pt x="28009" y="134325"/>
                </a:lnTo>
                <a:lnTo>
                  <a:pt x="97671" y="561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174807" y="101290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706" y="0"/>
                </a:moveTo>
                <a:lnTo>
                  <a:pt x="10324" y="973"/>
                </a:lnTo>
                <a:lnTo>
                  <a:pt x="0" y="13706"/>
                </a:lnTo>
                <a:lnTo>
                  <a:pt x="973" y="23035"/>
                </a:lnTo>
                <a:lnTo>
                  <a:pt x="13706" y="33381"/>
                </a:lnTo>
                <a:lnTo>
                  <a:pt x="23077" y="32428"/>
                </a:lnTo>
                <a:lnTo>
                  <a:pt x="33402" y="19685"/>
                </a:lnTo>
                <a:lnTo>
                  <a:pt x="32438" y="10324"/>
                </a:lnTo>
                <a:lnTo>
                  <a:pt x="19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54067" y="101575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74" y="0"/>
                </a:moveTo>
                <a:lnTo>
                  <a:pt x="10324" y="984"/>
                </a:lnTo>
                <a:lnTo>
                  <a:pt x="0" y="13716"/>
                </a:lnTo>
                <a:lnTo>
                  <a:pt x="973" y="23056"/>
                </a:lnTo>
                <a:lnTo>
                  <a:pt x="13685" y="33402"/>
                </a:lnTo>
                <a:lnTo>
                  <a:pt x="23056" y="32428"/>
                </a:lnTo>
                <a:lnTo>
                  <a:pt x="33402" y="19695"/>
                </a:lnTo>
                <a:lnTo>
                  <a:pt x="32428" y="10324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134284" y="10321180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5" h="27940">
                <a:moveTo>
                  <a:pt x="19695" y="0"/>
                </a:moveTo>
                <a:lnTo>
                  <a:pt x="10345" y="963"/>
                </a:lnTo>
                <a:lnTo>
                  <a:pt x="0" y="13695"/>
                </a:lnTo>
                <a:lnTo>
                  <a:pt x="984" y="23046"/>
                </a:lnTo>
                <a:lnTo>
                  <a:pt x="6747" y="27746"/>
                </a:lnTo>
                <a:lnTo>
                  <a:pt x="30425" y="23354"/>
                </a:lnTo>
                <a:lnTo>
                  <a:pt x="33412" y="19685"/>
                </a:lnTo>
                <a:lnTo>
                  <a:pt x="32438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945086" y="102530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34" y="973"/>
                </a:lnTo>
                <a:lnTo>
                  <a:pt x="0" y="13716"/>
                </a:lnTo>
                <a:lnTo>
                  <a:pt x="963" y="23046"/>
                </a:lnTo>
                <a:lnTo>
                  <a:pt x="13695" y="33381"/>
                </a:lnTo>
                <a:lnTo>
                  <a:pt x="23046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850838" y="1029514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45" y="984"/>
                </a:lnTo>
                <a:lnTo>
                  <a:pt x="5162" y="7340"/>
                </a:lnTo>
                <a:lnTo>
                  <a:pt x="0" y="13737"/>
                </a:lnTo>
                <a:lnTo>
                  <a:pt x="973" y="23056"/>
                </a:lnTo>
                <a:lnTo>
                  <a:pt x="13716" y="33402"/>
                </a:lnTo>
                <a:lnTo>
                  <a:pt x="23056" y="32428"/>
                </a:lnTo>
                <a:lnTo>
                  <a:pt x="33412" y="19695"/>
                </a:lnTo>
                <a:lnTo>
                  <a:pt x="32428" y="10345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872306" y="10409522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248" y="0"/>
                </a:moveTo>
                <a:lnTo>
                  <a:pt x="1545" y="393"/>
                </a:lnTo>
                <a:lnTo>
                  <a:pt x="0" y="2297"/>
                </a:lnTo>
                <a:lnTo>
                  <a:pt x="5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538470" y="10242722"/>
            <a:ext cx="29845" cy="17780"/>
          </a:xfrm>
          <a:custGeom>
            <a:avLst/>
            <a:gdLst/>
            <a:ahLst/>
            <a:cxnLst/>
            <a:rect l="l" t="t" r="r" b="b"/>
            <a:pathLst>
              <a:path w="29844" h="17779">
                <a:moveTo>
                  <a:pt x="19674" y="0"/>
                </a:moveTo>
                <a:lnTo>
                  <a:pt x="10334" y="973"/>
                </a:lnTo>
                <a:lnTo>
                  <a:pt x="0" y="13716"/>
                </a:lnTo>
                <a:lnTo>
                  <a:pt x="407" y="17624"/>
                </a:lnTo>
                <a:lnTo>
                  <a:pt x="25850" y="9348"/>
                </a:lnTo>
                <a:lnTo>
                  <a:pt x="29496" y="7955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40561" y="1014102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13" y="973"/>
                </a:lnTo>
                <a:lnTo>
                  <a:pt x="0" y="13716"/>
                </a:lnTo>
                <a:lnTo>
                  <a:pt x="963" y="23056"/>
                </a:lnTo>
                <a:lnTo>
                  <a:pt x="13695" y="33391"/>
                </a:lnTo>
                <a:lnTo>
                  <a:pt x="23067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70918" y="10042636"/>
            <a:ext cx="31750" cy="33655"/>
          </a:xfrm>
          <a:custGeom>
            <a:avLst/>
            <a:gdLst/>
            <a:ahLst/>
            <a:cxnLst/>
            <a:rect l="l" t="t" r="r" b="b"/>
            <a:pathLst>
              <a:path w="31750" h="33654">
                <a:moveTo>
                  <a:pt x="19695" y="0"/>
                </a:moveTo>
                <a:lnTo>
                  <a:pt x="10324" y="973"/>
                </a:lnTo>
                <a:lnTo>
                  <a:pt x="0" y="13716"/>
                </a:lnTo>
                <a:lnTo>
                  <a:pt x="973" y="23046"/>
                </a:lnTo>
                <a:lnTo>
                  <a:pt x="13706" y="33402"/>
                </a:lnTo>
                <a:lnTo>
                  <a:pt x="23056" y="32428"/>
                </a:lnTo>
                <a:lnTo>
                  <a:pt x="31661" y="21837"/>
                </a:lnTo>
                <a:lnTo>
                  <a:pt x="30934" y="17990"/>
                </a:lnTo>
                <a:lnTo>
                  <a:pt x="28440" y="7097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875821" y="10271425"/>
            <a:ext cx="854738" cy="4730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875810" y="10271427"/>
            <a:ext cx="855344" cy="473075"/>
          </a:xfrm>
          <a:custGeom>
            <a:avLst/>
            <a:gdLst/>
            <a:ahLst/>
            <a:cxnLst/>
            <a:rect l="l" t="t" r="r" b="b"/>
            <a:pathLst>
              <a:path w="855344" h="473075">
                <a:moveTo>
                  <a:pt x="854748" y="0"/>
                </a:moveTo>
                <a:lnTo>
                  <a:pt x="813085" y="27157"/>
                </a:lnTo>
                <a:lnTo>
                  <a:pt x="752531" y="53441"/>
                </a:lnTo>
                <a:lnTo>
                  <a:pt x="714594" y="66439"/>
                </a:lnTo>
                <a:lnTo>
                  <a:pt x="671245" y="79439"/>
                </a:lnTo>
                <a:lnTo>
                  <a:pt x="622252" y="92515"/>
                </a:lnTo>
                <a:lnTo>
                  <a:pt x="567386" y="105740"/>
                </a:lnTo>
                <a:lnTo>
                  <a:pt x="506417" y="119187"/>
                </a:lnTo>
                <a:lnTo>
                  <a:pt x="439114" y="132930"/>
                </a:lnTo>
                <a:lnTo>
                  <a:pt x="365248" y="147042"/>
                </a:lnTo>
                <a:lnTo>
                  <a:pt x="284588" y="161597"/>
                </a:lnTo>
                <a:lnTo>
                  <a:pt x="191904" y="178880"/>
                </a:lnTo>
                <a:lnTo>
                  <a:pt x="118587" y="194883"/>
                </a:lnTo>
                <a:lnTo>
                  <a:pt x="63687" y="210026"/>
                </a:lnTo>
                <a:lnTo>
                  <a:pt x="26255" y="224726"/>
                </a:lnTo>
                <a:lnTo>
                  <a:pt x="0" y="254473"/>
                </a:lnTo>
                <a:lnTo>
                  <a:pt x="7520" y="265652"/>
                </a:lnTo>
                <a:lnTo>
                  <a:pt x="31999" y="300692"/>
                </a:lnTo>
                <a:lnTo>
                  <a:pt x="62353" y="333646"/>
                </a:lnTo>
                <a:lnTo>
                  <a:pt x="91790" y="360704"/>
                </a:lnTo>
                <a:lnTo>
                  <a:pt x="123430" y="385255"/>
                </a:lnTo>
                <a:lnTo>
                  <a:pt x="125535" y="386825"/>
                </a:lnTo>
                <a:lnTo>
                  <a:pt x="127681" y="388427"/>
                </a:lnTo>
                <a:lnTo>
                  <a:pt x="128802" y="389255"/>
                </a:lnTo>
                <a:lnTo>
                  <a:pt x="129943" y="390092"/>
                </a:lnTo>
                <a:lnTo>
                  <a:pt x="131001" y="390878"/>
                </a:lnTo>
                <a:lnTo>
                  <a:pt x="130781" y="390679"/>
                </a:lnTo>
                <a:lnTo>
                  <a:pt x="198983" y="429491"/>
                </a:lnTo>
                <a:lnTo>
                  <a:pt x="243645" y="446596"/>
                </a:lnTo>
                <a:lnTo>
                  <a:pt x="295818" y="460411"/>
                </a:lnTo>
                <a:lnTo>
                  <a:pt x="355884" y="469646"/>
                </a:lnTo>
                <a:lnTo>
                  <a:pt x="424227" y="473011"/>
                </a:lnTo>
                <a:lnTo>
                  <a:pt x="483296" y="468583"/>
                </a:lnTo>
                <a:lnTo>
                  <a:pt x="537224" y="456128"/>
                </a:lnTo>
                <a:lnTo>
                  <a:pt x="586153" y="436892"/>
                </a:lnTo>
                <a:lnTo>
                  <a:pt x="630221" y="412119"/>
                </a:lnTo>
                <a:lnTo>
                  <a:pt x="669569" y="383056"/>
                </a:lnTo>
                <a:lnTo>
                  <a:pt x="704337" y="350947"/>
                </a:lnTo>
                <a:lnTo>
                  <a:pt x="734665" y="317037"/>
                </a:lnTo>
                <a:lnTo>
                  <a:pt x="760692" y="282572"/>
                </a:lnTo>
                <a:lnTo>
                  <a:pt x="782559" y="248797"/>
                </a:lnTo>
                <a:lnTo>
                  <a:pt x="804072" y="209748"/>
                </a:lnTo>
                <a:lnTo>
                  <a:pt x="813661" y="189114"/>
                </a:lnTo>
                <a:lnTo>
                  <a:pt x="814069" y="188863"/>
                </a:lnTo>
                <a:lnTo>
                  <a:pt x="829534" y="146875"/>
                </a:lnTo>
                <a:lnTo>
                  <a:pt x="832896" y="136226"/>
                </a:lnTo>
                <a:lnTo>
                  <a:pt x="834435" y="129776"/>
                </a:lnTo>
                <a:lnTo>
                  <a:pt x="841024" y="104316"/>
                </a:lnTo>
                <a:lnTo>
                  <a:pt x="847033" y="78298"/>
                </a:lnTo>
                <a:lnTo>
                  <a:pt x="851685" y="51758"/>
                </a:lnTo>
                <a:lnTo>
                  <a:pt x="854204" y="24732"/>
                </a:lnTo>
                <a:lnTo>
                  <a:pt x="854570" y="16732"/>
                </a:lnTo>
                <a:lnTo>
                  <a:pt x="854748" y="8491"/>
                </a:lnTo>
                <a:lnTo>
                  <a:pt x="854748" y="0"/>
                </a:lnTo>
                <a:close/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59918" y="9672519"/>
            <a:ext cx="138430" cy="178435"/>
          </a:xfrm>
          <a:custGeom>
            <a:avLst/>
            <a:gdLst/>
            <a:ahLst/>
            <a:cxnLst/>
            <a:rect l="l" t="t" r="r" b="b"/>
            <a:pathLst>
              <a:path w="138430" h="178434">
                <a:moveTo>
                  <a:pt x="102927" y="0"/>
                </a:moveTo>
                <a:lnTo>
                  <a:pt x="0" y="57006"/>
                </a:lnTo>
                <a:lnTo>
                  <a:pt x="81369" y="178224"/>
                </a:lnTo>
                <a:lnTo>
                  <a:pt x="83658" y="176700"/>
                </a:lnTo>
                <a:lnTo>
                  <a:pt x="3947" y="57959"/>
                </a:lnTo>
                <a:lnTo>
                  <a:pt x="104267" y="2396"/>
                </a:lnTo>
                <a:lnTo>
                  <a:pt x="102927" y="0"/>
                </a:lnTo>
                <a:close/>
              </a:path>
              <a:path w="138430" h="178434">
                <a:moveTo>
                  <a:pt x="136138" y="68392"/>
                </a:moveTo>
                <a:lnTo>
                  <a:pt x="122349" y="143383"/>
                </a:lnTo>
                <a:lnTo>
                  <a:pt x="125911" y="139177"/>
                </a:lnTo>
                <a:lnTo>
                  <a:pt x="138122" y="72770"/>
                </a:lnTo>
                <a:lnTo>
                  <a:pt x="136138" y="6839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44310" y="9814769"/>
            <a:ext cx="167005" cy="117475"/>
          </a:xfrm>
          <a:custGeom>
            <a:avLst/>
            <a:gdLst/>
            <a:ahLst/>
            <a:cxnLst/>
            <a:rect l="l" t="t" r="r" b="b"/>
            <a:pathLst>
              <a:path w="167005" h="117475">
                <a:moveTo>
                  <a:pt x="0" y="0"/>
                </a:moveTo>
                <a:lnTo>
                  <a:pt x="31016" y="117208"/>
                </a:lnTo>
                <a:lnTo>
                  <a:pt x="33604" y="116268"/>
                </a:lnTo>
                <a:lnTo>
                  <a:pt x="3957" y="4198"/>
                </a:lnTo>
                <a:lnTo>
                  <a:pt x="12688" y="4198"/>
                </a:lnTo>
                <a:lnTo>
                  <a:pt x="0" y="0"/>
                </a:lnTo>
                <a:close/>
              </a:path>
              <a:path w="167005" h="117475">
                <a:moveTo>
                  <a:pt x="12688" y="4198"/>
                </a:moveTo>
                <a:lnTo>
                  <a:pt x="3957" y="4198"/>
                </a:lnTo>
                <a:lnTo>
                  <a:pt x="163606" y="57034"/>
                </a:lnTo>
                <a:lnTo>
                  <a:pt x="166908" y="55231"/>
                </a:lnTo>
                <a:lnTo>
                  <a:pt x="12688" y="419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43367" y="9728038"/>
            <a:ext cx="200660" cy="144145"/>
          </a:xfrm>
          <a:custGeom>
            <a:avLst/>
            <a:gdLst/>
            <a:ahLst/>
            <a:cxnLst/>
            <a:rect l="l" t="t" r="r" b="b"/>
            <a:pathLst>
              <a:path w="200659" h="144145">
                <a:moveTo>
                  <a:pt x="118865" y="0"/>
                </a:moveTo>
                <a:lnTo>
                  <a:pt x="0" y="89316"/>
                </a:lnTo>
                <a:lnTo>
                  <a:pt x="164550" y="143764"/>
                </a:lnTo>
                <a:lnTo>
                  <a:pt x="167837" y="141969"/>
                </a:lnTo>
                <a:lnTo>
                  <a:pt x="5832" y="88363"/>
                </a:lnTo>
                <a:lnTo>
                  <a:pt x="118195" y="3937"/>
                </a:lnTo>
                <a:lnTo>
                  <a:pt x="121508" y="3937"/>
                </a:lnTo>
                <a:lnTo>
                  <a:pt x="120699" y="2732"/>
                </a:lnTo>
                <a:lnTo>
                  <a:pt x="117389" y="2732"/>
                </a:lnTo>
                <a:lnTo>
                  <a:pt x="118530" y="1958"/>
                </a:lnTo>
                <a:lnTo>
                  <a:pt x="120179" y="1958"/>
                </a:lnTo>
                <a:lnTo>
                  <a:pt x="118865" y="0"/>
                </a:lnTo>
                <a:close/>
              </a:path>
              <a:path w="200659" h="144145">
                <a:moveTo>
                  <a:pt x="121508" y="3937"/>
                </a:moveTo>
                <a:lnTo>
                  <a:pt x="118195" y="3937"/>
                </a:lnTo>
                <a:lnTo>
                  <a:pt x="197921" y="122706"/>
                </a:lnTo>
                <a:lnTo>
                  <a:pt x="200205" y="121185"/>
                </a:lnTo>
                <a:lnTo>
                  <a:pt x="121508" y="3937"/>
                </a:lnTo>
                <a:close/>
              </a:path>
              <a:path w="200659" h="144145">
                <a:moveTo>
                  <a:pt x="120179" y="1958"/>
                </a:moveTo>
                <a:lnTo>
                  <a:pt x="118530" y="1958"/>
                </a:lnTo>
                <a:lnTo>
                  <a:pt x="117389" y="2732"/>
                </a:lnTo>
                <a:lnTo>
                  <a:pt x="120699" y="2732"/>
                </a:lnTo>
                <a:lnTo>
                  <a:pt x="120179" y="19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457991" y="9615776"/>
            <a:ext cx="106680" cy="118110"/>
          </a:xfrm>
          <a:custGeom>
            <a:avLst/>
            <a:gdLst/>
            <a:ahLst/>
            <a:cxnLst/>
            <a:rect l="l" t="t" r="r" b="b"/>
            <a:pathLst>
              <a:path w="106680" h="118109">
                <a:moveTo>
                  <a:pt x="71551" y="0"/>
                </a:moveTo>
                <a:lnTo>
                  <a:pt x="0" y="117937"/>
                </a:lnTo>
                <a:lnTo>
                  <a:pt x="13402" y="110513"/>
                </a:lnTo>
                <a:lnTo>
                  <a:pt x="7706" y="110513"/>
                </a:lnTo>
                <a:lnTo>
                  <a:pt x="73220" y="2517"/>
                </a:lnTo>
                <a:lnTo>
                  <a:pt x="71551" y="0"/>
                </a:lnTo>
                <a:close/>
              </a:path>
              <a:path w="106680" h="118109">
                <a:moveTo>
                  <a:pt x="104842" y="56725"/>
                </a:moveTo>
                <a:lnTo>
                  <a:pt x="7706" y="110513"/>
                </a:lnTo>
                <a:lnTo>
                  <a:pt x="13402" y="110513"/>
                </a:lnTo>
                <a:lnTo>
                  <a:pt x="106184" y="59118"/>
                </a:lnTo>
                <a:lnTo>
                  <a:pt x="104842" y="5672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26015" y="9655752"/>
            <a:ext cx="138430" cy="163830"/>
          </a:xfrm>
          <a:custGeom>
            <a:avLst/>
            <a:gdLst/>
            <a:ahLst/>
            <a:cxnLst/>
            <a:rect l="l" t="t" r="r" b="b"/>
            <a:pathLst>
              <a:path w="138430" h="163829">
                <a:moveTo>
                  <a:pt x="2622" y="27678"/>
                </a:moveTo>
                <a:lnTo>
                  <a:pt x="0" y="28712"/>
                </a:lnTo>
                <a:lnTo>
                  <a:pt x="19226" y="163613"/>
                </a:lnTo>
                <a:lnTo>
                  <a:pt x="25845" y="158639"/>
                </a:lnTo>
                <a:lnTo>
                  <a:pt x="21278" y="158639"/>
                </a:lnTo>
                <a:lnTo>
                  <a:pt x="2622" y="27678"/>
                </a:lnTo>
                <a:close/>
              </a:path>
              <a:path w="138430" h="163829">
                <a:moveTo>
                  <a:pt x="62263" y="0"/>
                </a:moveTo>
                <a:lnTo>
                  <a:pt x="59771" y="1391"/>
                </a:lnTo>
                <a:lnTo>
                  <a:pt x="133767" y="74108"/>
                </a:lnTo>
                <a:lnTo>
                  <a:pt x="21278" y="158639"/>
                </a:lnTo>
                <a:lnTo>
                  <a:pt x="25845" y="158639"/>
                </a:lnTo>
                <a:lnTo>
                  <a:pt x="137965" y="74390"/>
                </a:lnTo>
                <a:lnTo>
                  <a:pt x="6226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33689" y="9814339"/>
            <a:ext cx="244475" cy="195580"/>
          </a:xfrm>
          <a:custGeom>
            <a:avLst/>
            <a:gdLst/>
            <a:ahLst/>
            <a:cxnLst/>
            <a:rect l="l" t="t" r="r" b="b"/>
            <a:pathLst>
              <a:path w="244475" h="195579">
                <a:moveTo>
                  <a:pt x="213352" y="0"/>
                </a:moveTo>
                <a:lnTo>
                  <a:pt x="0" y="195227"/>
                </a:lnTo>
                <a:lnTo>
                  <a:pt x="6016" y="193454"/>
                </a:lnTo>
                <a:lnTo>
                  <a:pt x="211855" y="5078"/>
                </a:lnTo>
                <a:lnTo>
                  <a:pt x="214695" y="5078"/>
                </a:lnTo>
                <a:lnTo>
                  <a:pt x="214120" y="2900"/>
                </a:lnTo>
                <a:lnTo>
                  <a:pt x="211290" y="2900"/>
                </a:lnTo>
                <a:lnTo>
                  <a:pt x="212599" y="2544"/>
                </a:lnTo>
                <a:lnTo>
                  <a:pt x="214025" y="2544"/>
                </a:lnTo>
                <a:lnTo>
                  <a:pt x="213352" y="0"/>
                </a:lnTo>
                <a:close/>
              </a:path>
              <a:path w="244475" h="195579">
                <a:moveTo>
                  <a:pt x="214695" y="5078"/>
                </a:moveTo>
                <a:lnTo>
                  <a:pt x="211855" y="5078"/>
                </a:lnTo>
                <a:lnTo>
                  <a:pt x="241627" y="117640"/>
                </a:lnTo>
                <a:lnTo>
                  <a:pt x="244214" y="116700"/>
                </a:lnTo>
                <a:lnTo>
                  <a:pt x="214695" y="5078"/>
                </a:lnTo>
                <a:close/>
              </a:path>
              <a:path w="244475" h="195579">
                <a:moveTo>
                  <a:pt x="214025" y="2544"/>
                </a:moveTo>
                <a:lnTo>
                  <a:pt x="212599" y="2544"/>
                </a:lnTo>
                <a:lnTo>
                  <a:pt x="211290" y="2900"/>
                </a:lnTo>
                <a:lnTo>
                  <a:pt x="214120" y="2900"/>
                </a:lnTo>
                <a:lnTo>
                  <a:pt x="214025" y="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187685" y="9683453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5" h="147954">
                <a:moveTo>
                  <a:pt x="61967" y="30105"/>
                </a:moveTo>
                <a:lnTo>
                  <a:pt x="58216" y="31453"/>
                </a:lnTo>
                <a:lnTo>
                  <a:pt x="0" y="147922"/>
                </a:lnTo>
                <a:lnTo>
                  <a:pt x="37804" y="144791"/>
                </a:lnTo>
                <a:lnTo>
                  <a:pt x="4659" y="144791"/>
                </a:lnTo>
                <a:lnTo>
                  <a:pt x="61967" y="30105"/>
                </a:lnTo>
                <a:close/>
              </a:path>
              <a:path w="160655" h="147954">
                <a:moveTo>
                  <a:pt x="140892" y="0"/>
                </a:moveTo>
                <a:lnTo>
                  <a:pt x="138269" y="1034"/>
                </a:lnTo>
                <a:lnTo>
                  <a:pt x="156958" y="132184"/>
                </a:lnTo>
                <a:lnTo>
                  <a:pt x="4659" y="144791"/>
                </a:lnTo>
                <a:lnTo>
                  <a:pt x="37804" y="144791"/>
                </a:lnTo>
                <a:lnTo>
                  <a:pt x="160068" y="134665"/>
                </a:lnTo>
                <a:lnTo>
                  <a:pt x="14089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385757" y="9621919"/>
            <a:ext cx="78740" cy="112395"/>
          </a:xfrm>
          <a:custGeom>
            <a:avLst/>
            <a:gdLst/>
            <a:ahLst/>
            <a:cxnLst/>
            <a:rect l="l" t="t" r="r" b="b"/>
            <a:pathLst>
              <a:path w="78740" h="112395">
                <a:moveTo>
                  <a:pt x="2481" y="33855"/>
                </a:moveTo>
                <a:lnTo>
                  <a:pt x="0" y="35241"/>
                </a:lnTo>
                <a:lnTo>
                  <a:pt x="78266" y="112140"/>
                </a:lnTo>
                <a:lnTo>
                  <a:pt x="76699" y="104035"/>
                </a:lnTo>
                <a:lnTo>
                  <a:pt x="73889" y="104035"/>
                </a:lnTo>
                <a:lnTo>
                  <a:pt x="2481" y="33855"/>
                </a:lnTo>
                <a:close/>
              </a:path>
              <a:path w="78740" h="112395">
                <a:moveTo>
                  <a:pt x="56687" y="0"/>
                </a:moveTo>
                <a:lnTo>
                  <a:pt x="54245" y="1870"/>
                </a:lnTo>
                <a:lnTo>
                  <a:pt x="73889" y="104035"/>
                </a:lnTo>
                <a:lnTo>
                  <a:pt x="76699" y="104035"/>
                </a:lnTo>
                <a:lnTo>
                  <a:pt x="5668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142406" y="9713539"/>
            <a:ext cx="107314" cy="119380"/>
          </a:xfrm>
          <a:custGeom>
            <a:avLst/>
            <a:gdLst/>
            <a:ahLst/>
            <a:cxnLst/>
            <a:rect l="l" t="t" r="r" b="b"/>
            <a:pathLst>
              <a:path w="107315" h="119379">
                <a:moveTo>
                  <a:pt x="2623" y="36738"/>
                </a:moveTo>
                <a:lnTo>
                  <a:pt x="0" y="37668"/>
                </a:lnTo>
                <a:lnTo>
                  <a:pt x="47729" y="119145"/>
                </a:lnTo>
                <a:lnTo>
                  <a:pt x="48881" y="116894"/>
                </a:lnTo>
                <a:lnTo>
                  <a:pt x="50624" y="113407"/>
                </a:lnTo>
                <a:lnTo>
                  <a:pt x="47541" y="113407"/>
                </a:lnTo>
                <a:lnTo>
                  <a:pt x="2623" y="36738"/>
                </a:lnTo>
                <a:close/>
              </a:path>
              <a:path w="107315" h="119379">
                <a:moveTo>
                  <a:pt x="107301" y="0"/>
                </a:moveTo>
                <a:lnTo>
                  <a:pt x="103548" y="1349"/>
                </a:lnTo>
                <a:lnTo>
                  <a:pt x="47541" y="113407"/>
                </a:lnTo>
                <a:lnTo>
                  <a:pt x="50624" y="113407"/>
                </a:lnTo>
                <a:lnTo>
                  <a:pt x="10730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440008" y="9615761"/>
            <a:ext cx="91440" cy="118110"/>
          </a:xfrm>
          <a:custGeom>
            <a:avLst/>
            <a:gdLst/>
            <a:ahLst/>
            <a:cxnLst/>
            <a:rect l="l" t="t" r="r" b="b"/>
            <a:pathLst>
              <a:path w="91440" h="118109">
                <a:moveTo>
                  <a:pt x="2436" y="6158"/>
                </a:moveTo>
                <a:lnTo>
                  <a:pt x="0" y="8024"/>
                </a:lnTo>
                <a:lnTo>
                  <a:pt x="21146" y="117995"/>
                </a:lnTo>
                <a:lnTo>
                  <a:pt x="25707" y="110477"/>
                </a:lnTo>
                <a:lnTo>
                  <a:pt x="22497" y="110477"/>
                </a:lnTo>
                <a:lnTo>
                  <a:pt x="2436" y="6158"/>
                </a:lnTo>
                <a:close/>
              </a:path>
              <a:path w="91440" h="118109">
                <a:moveTo>
                  <a:pt x="89523" y="0"/>
                </a:moveTo>
                <a:lnTo>
                  <a:pt x="22497" y="110477"/>
                </a:lnTo>
                <a:lnTo>
                  <a:pt x="25707" y="110477"/>
                </a:lnTo>
                <a:lnTo>
                  <a:pt x="91199" y="2528"/>
                </a:lnTo>
                <a:lnTo>
                  <a:pt x="8952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056120" y="9824308"/>
            <a:ext cx="136525" cy="193675"/>
          </a:xfrm>
          <a:custGeom>
            <a:avLst/>
            <a:gdLst/>
            <a:ahLst/>
            <a:cxnLst/>
            <a:rect l="l" t="t" r="r" b="b"/>
            <a:pathLst>
              <a:path w="136525" h="193675">
                <a:moveTo>
                  <a:pt x="0" y="0"/>
                </a:moveTo>
                <a:lnTo>
                  <a:pt x="49647" y="193486"/>
                </a:lnTo>
                <a:lnTo>
                  <a:pt x="52272" y="192713"/>
                </a:lnTo>
                <a:lnTo>
                  <a:pt x="3560" y="2858"/>
                </a:lnTo>
                <a:lnTo>
                  <a:pt x="92535" y="2858"/>
                </a:lnTo>
                <a:lnTo>
                  <a:pt x="0" y="0"/>
                </a:lnTo>
                <a:close/>
              </a:path>
              <a:path w="136525" h="193675">
                <a:moveTo>
                  <a:pt x="92535" y="2858"/>
                </a:moveTo>
                <a:lnTo>
                  <a:pt x="3560" y="2858"/>
                </a:lnTo>
                <a:lnTo>
                  <a:pt x="131943" y="6816"/>
                </a:lnTo>
                <a:lnTo>
                  <a:pt x="60153" y="190390"/>
                </a:lnTo>
                <a:lnTo>
                  <a:pt x="63484" y="189409"/>
                </a:lnTo>
                <a:lnTo>
                  <a:pt x="135922" y="4198"/>
                </a:lnTo>
                <a:lnTo>
                  <a:pt x="92535" y="28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056171" y="9750288"/>
            <a:ext cx="136525" cy="81280"/>
          </a:xfrm>
          <a:custGeom>
            <a:avLst/>
            <a:gdLst/>
            <a:ahLst/>
            <a:cxnLst/>
            <a:rect l="l" t="t" r="r" b="b"/>
            <a:pathLst>
              <a:path w="136525" h="81279">
                <a:moveTo>
                  <a:pt x="13509" y="27792"/>
                </a:moveTo>
                <a:lnTo>
                  <a:pt x="10449" y="28982"/>
                </a:lnTo>
                <a:lnTo>
                  <a:pt x="0" y="76763"/>
                </a:lnTo>
                <a:lnTo>
                  <a:pt x="136268" y="80972"/>
                </a:lnTo>
                <a:lnTo>
                  <a:pt x="134574" y="78082"/>
                </a:lnTo>
                <a:lnTo>
                  <a:pt x="131388" y="78082"/>
                </a:lnTo>
                <a:lnTo>
                  <a:pt x="3371" y="74135"/>
                </a:lnTo>
                <a:lnTo>
                  <a:pt x="13509" y="27792"/>
                </a:lnTo>
                <a:close/>
              </a:path>
              <a:path w="136525" h="81279">
                <a:moveTo>
                  <a:pt x="88828" y="0"/>
                </a:moveTo>
                <a:lnTo>
                  <a:pt x="86192" y="934"/>
                </a:lnTo>
                <a:lnTo>
                  <a:pt x="131388" y="78082"/>
                </a:lnTo>
                <a:lnTo>
                  <a:pt x="134574" y="78082"/>
                </a:lnTo>
                <a:lnTo>
                  <a:pt x="8882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940387" y="9815708"/>
            <a:ext cx="168275" cy="204470"/>
          </a:xfrm>
          <a:custGeom>
            <a:avLst/>
            <a:gdLst/>
            <a:ahLst/>
            <a:cxnLst/>
            <a:rect l="l" t="t" r="r" b="b"/>
            <a:pathLst>
              <a:path w="168275" h="204470">
                <a:moveTo>
                  <a:pt x="2275" y="21847"/>
                </a:moveTo>
                <a:lnTo>
                  <a:pt x="0" y="23396"/>
                </a:lnTo>
                <a:lnTo>
                  <a:pt x="158018" y="204255"/>
                </a:lnTo>
                <a:lnTo>
                  <a:pt x="160899" y="203406"/>
                </a:lnTo>
                <a:lnTo>
                  <a:pt x="2275" y="21847"/>
                </a:lnTo>
                <a:close/>
              </a:path>
              <a:path w="168275" h="204470">
                <a:moveTo>
                  <a:pt x="41296" y="0"/>
                </a:moveTo>
                <a:lnTo>
                  <a:pt x="37005" y="2278"/>
                </a:lnTo>
                <a:lnTo>
                  <a:pt x="116475" y="11280"/>
                </a:lnTo>
                <a:lnTo>
                  <a:pt x="165419" y="202074"/>
                </a:lnTo>
                <a:lnTo>
                  <a:pt x="168054" y="201298"/>
                </a:lnTo>
                <a:lnTo>
                  <a:pt x="118653" y="8767"/>
                </a:lnTo>
                <a:lnTo>
                  <a:pt x="4129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977374" y="9778053"/>
            <a:ext cx="92710" cy="49530"/>
          </a:xfrm>
          <a:custGeom>
            <a:avLst/>
            <a:gdLst/>
            <a:ahLst/>
            <a:cxnLst/>
            <a:rect l="l" t="t" r="r" b="b"/>
            <a:pathLst>
              <a:path w="92709" h="49529">
                <a:moveTo>
                  <a:pt x="4291" y="37664"/>
                </a:moveTo>
                <a:lnTo>
                  <a:pt x="0" y="39942"/>
                </a:lnTo>
                <a:lnTo>
                  <a:pt x="81613" y="49186"/>
                </a:lnTo>
                <a:lnTo>
                  <a:pt x="82271" y="46181"/>
                </a:lnTo>
                <a:lnTo>
                  <a:pt x="79467" y="46181"/>
                </a:lnTo>
                <a:lnTo>
                  <a:pt x="4291" y="37664"/>
                </a:lnTo>
                <a:close/>
              </a:path>
              <a:path w="92709" h="49529">
                <a:moveTo>
                  <a:pt x="92375" y="0"/>
                </a:moveTo>
                <a:lnTo>
                  <a:pt x="89304" y="1194"/>
                </a:lnTo>
                <a:lnTo>
                  <a:pt x="79467" y="46181"/>
                </a:lnTo>
                <a:lnTo>
                  <a:pt x="82271" y="46181"/>
                </a:lnTo>
                <a:lnTo>
                  <a:pt x="9237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874973" y="9837601"/>
            <a:ext cx="226695" cy="208279"/>
          </a:xfrm>
          <a:custGeom>
            <a:avLst/>
            <a:gdLst/>
            <a:ahLst/>
            <a:cxnLst/>
            <a:rect l="l" t="t" r="r" b="b"/>
            <a:pathLst>
              <a:path w="226694" h="208279">
                <a:moveTo>
                  <a:pt x="33426" y="27496"/>
                </a:moveTo>
                <a:lnTo>
                  <a:pt x="31791" y="29043"/>
                </a:lnTo>
                <a:lnTo>
                  <a:pt x="29933" y="31683"/>
                </a:lnTo>
                <a:lnTo>
                  <a:pt x="0" y="207883"/>
                </a:lnTo>
                <a:lnTo>
                  <a:pt x="57817" y="204972"/>
                </a:lnTo>
                <a:lnTo>
                  <a:pt x="3277" y="204972"/>
                </a:lnTo>
                <a:lnTo>
                  <a:pt x="33426" y="27496"/>
                </a:lnTo>
                <a:close/>
              </a:path>
              <a:path w="226694" h="208279">
                <a:moveTo>
                  <a:pt x="176270" y="196257"/>
                </a:moveTo>
                <a:lnTo>
                  <a:pt x="3277" y="204972"/>
                </a:lnTo>
                <a:lnTo>
                  <a:pt x="57817" y="204972"/>
                </a:lnTo>
                <a:lnTo>
                  <a:pt x="165010" y="199575"/>
                </a:lnTo>
                <a:lnTo>
                  <a:pt x="176270" y="196257"/>
                </a:lnTo>
                <a:close/>
              </a:path>
              <a:path w="226694" h="208279">
                <a:moveTo>
                  <a:pt x="67622" y="0"/>
                </a:moveTo>
                <a:lnTo>
                  <a:pt x="65345" y="1550"/>
                </a:lnTo>
                <a:lnTo>
                  <a:pt x="223343" y="182388"/>
                </a:lnTo>
                <a:lnTo>
                  <a:pt x="226233" y="181536"/>
                </a:lnTo>
                <a:lnTo>
                  <a:pt x="676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72607" y="10033875"/>
            <a:ext cx="179070" cy="43815"/>
          </a:xfrm>
          <a:custGeom>
            <a:avLst/>
            <a:gdLst/>
            <a:ahLst/>
            <a:cxnLst/>
            <a:rect l="l" t="t" r="r" b="b"/>
            <a:pathLst>
              <a:path w="179069" h="43815">
                <a:moveTo>
                  <a:pt x="4062" y="10164"/>
                </a:moveTo>
                <a:lnTo>
                  <a:pt x="3287" y="11284"/>
                </a:lnTo>
                <a:lnTo>
                  <a:pt x="49691" y="43802"/>
                </a:lnTo>
                <a:lnTo>
                  <a:pt x="52791" y="42629"/>
                </a:lnTo>
                <a:lnTo>
                  <a:pt x="8398" y="11525"/>
                </a:lnTo>
                <a:lnTo>
                  <a:pt x="4125" y="11525"/>
                </a:lnTo>
                <a:lnTo>
                  <a:pt x="4062" y="10164"/>
                </a:lnTo>
                <a:close/>
              </a:path>
              <a:path w="179069" h="43815">
                <a:moveTo>
                  <a:pt x="31212" y="10164"/>
                </a:moveTo>
                <a:lnTo>
                  <a:pt x="4062" y="10164"/>
                </a:lnTo>
                <a:lnTo>
                  <a:pt x="4125" y="11525"/>
                </a:lnTo>
                <a:lnTo>
                  <a:pt x="8398" y="11525"/>
                </a:lnTo>
                <a:lnTo>
                  <a:pt x="8114" y="11326"/>
                </a:lnTo>
                <a:lnTo>
                  <a:pt x="31212" y="10164"/>
                </a:lnTo>
                <a:close/>
              </a:path>
              <a:path w="179069" h="43815">
                <a:moveTo>
                  <a:pt x="178582" y="0"/>
                </a:moveTo>
                <a:lnTo>
                  <a:pt x="0" y="8991"/>
                </a:lnTo>
                <a:lnTo>
                  <a:pt x="3287" y="11284"/>
                </a:lnTo>
                <a:lnTo>
                  <a:pt x="4062" y="10164"/>
                </a:lnTo>
                <a:lnTo>
                  <a:pt x="31212" y="10164"/>
                </a:lnTo>
                <a:lnTo>
                  <a:pt x="167332" y="3314"/>
                </a:lnTo>
                <a:lnTo>
                  <a:pt x="17858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855876" y="9865076"/>
            <a:ext cx="52705" cy="179705"/>
          </a:xfrm>
          <a:custGeom>
            <a:avLst/>
            <a:gdLst/>
            <a:ahLst/>
            <a:cxnLst/>
            <a:rect l="l" t="t" r="r" b="b"/>
            <a:pathLst>
              <a:path w="52705" h="179704">
                <a:moveTo>
                  <a:pt x="1457" y="115098"/>
                </a:moveTo>
                <a:lnTo>
                  <a:pt x="0" y="119469"/>
                </a:lnTo>
                <a:lnTo>
                  <a:pt x="19442" y="179371"/>
                </a:lnTo>
                <a:lnTo>
                  <a:pt x="22091" y="179182"/>
                </a:lnTo>
                <a:lnTo>
                  <a:pt x="23103" y="173224"/>
                </a:lnTo>
                <a:lnTo>
                  <a:pt x="20332" y="173224"/>
                </a:lnTo>
                <a:lnTo>
                  <a:pt x="1457" y="115098"/>
                </a:lnTo>
                <a:close/>
              </a:path>
              <a:path w="52705" h="179704">
                <a:moveTo>
                  <a:pt x="52545" y="0"/>
                </a:moveTo>
                <a:lnTo>
                  <a:pt x="50887" y="1568"/>
                </a:lnTo>
                <a:lnTo>
                  <a:pt x="49039" y="4193"/>
                </a:lnTo>
                <a:lnTo>
                  <a:pt x="20332" y="173224"/>
                </a:lnTo>
                <a:lnTo>
                  <a:pt x="23103" y="173224"/>
                </a:lnTo>
                <a:lnTo>
                  <a:pt x="5254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844832" y="9980156"/>
            <a:ext cx="34925" cy="68580"/>
          </a:xfrm>
          <a:custGeom>
            <a:avLst/>
            <a:gdLst/>
            <a:ahLst/>
            <a:cxnLst/>
            <a:rect l="l" t="t" r="r" b="b"/>
            <a:pathLst>
              <a:path w="34925" h="68579">
                <a:moveTo>
                  <a:pt x="877" y="36162"/>
                </a:moveTo>
                <a:lnTo>
                  <a:pt x="0" y="39003"/>
                </a:lnTo>
                <a:lnTo>
                  <a:pt x="34559" y="67977"/>
                </a:lnTo>
                <a:lnTo>
                  <a:pt x="31893" y="59757"/>
                </a:lnTo>
                <a:lnTo>
                  <a:pt x="29020" y="59757"/>
                </a:lnTo>
                <a:lnTo>
                  <a:pt x="877" y="36162"/>
                </a:lnTo>
                <a:close/>
              </a:path>
              <a:path w="34925" h="68579">
                <a:moveTo>
                  <a:pt x="12509" y="0"/>
                </a:moveTo>
                <a:lnTo>
                  <a:pt x="11046" y="4388"/>
                </a:lnTo>
                <a:lnTo>
                  <a:pt x="29020" y="59757"/>
                </a:lnTo>
                <a:lnTo>
                  <a:pt x="31893" y="59757"/>
                </a:lnTo>
                <a:lnTo>
                  <a:pt x="125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834555" y="10016294"/>
            <a:ext cx="45720" cy="37465"/>
          </a:xfrm>
          <a:custGeom>
            <a:avLst/>
            <a:gdLst/>
            <a:ahLst/>
            <a:cxnLst/>
            <a:rect l="l" t="t" r="r" b="b"/>
            <a:pathLst>
              <a:path w="45719" h="37465">
                <a:moveTo>
                  <a:pt x="11160" y="0"/>
                </a:moveTo>
                <a:lnTo>
                  <a:pt x="10282" y="2842"/>
                </a:lnTo>
                <a:lnTo>
                  <a:pt x="39004" y="26918"/>
                </a:lnTo>
                <a:lnTo>
                  <a:pt x="886" y="33985"/>
                </a:lnTo>
                <a:lnTo>
                  <a:pt x="0" y="36943"/>
                </a:lnTo>
                <a:lnTo>
                  <a:pt x="45223" y="28562"/>
                </a:lnTo>
                <a:lnTo>
                  <a:pt x="44252" y="27746"/>
                </a:lnTo>
                <a:lnTo>
                  <a:pt x="42103" y="27746"/>
                </a:lnTo>
                <a:lnTo>
                  <a:pt x="42983" y="26678"/>
                </a:lnTo>
                <a:lnTo>
                  <a:pt x="11160" y="0"/>
                </a:lnTo>
                <a:close/>
              </a:path>
              <a:path w="45719" h="37465">
                <a:moveTo>
                  <a:pt x="42983" y="26678"/>
                </a:moveTo>
                <a:lnTo>
                  <a:pt x="42103" y="27746"/>
                </a:lnTo>
                <a:lnTo>
                  <a:pt x="44252" y="27746"/>
                </a:lnTo>
                <a:lnTo>
                  <a:pt x="42983" y="26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73349" y="10040071"/>
            <a:ext cx="52069" cy="48895"/>
          </a:xfrm>
          <a:custGeom>
            <a:avLst/>
            <a:gdLst/>
            <a:ahLst/>
            <a:cxnLst/>
            <a:rect l="l" t="t" r="r" b="b"/>
            <a:pathLst>
              <a:path w="52069" h="48895">
                <a:moveTo>
                  <a:pt x="0" y="0"/>
                </a:moveTo>
                <a:lnTo>
                  <a:pt x="21765" y="48694"/>
                </a:lnTo>
                <a:lnTo>
                  <a:pt x="24258" y="47539"/>
                </a:lnTo>
                <a:lnTo>
                  <a:pt x="6554" y="7936"/>
                </a:lnTo>
                <a:lnTo>
                  <a:pt x="11327" y="7936"/>
                </a:lnTo>
                <a:lnTo>
                  <a:pt x="0" y="0"/>
                </a:lnTo>
                <a:close/>
              </a:path>
              <a:path w="52069" h="48895">
                <a:moveTo>
                  <a:pt x="11327" y="7936"/>
                </a:moveTo>
                <a:lnTo>
                  <a:pt x="6554" y="7936"/>
                </a:lnTo>
                <a:lnTo>
                  <a:pt x="48916" y="37619"/>
                </a:lnTo>
                <a:lnTo>
                  <a:pt x="52015" y="36446"/>
                </a:lnTo>
                <a:lnTo>
                  <a:pt x="11327" y="793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834556" y="10042197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42767" y="3664"/>
                </a:moveTo>
                <a:lnTo>
                  <a:pt x="39776" y="3664"/>
                </a:lnTo>
                <a:lnTo>
                  <a:pt x="8370" y="73957"/>
                </a:lnTo>
                <a:lnTo>
                  <a:pt x="12508" y="71398"/>
                </a:lnTo>
                <a:lnTo>
                  <a:pt x="42767" y="3664"/>
                </a:lnTo>
                <a:close/>
              </a:path>
              <a:path w="44450" h="74295">
                <a:moveTo>
                  <a:pt x="41839" y="481"/>
                </a:moveTo>
                <a:lnTo>
                  <a:pt x="888" y="8076"/>
                </a:lnTo>
                <a:lnTo>
                  <a:pt x="0" y="11038"/>
                </a:lnTo>
                <a:lnTo>
                  <a:pt x="39776" y="3664"/>
                </a:lnTo>
                <a:lnTo>
                  <a:pt x="42767" y="3664"/>
                </a:lnTo>
                <a:lnTo>
                  <a:pt x="43581" y="1842"/>
                </a:lnTo>
                <a:lnTo>
                  <a:pt x="42091" y="1842"/>
                </a:lnTo>
                <a:lnTo>
                  <a:pt x="40834" y="1266"/>
                </a:lnTo>
                <a:lnTo>
                  <a:pt x="41984" y="1266"/>
                </a:lnTo>
                <a:lnTo>
                  <a:pt x="41839" y="481"/>
                </a:lnTo>
                <a:close/>
              </a:path>
              <a:path w="44450" h="74295">
                <a:moveTo>
                  <a:pt x="41984" y="1266"/>
                </a:moveTo>
                <a:lnTo>
                  <a:pt x="40834" y="1266"/>
                </a:lnTo>
                <a:lnTo>
                  <a:pt x="42091" y="1842"/>
                </a:lnTo>
                <a:lnTo>
                  <a:pt x="41984" y="1266"/>
                </a:lnTo>
                <a:close/>
              </a:path>
              <a:path w="44450" h="74295">
                <a:moveTo>
                  <a:pt x="44405" y="0"/>
                </a:moveTo>
                <a:lnTo>
                  <a:pt x="41839" y="481"/>
                </a:lnTo>
                <a:lnTo>
                  <a:pt x="42091" y="1842"/>
                </a:lnTo>
                <a:lnTo>
                  <a:pt x="43581" y="1842"/>
                </a:lnTo>
                <a:lnTo>
                  <a:pt x="4440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842936" y="10040668"/>
            <a:ext cx="55244" cy="75565"/>
          </a:xfrm>
          <a:custGeom>
            <a:avLst/>
            <a:gdLst/>
            <a:ahLst/>
            <a:cxnLst/>
            <a:rect l="l" t="t" r="r" b="b"/>
            <a:pathLst>
              <a:path w="55244" h="75565">
                <a:moveTo>
                  <a:pt x="33722" y="0"/>
                </a:moveTo>
                <a:lnTo>
                  <a:pt x="0" y="75481"/>
                </a:lnTo>
                <a:lnTo>
                  <a:pt x="4153" y="72911"/>
                </a:lnTo>
                <a:lnTo>
                  <a:pt x="33722" y="6722"/>
                </a:lnTo>
                <a:lnTo>
                  <a:pt x="36727" y="6722"/>
                </a:lnTo>
                <a:lnTo>
                  <a:pt x="33722" y="0"/>
                </a:lnTo>
                <a:close/>
              </a:path>
              <a:path w="55244" h="75565">
                <a:moveTo>
                  <a:pt x="36727" y="6722"/>
                </a:moveTo>
                <a:lnTo>
                  <a:pt x="33722" y="6722"/>
                </a:lnTo>
                <a:lnTo>
                  <a:pt x="52208" y="48083"/>
                </a:lnTo>
                <a:lnTo>
                  <a:pt x="54698" y="46930"/>
                </a:lnTo>
                <a:lnTo>
                  <a:pt x="36727" y="672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856963" y="100273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64"/>
                </a:lnTo>
                <a:lnTo>
                  <a:pt x="0" y="23538"/>
                </a:lnTo>
                <a:lnTo>
                  <a:pt x="6764" y="30376"/>
                </a:lnTo>
                <a:lnTo>
                  <a:pt x="23517" y="30449"/>
                </a:lnTo>
                <a:lnTo>
                  <a:pt x="30344" y="23685"/>
                </a:lnTo>
                <a:lnTo>
                  <a:pt x="30438" y="6931"/>
                </a:lnTo>
                <a:lnTo>
                  <a:pt x="23685" y="94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094612" y="10011946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846" y="0"/>
                </a:moveTo>
                <a:lnTo>
                  <a:pt x="8" y="6753"/>
                </a:lnTo>
                <a:lnTo>
                  <a:pt x="0" y="9135"/>
                </a:lnTo>
                <a:lnTo>
                  <a:pt x="25216" y="1705"/>
                </a:lnTo>
                <a:lnTo>
                  <a:pt x="23620" y="94"/>
                </a:lnTo>
                <a:lnTo>
                  <a:pt x="6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364112" y="9919268"/>
            <a:ext cx="29845" cy="17145"/>
          </a:xfrm>
          <a:custGeom>
            <a:avLst/>
            <a:gdLst/>
            <a:ahLst/>
            <a:cxnLst/>
            <a:rect l="l" t="t" r="r" b="b"/>
            <a:pathLst>
              <a:path w="29844" h="17145">
                <a:moveTo>
                  <a:pt x="6877" y="0"/>
                </a:moveTo>
                <a:lnTo>
                  <a:pt x="49" y="6764"/>
                </a:lnTo>
                <a:lnTo>
                  <a:pt x="0" y="16784"/>
                </a:lnTo>
                <a:lnTo>
                  <a:pt x="19624" y="9651"/>
                </a:lnTo>
                <a:lnTo>
                  <a:pt x="29234" y="5750"/>
                </a:lnTo>
                <a:lnTo>
                  <a:pt x="23640" y="104"/>
                </a:lnTo>
                <a:lnTo>
                  <a:pt x="6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332551" y="98048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53"/>
                </a:lnTo>
                <a:lnTo>
                  <a:pt x="0" y="23528"/>
                </a:lnTo>
                <a:lnTo>
                  <a:pt x="6764" y="30355"/>
                </a:lnTo>
                <a:lnTo>
                  <a:pt x="23517" y="30438"/>
                </a:lnTo>
                <a:lnTo>
                  <a:pt x="30344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449626" y="97125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00" y="0"/>
                </a:moveTo>
                <a:lnTo>
                  <a:pt x="62" y="6764"/>
                </a:lnTo>
                <a:lnTo>
                  <a:pt x="0" y="23528"/>
                </a:lnTo>
                <a:lnTo>
                  <a:pt x="6743" y="30355"/>
                </a:lnTo>
                <a:lnTo>
                  <a:pt x="23517" y="30438"/>
                </a:lnTo>
                <a:lnTo>
                  <a:pt x="30355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174136" y="981830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83" y="675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38"/>
                </a:lnTo>
                <a:lnTo>
                  <a:pt x="30355" y="23664"/>
                </a:lnTo>
                <a:lnTo>
                  <a:pt x="30438" y="6910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044392" y="98105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4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28"/>
                </a:lnTo>
                <a:lnTo>
                  <a:pt x="30344" y="23664"/>
                </a:lnTo>
                <a:lnTo>
                  <a:pt x="30449" y="6921"/>
                </a:lnTo>
                <a:lnTo>
                  <a:pt x="23685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306244" y="10377130"/>
            <a:ext cx="409635" cy="3586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307500" y="10404423"/>
            <a:ext cx="281305" cy="165100"/>
          </a:xfrm>
          <a:custGeom>
            <a:avLst/>
            <a:gdLst/>
            <a:ahLst/>
            <a:cxnLst/>
            <a:rect l="l" t="t" r="r" b="b"/>
            <a:pathLst>
              <a:path w="281305" h="165100">
                <a:moveTo>
                  <a:pt x="6842" y="0"/>
                </a:moveTo>
                <a:lnTo>
                  <a:pt x="0" y="1273"/>
                </a:lnTo>
                <a:lnTo>
                  <a:pt x="199464" y="164763"/>
                </a:lnTo>
                <a:lnTo>
                  <a:pt x="202732" y="161371"/>
                </a:lnTo>
                <a:lnTo>
                  <a:pt x="199255" y="161371"/>
                </a:lnTo>
                <a:lnTo>
                  <a:pt x="4863" y="2046"/>
                </a:lnTo>
                <a:lnTo>
                  <a:pt x="13850" y="2046"/>
                </a:lnTo>
                <a:lnTo>
                  <a:pt x="6842" y="0"/>
                </a:lnTo>
                <a:close/>
              </a:path>
              <a:path w="281305" h="165100">
                <a:moveTo>
                  <a:pt x="13850" y="2046"/>
                </a:moveTo>
                <a:lnTo>
                  <a:pt x="4863" y="2046"/>
                </a:lnTo>
                <a:lnTo>
                  <a:pt x="276363" y="81300"/>
                </a:lnTo>
                <a:lnTo>
                  <a:pt x="199255" y="161371"/>
                </a:lnTo>
                <a:lnTo>
                  <a:pt x="202732" y="161371"/>
                </a:lnTo>
                <a:lnTo>
                  <a:pt x="280448" y="80692"/>
                </a:lnTo>
                <a:lnTo>
                  <a:pt x="278698" y="80692"/>
                </a:lnTo>
                <a:lnTo>
                  <a:pt x="277808" y="79834"/>
                </a:lnTo>
                <a:lnTo>
                  <a:pt x="280240" y="79834"/>
                </a:lnTo>
                <a:lnTo>
                  <a:pt x="13850" y="2046"/>
                </a:lnTo>
                <a:close/>
              </a:path>
              <a:path w="281305" h="165100">
                <a:moveTo>
                  <a:pt x="280240" y="79834"/>
                </a:moveTo>
                <a:lnTo>
                  <a:pt x="277808" y="79834"/>
                </a:lnTo>
                <a:lnTo>
                  <a:pt x="278698" y="80692"/>
                </a:lnTo>
                <a:lnTo>
                  <a:pt x="280448" y="80692"/>
                </a:lnTo>
                <a:lnTo>
                  <a:pt x="281043" y="80075"/>
                </a:lnTo>
                <a:lnTo>
                  <a:pt x="280240" y="7983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499812" y="10350180"/>
            <a:ext cx="220979" cy="137160"/>
          </a:xfrm>
          <a:custGeom>
            <a:avLst/>
            <a:gdLst/>
            <a:ahLst/>
            <a:cxnLst/>
            <a:rect l="l" t="t" r="r" b="b"/>
            <a:pathLst>
              <a:path w="220980" h="137159">
                <a:moveTo>
                  <a:pt x="220965" y="0"/>
                </a:moveTo>
                <a:lnTo>
                  <a:pt x="0" y="18173"/>
                </a:lnTo>
                <a:lnTo>
                  <a:pt x="86123" y="136746"/>
                </a:lnTo>
                <a:lnTo>
                  <a:pt x="90551" y="133112"/>
                </a:lnTo>
                <a:lnTo>
                  <a:pt x="86583" y="133112"/>
                </a:lnTo>
                <a:lnTo>
                  <a:pt x="4638" y="20309"/>
                </a:lnTo>
                <a:lnTo>
                  <a:pt x="220509" y="2544"/>
                </a:lnTo>
                <a:lnTo>
                  <a:pt x="220965" y="0"/>
                </a:lnTo>
                <a:close/>
              </a:path>
              <a:path w="220980" h="137159">
                <a:moveTo>
                  <a:pt x="216086" y="26868"/>
                </a:moveTo>
                <a:lnTo>
                  <a:pt x="86583" y="133112"/>
                </a:lnTo>
                <a:lnTo>
                  <a:pt x="90551" y="133112"/>
                </a:lnTo>
                <a:lnTo>
                  <a:pt x="215147" y="30882"/>
                </a:lnTo>
                <a:lnTo>
                  <a:pt x="216086" y="2686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500021" y="10296506"/>
            <a:ext cx="224154" cy="74930"/>
          </a:xfrm>
          <a:custGeom>
            <a:avLst/>
            <a:gdLst/>
            <a:ahLst/>
            <a:cxnLst/>
            <a:rect l="l" t="t" r="r" b="b"/>
            <a:pathLst>
              <a:path w="224155" h="74929">
                <a:moveTo>
                  <a:pt x="8250" y="64292"/>
                </a:moveTo>
                <a:lnTo>
                  <a:pt x="4946" y="65183"/>
                </a:lnTo>
                <a:lnTo>
                  <a:pt x="0" y="74340"/>
                </a:lnTo>
                <a:lnTo>
                  <a:pt x="34979" y="71481"/>
                </a:lnTo>
                <a:lnTo>
                  <a:pt x="4366" y="71481"/>
                </a:lnTo>
                <a:lnTo>
                  <a:pt x="8250" y="64292"/>
                </a:lnTo>
                <a:close/>
              </a:path>
              <a:path w="224155" h="74929">
                <a:moveTo>
                  <a:pt x="220753" y="53685"/>
                </a:moveTo>
                <a:lnTo>
                  <a:pt x="4366" y="71481"/>
                </a:lnTo>
                <a:lnTo>
                  <a:pt x="34979" y="71481"/>
                </a:lnTo>
                <a:lnTo>
                  <a:pt x="220300" y="56219"/>
                </a:lnTo>
                <a:lnTo>
                  <a:pt x="220753" y="53685"/>
                </a:lnTo>
                <a:close/>
              </a:path>
              <a:path w="224155" h="74929">
                <a:moveTo>
                  <a:pt x="188735" y="0"/>
                </a:moveTo>
                <a:lnTo>
                  <a:pt x="186408" y="1367"/>
                </a:lnTo>
                <a:lnTo>
                  <a:pt x="223595" y="31033"/>
                </a:lnTo>
                <a:lnTo>
                  <a:pt x="223960" y="28098"/>
                </a:lnTo>
                <a:lnTo>
                  <a:pt x="1887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686421" y="10296511"/>
            <a:ext cx="38100" cy="31115"/>
          </a:xfrm>
          <a:custGeom>
            <a:avLst/>
            <a:gdLst/>
            <a:ahLst/>
            <a:cxnLst/>
            <a:rect l="l" t="t" r="r" b="b"/>
            <a:pathLst>
              <a:path w="38100" h="31115">
                <a:moveTo>
                  <a:pt x="2327" y="0"/>
                </a:moveTo>
                <a:lnTo>
                  <a:pt x="0" y="1367"/>
                </a:lnTo>
                <a:lnTo>
                  <a:pt x="37194" y="31040"/>
                </a:lnTo>
                <a:lnTo>
                  <a:pt x="37559" y="28104"/>
                </a:lnTo>
                <a:lnTo>
                  <a:pt x="232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345200" y="10363036"/>
            <a:ext cx="159385" cy="35560"/>
          </a:xfrm>
          <a:custGeom>
            <a:avLst/>
            <a:gdLst/>
            <a:ahLst/>
            <a:cxnLst/>
            <a:rect l="l" t="t" r="r" b="b"/>
            <a:pathLst>
              <a:path w="159384" h="35559">
                <a:moveTo>
                  <a:pt x="154773" y="0"/>
                </a:moveTo>
                <a:lnTo>
                  <a:pt x="152293" y="668"/>
                </a:lnTo>
                <a:lnTo>
                  <a:pt x="155000" y="5453"/>
                </a:lnTo>
                <a:lnTo>
                  <a:pt x="66750" y="20852"/>
                </a:lnTo>
                <a:lnTo>
                  <a:pt x="36425" y="27586"/>
                </a:lnTo>
                <a:lnTo>
                  <a:pt x="0" y="35060"/>
                </a:lnTo>
                <a:lnTo>
                  <a:pt x="158916" y="7328"/>
                </a:lnTo>
                <a:lnTo>
                  <a:pt x="15477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97459" y="10360821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2500" y="2219"/>
                </a:moveTo>
                <a:lnTo>
                  <a:pt x="0" y="2893"/>
                </a:lnTo>
                <a:lnTo>
                  <a:pt x="4689" y="11187"/>
                </a:lnTo>
                <a:lnTo>
                  <a:pt x="7483" y="6015"/>
                </a:lnTo>
                <a:lnTo>
                  <a:pt x="4647" y="6015"/>
                </a:lnTo>
                <a:lnTo>
                  <a:pt x="2500" y="2219"/>
                </a:lnTo>
                <a:close/>
              </a:path>
              <a:path w="10794" h="11429">
                <a:moveTo>
                  <a:pt x="10732" y="0"/>
                </a:moveTo>
                <a:lnTo>
                  <a:pt x="7413" y="895"/>
                </a:lnTo>
                <a:lnTo>
                  <a:pt x="4647" y="6015"/>
                </a:lnTo>
                <a:lnTo>
                  <a:pt x="7483" y="6015"/>
                </a:lnTo>
                <a:lnTo>
                  <a:pt x="1073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06912" y="1040569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574" y="0"/>
                </a:moveTo>
                <a:lnTo>
                  <a:pt x="0" y="106"/>
                </a:lnTo>
                <a:lnTo>
                  <a:pt x="371" y="654"/>
                </a:lnTo>
                <a:lnTo>
                  <a:pt x="57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229244" y="10405474"/>
            <a:ext cx="154305" cy="242570"/>
          </a:xfrm>
          <a:custGeom>
            <a:avLst/>
            <a:gdLst/>
            <a:ahLst/>
            <a:cxnLst/>
            <a:rect l="l" t="t" r="r" b="b"/>
            <a:pathLst>
              <a:path w="154305" h="242570">
                <a:moveTo>
                  <a:pt x="79446" y="0"/>
                </a:moveTo>
                <a:lnTo>
                  <a:pt x="74623" y="897"/>
                </a:lnTo>
                <a:lnTo>
                  <a:pt x="0" y="143608"/>
                </a:lnTo>
                <a:lnTo>
                  <a:pt x="154225" y="242276"/>
                </a:lnTo>
                <a:lnTo>
                  <a:pt x="153342" y="239365"/>
                </a:lnTo>
                <a:lnTo>
                  <a:pt x="152037" y="239365"/>
                </a:lnTo>
                <a:lnTo>
                  <a:pt x="153230" y="238998"/>
                </a:lnTo>
                <a:lnTo>
                  <a:pt x="152448" y="236464"/>
                </a:lnTo>
                <a:lnTo>
                  <a:pt x="149827" y="236464"/>
                </a:lnTo>
                <a:lnTo>
                  <a:pt x="3287" y="142729"/>
                </a:lnTo>
                <a:lnTo>
                  <a:pt x="77243" y="1320"/>
                </a:lnTo>
                <a:lnTo>
                  <a:pt x="79853" y="1320"/>
                </a:lnTo>
                <a:lnTo>
                  <a:pt x="79446" y="0"/>
                </a:lnTo>
                <a:close/>
              </a:path>
              <a:path w="154305" h="242570">
                <a:moveTo>
                  <a:pt x="153230" y="238998"/>
                </a:moveTo>
                <a:lnTo>
                  <a:pt x="152037" y="239365"/>
                </a:lnTo>
                <a:lnTo>
                  <a:pt x="153342" y="239365"/>
                </a:lnTo>
                <a:lnTo>
                  <a:pt x="153230" y="238998"/>
                </a:lnTo>
                <a:close/>
              </a:path>
              <a:path w="154305" h="242570">
                <a:moveTo>
                  <a:pt x="79853" y="1320"/>
                </a:moveTo>
                <a:lnTo>
                  <a:pt x="77243" y="1320"/>
                </a:lnTo>
                <a:lnTo>
                  <a:pt x="149827" y="236464"/>
                </a:lnTo>
                <a:lnTo>
                  <a:pt x="152448" y="236464"/>
                </a:lnTo>
                <a:lnTo>
                  <a:pt x="79853" y="132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072632" y="10546156"/>
            <a:ext cx="161290" cy="180975"/>
          </a:xfrm>
          <a:custGeom>
            <a:avLst/>
            <a:gdLst/>
            <a:ahLst/>
            <a:cxnLst/>
            <a:rect l="l" t="t" r="r" b="b"/>
            <a:pathLst>
              <a:path w="161290" h="180975">
                <a:moveTo>
                  <a:pt x="158594" y="4963"/>
                </a:moveTo>
                <a:lnTo>
                  <a:pt x="155848" y="4963"/>
                </a:lnTo>
                <a:lnTo>
                  <a:pt x="78306" y="180215"/>
                </a:lnTo>
                <a:lnTo>
                  <a:pt x="80763" y="180866"/>
                </a:lnTo>
                <a:lnTo>
                  <a:pt x="158594" y="4963"/>
                </a:lnTo>
                <a:close/>
              </a:path>
              <a:path w="161290" h="180975">
                <a:moveTo>
                  <a:pt x="157806" y="1340"/>
                </a:moveTo>
                <a:lnTo>
                  <a:pt x="0" y="72657"/>
                </a:lnTo>
                <a:lnTo>
                  <a:pt x="28938" y="165023"/>
                </a:lnTo>
                <a:lnTo>
                  <a:pt x="31906" y="166161"/>
                </a:lnTo>
                <a:lnTo>
                  <a:pt x="3047" y="74018"/>
                </a:lnTo>
                <a:lnTo>
                  <a:pt x="155848" y="4963"/>
                </a:lnTo>
                <a:lnTo>
                  <a:pt x="158594" y="4963"/>
                </a:lnTo>
                <a:lnTo>
                  <a:pt x="159697" y="2471"/>
                </a:lnTo>
                <a:lnTo>
                  <a:pt x="158319" y="2471"/>
                </a:lnTo>
                <a:lnTo>
                  <a:pt x="157806" y="1340"/>
                </a:lnTo>
                <a:close/>
              </a:path>
              <a:path w="161290" h="180975">
                <a:moveTo>
                  <a:pt x="160790" y="0"/>
                </a:moveTo>
                <a:lnTo>
                  <a:pt x="157806" y="1340"/>
                </a:lnTo>
                <a:lnTo>
                  <a:pt x="158319" y="2471"/>
                </a:lnTo>
                <a:lnTo>
                  <a:pt x="159697" y="2471"/>
                </a:lnTo>
                <a:lnTo>
                  <a:pt x="1607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988059" y="10617880"/>
            <a:ext cx="116839" cy="94615"/>
          </a:xfrm>
          <a:custGeom>
            <a:avLst/>
            <a:gdLst/>
            <a:ahLst/>
            <a:cxnLst/>
            <a:rect l="l" t="t" r="r" b="b"/>
            <a:pathLst>
              <a:path w="116840" h="94615">
                <a:moveTo>
                  <a:pt x="87886" y="3225"/>
                </a:moveTo>
                <a:lnTo>
                  <a:pt x="85243" y="3225"/>
                </a:lnTo>
                <a:lnTo>
                  <a:pt x="113460" y="93278"/>
                </a:lnTo>
                <a:lnTo>
                  <a:pt x="116448" y="94424"/>
                </a:lnTo>
                <a:lnTo>
                  <a:pt x="87886" y="3225"/>
                </a:lnTo>
                <a:close/>
              </a:path>
              <a:path w="116840" h="94615">
                <a:moveTo>
                  <a:pt x="86876" y="0"/>
                </a:moveTo>
                <a:lnTo>
                  <a:pt x="0" y="30313"/>
                </a:lnTo>
                <a:lnTo>
                  <a:pt x="2402" y="32140"/>
                </a:lnTo>
                <a:lnTo>
                  <a:pt x="85243" y="3225"/>
                </a:lnTo>
                <a:lnTo>
                  <a:pt x="87886" y="3225"/>
                </a:lnTo>
                <a:lnTo>
                  <a:pt x="87503" y="1999"/>
                </a:lnTo>
                <a:lnTo>
                  <a:pt x="84866" y="1999"/>
                </a:lnTo>
                <a:lnTo>
                  <a:pt x="86060" y="1602"/>
                </a:lnTo>
                <a:lnTo>
                  <a:pt x="87378" y="1602"/>
                </a:lnTo>
                <a:lnTo>
                  <a:pt x="86876" y="0"/>
                </a:lnTo>
                <a:close/>
              </a:path>
              <a:path w="116840" h="94615">
                <a:moveTo>
                  <a:pt x="87378" y="1602"/>
                </a:moveTo>
                <a:lnTo>
                  <a:pt x="86060" y="1602"/>
                </a:lnTo>
                <a:lnTo>
                  <a:pt x="84866" y="1999"/>
                </a:lnTo>
                <a:lnTo>
                  <a:pt x="87503" y="1999"/>
                </a:lnTo>
                <a:lnTo>
                  <a:pt x="87378" y="160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071051" y="10480753"/>
            <a:ext cx="162560" cy="141605"/>
          </a:xfrm>
          <a:custGeom>
            <a:avLst/>
            <a:gdLst/>
            <a:ahLst/>
            <a:cxnLst/>
            <a:rect l="l" t="t" r="r" b="b"/>
            <a:pathLst>
              <a:path w="162559" h="141604">
                <a:moveTo>
                  <a:pt x="82521" y="0"/>
                </a:moveTo>
                <a:lnTo>
                  <a:pt x="0" y="141493"/>
                </a:lnTo>
                <a:lnTo>
                  <a:pt x="12163" y="135995"/>
                </a:lnTo>
                <a:lnTo>
                  <a:pt x="6104" y="135995"/>
                </a:lnTo>
                <a:lnTo>
                  <a:pt x="83170" y="3853"/>
                </a:lnTo>
                <a:lnTo>
                  <a:pt x="87019" y="3853"/>
                </a:lnTo>
                <a:lnTo>
                  <a:pt x="82521" y="0"/>
                </a:lnTo>
                <a:close/>
              </a:path>
              <a:path w="162559" h="141604">
                <a:moveTo>
                  <a:pt x="87019" y="3853"/>
                </a:moveTo>
                <a:lnTo>
                  <a:pt x="83170" y="3853"/>
                </a:lnTo>
                <a:lnTo>
                  <a:pt x="157534" y="67547"/>
                </a:lnTo>
                <a:lnTo>
                  <a:pt x="6104" y="135995"/>
                </a:lnTo>
                <a:lnTo>
                  <a:pt x="12163" y="135995"/>
                </a:lnTo>
                <a:lnTo>
                  <a:pt x="162152" y="68207"/>
                </a:lnTo>
                <a:lnTo>
                  <a:pt x="87019" y="385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51697" y="10405783"/>
            <a:ext cx="155575" cy="145415"/>
          </a:xfrm>
          <a:custGeom>
            <a:avLst/>
            <a:gdLst/>
            <a:ahLst/>
            <a:cxnLst/>
            <a:rect l="l" t="t" r="r" b="b"/>
            <a:pathLst>
              <a:path w="155575" h="145415">
                <a:moveTo>
                  <a:pt x="155335" y="0"/>
                </a:moveTo>
                <a:lnTo>
                  <a:pt x="143938" y="2120"/>
                </a:lnTo>
                <a:lnTo>
                  <a:pt x="0" y="76644"/>
                </a:lnTo>
                <a:lnTo>
                  <a:pt x="79589" y="144831"/>
                </a:lnTo>
                <a:lnTo>
                  <a:pt x="81653" y="140883"/>
                </a:lnTo>
                <a:lnTo>
                  <a:pt x="78835" y="140883"/>
                </a:lnTo>
                <a:lnTo>
                  <a:pt x="4450" y="77158"/>
                </a:lnTo>
                <a:lnTo>
                  <a:pt x="152173" y="678"/>
                </a:lnTo>
                <a:lnTo>
                  <a:pt x="154980" y="678"/>
                </a:lnTo>
                <a:lnTo>
                  <a:pt x="155335" y="0"/>
                </a:lnTo>
                <a:close/>
              </a:path>
              <a:path w="155575" h="145415">
                <a:moveTo>
                  <a:pt x="154980" y="678"/>
                </a:moveTo>
                <a:lnTo>
                  <a:pt x="152173" y="678"/>
                </a:lnTo>
                <a:lnTo>
                  <a:pt x="78835" y="140883"/>
                </a:lnTo>
                <a:lnTo>
                  <a:pt x="81653" y="140883"/>
                </a:lnTo>
                <a:lnTo>
                  <a:pt x="154980" y="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308332" y="10405318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199" y="0"/>
                </a:moveTo>
                <a:lnTo>
                  <a:pt x="0" y="223"/>
                </a:lnTo>
                <a:lnTo>
                  <a:pt x="1904" y="1038"/>
                </a:lnTo>
                <a:lnTo>
                  <a:pt x="119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152221" y="10406334"/>
            <a:ext cx="152400" cy="78740"/>
          </a:xfrm>
          <a:custGeom>
            <a:avLst/>
            <a:gdLst/>
            <a:ahLst/>
            <a:cxnLst/>
            <a:rect l="l" t="t" r="r" b="b"/>
            <a:pathLst>
              <a:path w="152400" h="78740">
                <a:moveTo>
                  <a:pt x="12265" y="25970"/>
                </a:moveTo>
                <a:lnTo>
                  <a:pt x="9643" y="26458"/>
                </a:lnTo>
                <a:lnTo>
                  <a:pt x="0" y="78625"/>
                </a:lnTo>
                <a:lnTo>
                  <a:pt x="8783" y="74070"/>
                </a:lnTo>
                <a:lnTo>
                  <a:pt x="3382" y="74070"/>
                </a:lnTo>
                <a:lnTo>
                  <a:pt x="12265" y="25970"/>
                </a:lnTo>
                <a:close/>
              </a:path>
              <a:path w="152400" h="78740">
                <a:moveTo>
                  <a:pt x="151849" y="0"/>
                </a:moveTo>
                <a:lnTo>
                  <a:pt x="143364" y="1578"/>
                </a:lnTo>
                <a:lnTo>
                  <a:pt x="3382" y="74070"/>
                </a:lnTo>
                <a:lnTo>
                  <a:pt x="8783" y="74070"/>
                </a:lnTo>
                <a:lnTo>
                  <a:pt x="15184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124715" y="10432308"/>
            <a:ext cx="40005" cy="53975"/>
          </a:xfrm>
          <a:custGeom>
            <a:avLst/>
            <a:gdLst/>
            <a:ahLst/>
            <a:cxnLst/>
            <a:rect l="l" t="t" r="r" b="b"/>
            <a:pathLst>
              <a:path w="40005" h="53975">
                <a:moveTo>
                  <a:pt x="2669" y="6899"/>
                </a:moveTo>
                <a:lnTo>
                  <a:pt x="0" y="7395"/>
                </a:lnTo>
                <a:lnTo>
                  <a:pt x="29829" y="53700"/>
                </a:lnTo>
                <a:lnTo>
                  <a:pt x="30394" y="50601"/>
                </a:lnTo>
                <a:lnTo>
                  <a:pt x="29190" y="50360"/>
                </a:lnTo>
                <a:lnTo>
                  <a:pt x="30439" y="50360"/>
                </a:lnTo>
                <a:lnTo>
                  <a:pt x="31053" y="47041"/>
                </a:lnTo>
                <a:lnTo>
                  <a:pt x="28531" y="47041"/>
                </a:lnTo>
                <a:lnTo>
                  <a:pt x="2669" y="6899"/>
                </a:lnTo>
                <a:close/>
              </a:path>
              <a:path w="40005" h="53975">
                <a:moveTo>
                  <a:pt x="30439" y="50360"/>
                </a:moveTo>
                <a:lnTo>
                  <a:pt x="29190" y="50360"/>
                </a:lnTo>
                <a:lnTo>
                  <a:pt x="30394" y="50601"/>
                </a:lnTo>
                <a:lnTo>
                  <a:pt x="30439" y="50360"/>
                </a:lnTo>
                <a:close/>
              </a:path>
              <a:path w="40005" h="53975">
                <a:moveTo>
                  <a:pt x="39750" y="0"/>
                </a:moveTo>
                <a:lnTo>
                  <a:pt x="37128" y="487"/>
                </a:lnTo>
                <a:lnTo>
                  <a:pt x="28531" y="47041"/>
                </a:lnTo>
                <a:lnTo>
                  <a:pt x="31053" y="47041"/>
                </a:lnTo>
                <a:lnTo>
                  <a:pt x="3975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72903" y="10480974"/>
            <a:ext cx="83820" cy="139700"/>
          </a:xfrm>
          <a:custGeom>
            <a:avLst/>
            <a:gdLst/>
            <a:ahLst/>
            <a:cxnLst/>
            <a:rect l="l" t="t" r="r" b="b"/>
            <a:pathLst>
              <a:path w="83819" h="139700">
                <a:moveTo>
                  <a:pt x="83505" y="0"/>
                </a:moveTo>
                <a:lnTo>
                  <a:pt x="4659" y="13790"/>
                </a:lnTo>
                <a:lnTo>
                  <a:pt x="0" y="138477"/>
                </a:lnTo>
                <a:lnTo>
                  <a:pt x="2335" y="139158"/>
                </a:lnTo>
                <a:lnTo>
                  <a:pt x="5578" y="133598"/>
                </a:lnTo>
                <a:lnTo>
                  <a:pt x="2680" y="133598"/>
                </a:lnTo>
                <a:lnTo>
                  <a:pt x="7046" y="15915"/>
                </a:lnTo>
                <a:lnTo>
                  <a:pt x="78615" y="3403"/>
                </a:lnTo>
                <a:lnTo>
                  <a:pt x="81520" y="3403"/>
                </a:lnTo>
                <a:lnTo>
                  <a:pt x="83505" y="0"/>
                </a:lnTo>
                <a:close/>
              </a:path>
              <a:path w="83819" h="139700">
                <a:moveTo>
                  <a:pt x="81520" y="3403"/>
                </a:moveTo>
                <a:lnTo>
                  <a:pt x="78615" y="3403"/>
                </a:lnTo>
                <a:lnTo>
                  <a:pt x="2680" y="133598"/>
                </a:lnTo>
                <a:lnTo>
                  <a:pt x="5578" y="133598"/>
                </a:lnTo>
                <a:lnTo>
                  <a:pt x="81520" y="340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077374" y="10439206"/>
            <a:ext cx="78740" cy="58419"/>
          </a:xfrm>
          <a:custGeom>
            <a:avLst/>
            <a:gdLst/>
            <a:ahLst/>
            <a:cxnLst/>
            <a:rect l="l" t="t" r="r" b="b"/>
            <a:pathLst>
              <a:path w="78740" h="58420">
                <a:moveTo>
                  <a:pt x="4788" y="8415"/>
                </a:moveTo>
                <a:lnTo>
                  <a:pt x="2267" y="8884"/>
                </a:lnTo>
                <a:lnTo>
                  <a:pt x="0" y="58105"/>
                </a:lnTo>
                <a:lnTo>
                  <a:pt x="17161" y="55110"/>
                </a:lnTo>
                <a:lnTo>
                  <a:pt x="2638" y="55110"/>
                </a:lnTo>
                <a:lnTo>
                  <a:pt x="4788" y="8415"/>
                </a:lnTo>
                <a:close/>
              </a:path>
              <a:path w="78740" h="58420">
                <a:moveTo>
                  <a:pt x="50019" y="0"/>
                </a:moveTo>
                <a:lnTo>
                  <a:pt x="47353" y="496"/>
                </a:lnTo>
                <a:lnTo>
                  <a:pt x="74458" y="42566"/>
                </a:lnTo>
                <a:lnTo>
                  <a:pt x="2638" y="55110"/>
                </a:lnTo>
                <a:lnTo>
                  <a:pt x="17161" y="55110"/>
                </a:lnTo>
                <a:lnTo>
                  <a:pt x="78604" y="44388"/>
                </a:lnTo>
                <a:lnTo>
                  <a:pt x="500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967892" y="10492079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111917" y="7465"/>
                </a:moveTo>
                <a:lnTo>
                  <a:pt x="109419" y="7465"/>
                </a:lnTo>
                <a:lnTo>
                  <a:pt x="104989" y="126519"/>
                </a:lnTo>
                <a:lnTo>
                  <a:pt x="20167" y="156117"/>
                </a:lnTo>
                <a:lnTo>
                  <a:pt x="22561" y="157938"/>
                </a:lnTo>
                <a:lnTo>
                  <a:pt x="107440" y="128320"/>
                </a:lnTo>
                <a:lnTo>
                  <a:pt x="111917" y="7465"/>
                </a:lnTo>
                <a:close/>
              </a:path>
              <a:path w="112394" h="158115">
                <a:moveTo>
                  <a:pt x="112193" y="0"/>
                </a:moveTo>
                <a:lnTo>
                  <a:pt x="0" y="140269"/>
                </a:lnTo>
                <a:lnTo>
                  <a:pt x="1941" y="141817"/>
                </a:lnTo>
                <a:lnTo>
                  <a:pt x="109419" y="7465"/>
                </a:lnTo>
                <a:lnTo>
                  <a:pt x="111917" y="7465"/>
                </a:lnTo>
                <a:lnTo>
                  <a:pt x="11219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875821" y="10501678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8354" y="0"/>
                </a:moveTo>
                <a:lnTo>
                  <a:pt x="16206" y="1508"/>
                </a:lnTo>
                <a:lnTo>
                  <a:pt x="40626" y="80790"/>
                </a:lnTo>
                <a:lnTo>
                  <a:pt x="41626" y="81982"/>
                </a:lnTo>
                <a:lnTo>
                  <a:pt x="44607" y="85240"/>
                </a:lnTo>
                <a:lnTo>
                  <a:pt x="18354" y="0"/>
                </a:lnTo>
                <a:close/>
              </a:path>
              <a:path w="45084" h="85725">
                <a:moveTo>
                  <a:pt x="2071" y="18358"/>
                </a:moveTo>
                <a:lnTo>
                  <a:pt x="0" y="24220"/>
                </a:lnTo>
                <a:lnTo>
                  <a:pt x="750" y="25337"/>
                </a:lnTo>
                <a:lnTo>
                  <a:pt x="2071" y="183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891240" y="10482022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46777" y="0"/>
                </a:moveTo>
                <a:lnTo>
                  <a:pt x="41586" y="2038"/>
                </a:lnTo>
                <a:lnTo>
                  <a:pt x="185098" y="14837"/>
                </a:lnTo>
                <a:lnTo>
                  <a:pt x="76705" y="150368"/>
                </a:lnTo>
                <a:lnTo>
                  <a:pt x="78653" y="151921"/>
                </a:lnTo>
                <a:lnTo>
                  <a:pt x="189131" y="13800"/>
                </a:lnTo>
                <a:lnTo>
                  <a:pt x="187548" y="13800"/>
                </a:lnTo>
                <a:lnTo>
                  <a:pt x="187653" y="12544"/>
                </a:lnTo>
                <a:lnTo>
                  <a:pt x="46777" y="0"/>
                </a:lnTo>
                <a:close/>
              </a:path>
              <a:path w="190500" h="152400">
                <a:moveTo>
                  <a:pt x="2142" y="20210"/>
                </a:moveTo>
                <a:lnTo>
                  <a:pt x="0" y="21715"/>
                </a:lnTo>
                <a:lnTo>
                  <a:pt x="24487" y="99590"/>
                </a:lnTo>
                <a:lnTo>
                  <a:pt x="26206" y="101637"/>
                </a:lnTo>
                <a:lnTo>
                  <a:pt x="28560" y="104211"/>
                </a:lnTo>
                <a:lnTo>
                  <a:pt x="2142" y="20210"/>
                </a:lnTo>
                <a:close/>
              </a:path>
              <a:path w="190500" h="152400">
                <a:moveTo>
                  <a:pt x="187653" y="12544"/>
                </a:moveTo>
                <a:lnTo>
                  <a:pt x="187548" y="13800"/>
                </a:lnTo>
                <a:lnTo>
                  <a:pt x="189131" y="13800"/>
                </a:lnTo>
                <a:lnTo>
                  <a:pt x="189977" y="12743"/>
                </a:lnTo>
                <a:lnTo>
                  <a:pt x="187653" y="1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875822" y="10519420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4">
                <a:moveTo>
                  <a:pt x="2288" y="0"/>
                </a:moveTo>
                <a:lnTo>
                  <a:pt x="0" y="6479"/>
                </a:lnTo>
                <a:lnTo>
                  <a:pt x="827" y="7709"/>
                </a:lnTo>
                <a:lnTo>
                  <a:pt x="228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932783" y="10447623"/>
            <a:ext cx="149860" cy="50165"/>
          </a:xfrm>
          <a:custGeom>
            <a:avLst/>
            <a:gdLst/>
            <a:ahLst/>
            <a:cxnLst/>
            <a:rect l="l" t="t" r="r" b="b"/>
            <a:pathLst>
              <a:path w="149859" h="50165">
                <a:moveTo>
                  <a:pt x="5224" y="34404"/>
                </a:moveTo>
                <a:lnTo>
                  <a:pt x="0" y="36456"/>
                </a:lnTo>
                <a:lnTo>
                  <a:pt x="147094" y="49563"/>
                </a:lnTo>
                <a:lnTo>
                  <a:pt x="147220" y="46841"/>
                </a:lnTo>
                <a:lnTo>
                  <a:pt x="144707" y="46841"/>
                </a:lnTo>
                <a:lnTo>
                  <a:pt x="5224" y="34404"/>
                </a:lnTo>
                <a:close/>
              </a:path>
              <a:path w="149859" h="50165">
                <a:moveTo>
                  <a:pt x="149371" y="0"/>
                </a:moveTo>
                <a:lnTo>
                  <a:pt x="146839" y="471"/>
                </a:lnTo>
                <a:lnTo>
                  <a:pt x="144707" y="46841"/>
                </a:lnTo>
                <a:lnTo>
                  <a:pt x="147220" y="46841"/>
                </a:lnTo>
                <a:lnTo>
                  <a:pt x="14937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229297" y="10546096"/>
            <a:ext cx="154305" cy="198755"/>
          </a:xfrm>
          <a:custGeom>
            <a:avLst/>
            <a:gdLst/>
            <a:ahLst/>
            <a:cxnLst/>
            <a:rect l="l" t="t" r="r" b="b"/>
            <a:pathLst>
              <a:path w="154305" h="198754">
                <a:moveTo>
                  <a:pt x="7939" y="5078"/>
                </a:moveTo>
                <a:lnTo>
                  <a:pt x="3266" y="5078"/>
                </a:lnTo>
                <a:lnTo>
                  <a:pt x="150194" y="99065"/>
                </a:lnTo>
                <a:lnTo>
                  <a:pt x="71142" y="198317"/>
                </a:lnTo>
                <a:lnTo>
                  <a:pt x="74548" y="198062"/>
                </a:lnTo>
                <a:lnTo>
                  <a:pt x="153646" y="98750"/>
                </a:lnTo>
                <a:lnTo>
                  <a:pt x="152047" y="98750"/>
                </a:lnTo>
                <a:lnTo>
                  <a:pt x="151052" y="97976"/>
                </a:lnTo>
                <a:lnTo>
                  <a:pt x="152533" y="97976"/>
                </a:lnTo>
                <a:lnTo>
                  <a:pt x="152717" y="97682"/>
                </a:lnTo>
                <a:lnTo>
                  <a:pt x="7939" y="5078"/>
                </a:lnTo>
                <a:close/>
              </a:path>
              <a:path w="154305" h="198754">
                <a:moveTo>
                  <a:pt x="0" y="0"/>
                </a:moveTo>
                <a:lnTo>
                  <a:pt x="28669" y="196281"/>
                </a:lnTo>
                <a:lnTo>
                  <a:pt x="31208" y="196406"/>
                </a:lnTo>
                <a:lnTo>
                  <a:pt x="3266" y="5078"/>
                </a:lnTo>
                <a:lnTo>
                  <a:pt x="7939" y="5078"/>
                </a:lnTo>
                <a:lnTo>
                  <a:pt x="0" y="0"/>
                </a:lnTo>
                <a:close/>
              </a:path>
              <a:path w="154305" h="198754">
                <a:moveTo>
                  <a:pt x="152533" y="97976"/>
                </a:moveTo>
                <a:lnTo>
                  <a:pt x="151052" y="97976"/>
                </a:lnTo>
                <a:lnTo>
                  <a:pt x="152047" y="98750"/>
                </a:lnTo>
                <a:lnTo>
                  <a:pt x="152533" y="97976"/>
                </a:lnTo>
                <a:close/>
              </a:path>
              <a:path w="154305" h="198754">
                <a:moveTo>
                  <a:pt x="152717" y="97682"/>
                </a:moveTo>
                <a:lnTo>
                  <a:pt x="152047" y="98750"/>
                </a:lnTo>
                <a:lnTo>
                  <a:pt x="153646" y="98750"/>
                </a:lnTo>
                <a:lnTo>
                  <a:pt x="153880" y="98457"/>
                </a:lnTo>
                <a:lnTo>
                  <a:pt x="152717" y="9768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50866" y="10544143"/>
            <a:ext cx="109855" cy="198755"/>
          </a:xfrm>
          <a:custGeom>
            <a:avLst/>
            <a:gdLst/>
            <a:ahLst/>
            <a:cxnLst/>
            <a:rect l="l" t="t" r="r" b="b"/>
            <a:pathLst>
              <a:path w="109855" h="198754">
                <a:moveTo>
                  <a:pt x="81928" y="8963"/>
                </a:moveTo>
                <a:lnTo>
                  <a:pt x="79394" y="8963"/>
                </a:lnTo>
                <a:lnTo>
                  <a:pt x="107042" y="198232"/>
                </a:lnTo>
                <a:lnTo>
                  <a:pt x="109580" y="198357"/>
                </a:lnTo>
                <a:lnTo>
                  <a:pt x="81928" y="8963"/>
                </a:lnTo>
                <a:close/>
              </a:path>
              <a:path w="109855" h="198754">
                <a:moveTo>
                  <a:pt x="80619" y="0"/>
                </a:moveTo>
                <a:lnTo>
                  <a:pt x="0" y="182210"/>
                </a:lnTo>
                <a:lnTo>
                  <a:pt x="2455" y="182860"/>
                </a:lnTo>
                <a:lnTo>
                  <a:pt x="79394" y="8963"/>
                </a:lnTo>
                <a:lnTo>
                  <a:pt x="81928" y="8963"/>
                </a:lnTo>
                <a:lnTo>
                  <a:pt x="806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300461" y="10641124"/>
            <a:ext cx="82550" cy="103505"/>
          </a:xfrm>
          <a:custGeom>
            <a:avLst/>
            <a:gdLst/>
            <a:ahLst/>
            <a:cxnLst/>
            <a:rect l="l" t="t" r="r" b="b"/>
            <a:pathLst>
              <a:path w="82550" h="103504">
                <a:moveTo>
                  <a:pt x="82287" y="0"/>
                </a:moveTo>
                <a:lnTo>
                  <a:pt x="0" y="103288"/>
                </a:lnTo>
                <a:lnTo>
                  <a:pt x="3398" y="103033"/>
                </a:lnTo>
                <a:lnTo>
                  <a:pt x="79533" y="7455"/>
                </a:lnTo>
                <a:lnTo>
                  <a:pt x="82058" y="7455"/>
                </a:lnTo>
                <a:lnTo>
                  <a:pt x="82172" y="3727"/>
                </a:lnTo>
                <a:lnTo>
                  <a:pt x="80904" y="3727"/>
                </a:lnTo>
                <a:lnTo>
                  <a:pt x="79658" y="3696"/>
                </a:lnTo>
                <a:lnTo>
                  <a:pt x="82173" y="3696"/>
                </a:lnTo>
                <a:lnTo>
                  <a:pt x="82287" y="0"/>
                </a:lnTo>
                <a:close/>
              </a:path>
              <a:path w="82550" h="103504">
                <a:moveTo>
                  <a:pt x="82058" y="7455"/>
                </a:moveTo>
                <a:lnTo>
                  <a:pt x="79533" y="7455"/>
                </a:lnTo>
                <a:lnTo>
                  <a:pt x="76874" y="94676"/>
                </a:lnTo>
                <a:lnTo>
                  <a:pt x="79405" y="94092"/>
                </a:lnTo>
                <a:lnTo>
                  <a:pt x="82058" y="7455"/>
                </a:lnTo>
                <a:close/>
              </a:path>
              <a:path w="82550" h="103504">
                <a:moveTo>
                  <a:pt x="82173" y="3696"/>
                </a:moveTo>
                <a:lnTo>
                  <a:pt x="79658" y="3696"/>
                </a:lnTo>
                <a:lnTo>
                  <a:pt x="80904" y="3727"/>
                </a:lnTo>
                <a:lnTo>
                  <a:pt x="82172" y="3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060371" y="104830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95" y="29496"/>
                </a:lnTo>
                <a:lnTo>
                  <a:pt x="16376" y="31643"/>
                </a:lnTo>
                <a:lnTo>
                  <a:pt x="29517" y="23758"/>
                </a:lnTo>
                <a:lnTo>
                  <a:pt x="31622" y="15256"/>
                </a:lnTo>
                <a:lnTo>
                  <a:pt x="23768" y="2136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138378" y="1046098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506"/>
                </a:lnTo>
                <a:lnTo>
                  <a:pt x="16386" y="31632"/>
                </a:lnTo>
                <a:lnTo>
                  <a:pt x="29496" y="23758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055972" y="106054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35" y="0"/>
                </a:moveTo>
                <a:lnTo>
                  <a:pt x="2115" y="7905"/>
                </a:lnTo>
                <a:lnTo>
                  <a:pt x="0" y="16386"/>
                </a:lnTo>
                <a:lnTo>
                  <a:pt x="7863" y="29506"/>
                </a:lnTo>
                <a:lnTo>
                  <a:pt x="16376" y="31632"/>
                </a:lnTo>
                <a:lnTo>
                  <a:pt x="29486" y="23758"/>
                </a:lnTo>
                <a:lnTo>
                  <a:pt x="31622" y="15256"/>
                </a:lnTo>
                <a:lnTo>
                  <a:pt x="23747" y="2136"/>
                </a:lnTo>
                <a:lnTo>
                  <a:pt x="1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212302" y="1053251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32"/>
                </a:lnTo>
                <a:lnTo>
                  <a:pt x="29486" y="23737"/>
                </a:lnTo>
                <a:lnTo>
                  <a:pt x="31622" y="15235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298361" y="1040215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5" h="13970">
                <a:moveTo>
                  <a:pt x="27054" y="0"/>
                </a:moveTo>
                <a:lnTo>
                  <a:pt x="16289" y="2208"/>
                </a:lnTo>
                <a:lnTo>
                  <a:pt x="0" y="5239"/>
                </a:lnTo>
                <a:lnTo>
                  <a:pt x="3928" y="11772"/>
                </a:lnTo>
                <a:lnTo>
                  <a:pt x="12420" y="13898"/>
                </a:lnTo>
                <a:lnTo>
                  <a:pt x="25550" y="6024"/>
                </a:lnTo>
                <a:lnTo>
                  <a:pt x="27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367817" y="1062917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36" y="7884"/>
                </a:lnTo>
                <a:lnTo>
                  <a:pt x="0" y="16365"/>
                </a:lnTo>
                <a:lnTo>
                  <a:pt x="7863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47" y="211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494284" y="105507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22"/>
                </a:lnTo>
                <a:lnTo>
                  <a:pt x="29517" y="23737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7568648" y="1047195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25" y="7884"/>
                </a:lnTo>
                <a:lnTo>
                  <a:pt x="0" y="16386"/>
                </a:lnTo>
                <a:lnTo>
                  <a:pt x="7874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58" y="212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483080" y="10360592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4">
                <a:moveTo>
                  <a:pt x="25956" y="0"/>
                </a:moveTo>
                <a:lnTo>
                  <a:pt x="13501" y="3358"/>
                </a:lnTo>
                <a:lnTo>
                  <a:pt x="1049" y="6385"/>
                </a:lnTo>
                <a:lnTo>
                  <a:pt x="0" y="10577"/>
                </a:lnTo>
                <a:lnTo>
                  <a:pt x="7884" y="23707"/>
                </a:lnTo>
                <a:lnTo>
                  <a:pt x="16386" y="25823"/>
                </a:lnTo>
                <a:lnTo>
                  <a:pt x="29496" y="17938"/>
                </a:lnTo>
                <a:lnTo>
                  <a:pt x="31622" y="9457"/>
                </a:lnTo>
                <a:lnTo>
                  <a:pt x="25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114875" y="1748637"/>
            <a:ext cx="9989820" cy="1120775"/>
          </a:xfrm>
          <a:custGeom>
            <a:avLst/>
            <a:gdLst/>
            <a:ahLst/>
            <a:cxnLst/>
            <a:rect l="l" t="t" r="r" b="b"/>
            <a:pathLst>
              <a:path w="9989819" h="1120775">
                <a:moveTo>
                  <a:pt x="0" y="1120384"/>
                </a:moveTo>
                <a:lnTo>
                  <a:pt x="9989224" y="1120384"/>
                </a:lnTo>
                <a:lnTo>
                  <a:pt x="9989224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10162717" y="4023931"/>
            <a:ext cx="9352915" cy="369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20845" marR="5080" indent="1265555" algn="r">
              <a:lnSpc>
                <a:spcPct val="116300"/>
              </a:lnSpc>
              <a:spcBef>
                <a:spcPts val="95"/>
              </a:spcBef>
            </a:pPr>
            <a:r>
              <a:rPr sz="3450" i="1" spc="-5" dirty="0">
                <a:latin typeface="Arial"/>
                <a:cs typeface="Arial"/>
              </a:rPr>
              <a:t>Hakemlerin</a:t>
            </a:r>
            <a:r>
              <a:rPr sz="3450" i="1" spc="25" dirty="0">
                <a:latin typeface="Arial"/>
                <a:cs typeface="Arial"/>
              </a:rPr>
              <a:t> </a:t>
            </a:r>
            <a:r>
              <a:rPr sz="3450" i="1" spc="-170" dirty="0">
                <a:latin typeface="Arial"/>
                <a:cs typeface="Arial"/>
              </a:rPr>
              <a:t>(AR-GE, </a:t>
            </a:r>
            <a:r>
              <a:rPr sz="3450" i="1" spc="-140" dirty="0">
                <a:latin typeface="Arial"/>
                <a:cs typeface="Arial"/>
              </a:rPr>
              <a:t> </a:t>
            </a:r>
            <a:r>
              <a:rPr sz="3450" i="1" spc="-75" dirty="0">
                <a:latin typeface="Arial"/>
                <a:cs typeface="Arial"/>
              </a:rPr>
              <a:t>Yenilikçi </a:t>
            </a:r>
            <a:r>
              <a:rPr sz="3450" i="1" spc="-155" dirty="0">
                <a:latin typeface="Arial"/>
                <a:cs typeface="Arial"/>
              </a:rPr>
              <a:t>Yön, </a:t>
            </a:r>
            <a:r>
              <a:rPr sz="3450" i="1" spc="-125" dirty="0">
                <a:latin typeface="Arial"/>
                <a:cs typeface="Arial"/>
              </a:rPr>
              <a:t>İş </a:t>
            </a:r>
            <a:r>
              <a:rPr sz="3450" i="1" spc="-85" dirty="0">
                <a:latin typeface="Arial"/>
                <a:cs typeface="Arial"/>
              </a:rPr>
              <a:t>Planı,</a:t>
            </a:r>
            <a:r>
              <a:rPr sz="3450" i="1" spc="315" dirty="0">
                <a:latin typeface="Arial"/>
                <a:cs typeface="Arial"/>
              </a:rPr>
              <a:t> </a:t>
            </a:r>
            <a:r>
              <a:rPr sz="3450" i="1" spc="-95" dirty="0">
                <a:latin typeface="Arial"/>
                <a:cs typeface="Arial"/>
              </a:rPr>
              <a:t>Ekip,</a:t>
            </a:r>
            <a:endParaRPr sz="3450">
              <a:latin typeface="Arial"/>
              <a:cs typeface="Arial"/>
            </a:endParaRPr>
          </a:p>
          <a:p>
            <a:pPr marR="26034" algn="r">
              <a:lnSpc>
                <a:spcPct val="100000"/>
              </a:lnSpc>
              <a:spcBef>
                <a:spcPts val="675"/>
              </a:spcBef>
            </a:pPr>
            <a:r>
              <a:rPr sz="3450" i="1" spc="-30" dirty="0">
                <a:latin typeface="Arial"/>
                <a:cs typeface="Arial"/>
              </a:rPr>
              <a:t>Rakip </a:t>
            </a:r>
            <a:r>
              <a:rPr sz="3450" i="1" spc="-50" dirty="0">
                <a:latin typeface="Arial"/>
                <a:cs typeface="Arial"/>
              </a:rPr>
              <a:t>Analizi, </a:t>
            </a:r>
            <a:r>
              <a:rPr sz="3450" i="1" spc="-15" dirty="0">
                <a:latin typeface="Arial"/>
                <a:cs typeface="Arial"/>
              </a:rPr>
              <a:t>Ticarileştirme, </a:t>
            </a:r>
            <a:r>
              <a:rPr sz="3450" i="1" spc="10" dirty="0">
                <a:latin typeface="Arial"/>
                <a:cs typeface="Arial"/>
              </a:rPr>
              <a:t>Uygulanabilirlik</a:t>
            </a:r>
            <a:r>
              <a:rPr sz="3450" i="1" spc="95" dirty="0">
                <a:latin typeface="Arial"/>
                <a:cs typeface="Arial"/>
              </a:rPr>
              <a:t> </a:t>
            </a:r>
            <a:r>
              <a:rPr sz="3450" i="1" spc="-105" dirty="0">
                <a:latin typeface="Arial"/>
                <a:cs typeface="Arial"/>
              </a:rPr>
              <a:t>vb.)</a:t>
            </a:r>
            <a:endParaRPr sz="3450">
              <a:latin typeface="Arial"/>
              <a:cs typeface="Arial"/>
            </a:endParaRPr>
          </a:p>
          <a:p>
            <a:pPr marL="3126740" marR="26034" indent="1073785" algn="r">
              <a:lnSpc>
                <a:spcPts val="4810"/>
              </a:lnSpc>
              <a:spcBef>
                <a:spcPts val="275"/>
              </a:spcBef>
            </a:pPr>
            <a:r>
              <a:rPr sz="3450" i="1" spc="15" dirty="0">
                <a:latin typeface="Arial"/>
                <a:cs typeface="Arial"/>
              </a:rPr>
              <a:t>Kriter</a:t>
            </a:r>
            <a:r>
              <a:rPr sz="3450" i="1" spc="20" dirty="0">
                <a:latin typeface="Arial"/>
                <a:cs typeface="Arial"/>
              </a:rPr>
              <a:t> </a:t>
            </a:r>
            <a:r>
              <a:rPr sz="3450" i="1" spc="-10" dirty="0">
                <a:latin typeface="Arial"/>
                <a:cs typeface="Arial"/>
              </a:rPr>
              <a:t>Değerlendirmelerine </a:t>
            </a:r>
            <a:r>
              <a:rPr sz="3450" i="1" spc="-5" dirty="0">
                <a:latin typeface="Arial"/>
                <a:cs typeface="Arial"/>
              </a:rPr>
              <a:t> </a:t>
            </a:r>
            <a:r>
              <a:rPr sz="3450" i="1" spc="-70" dirty="0">
                <a:latin typeface="Arial"/>
                <a:cs typeface="Arial"/>
              </a:rPr>
              <a:t>Göre </a:t>
            </a:r>
            <a:r>
              <a:rPr sz="3450" i="1" spc="-35" dirty="0">
                <a:latin typeface="Arial"/>
                <a:cs typeface="Arial"/>
              </a:rPr>
              <a:t>Girişimin </a:t>
            </a:r>
            <a:r>
              <a:rPr sz="3450" i="1" spc="-114" dirty="0">
                <a:latin typeface="Arial"/>
                <a:cs typeface="Arial"/>
              </a:rPr>
              <a:t>Yıldız</a:t>
            </a:r>
            <a:r>
              <a:rPr sz="3450" i="1" spc="315" dirty="0">
                <a:latin typeface="Arial"/>
                <a:cs typeface="Arial"/>
              </a:rPr>
              <a:t> </a:t>
            </a:r>
            <a:r>
              <a:rPr sz="3450" i="1" spc="45" dirty="0">
                <a:latin typeface="Arial"/>
                <a:cs typeface="Arial"/>
              </a:rPr>
              <a:t>Kuluçka’ya</a:t>
            </a:r>
            <a:endParaRPr sz="34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3450" i="1" spc="-5" dirty="0">
                <a:latin typeface="Arial"/>
                <a:cs typeface="Arial"/>
              </a:rPr>
              <a:t>Kabul </a:t>
            </a:r>
            <a:r>
              <a:rPr sz="3450" i="1" spc="-30" dirty="0">
                <a:latin typeface="Arial"/>
                <a:cs typeface="Arial"/>
              </a:rPr>
              <a:t>Edilip </a:t>
            </a:r>
            <a:r>
              <a:rPr sz="3450" i="1" spc="-20" dirty="0">
                <a:latin typeface="Arial"/>
                <a:cs typeface="Arial"/>
              </a:rPr>
              <a:t>Edilmeyeceğine </a:t>
            </a:r>
            <a:r>
              <a:rPr sz="3450" i="1" spc="20" dirty="0">
                <a:latin typeface="Arial"/>
                <a:cs typeface="Arial"/>
              </a:rPr>
              <a:t>Karar</a:t>
            </a:r>
            <a:r>
              <a:rPr sz="3450" i="1" spc="360" dirty="0">
                <a:latin typeface="Arial"/>
                <a:cs typeface="Arial"/>
              </a:rPr>
              <a:t> </a:t>
            </a:r>
            <a:r>
              <a:rPr sz="3450" i="1" spc="-65" dirty="0">
                <a:latin typeface="Arial"/>
                <a:cs typeface="Arial"/>
              </a:rPr>
              <a:t>Verilir.</a:t>
            </a:r>
            <a:endParaRPr sz="3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248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2458" y="430981"/>
            <a:ext cx="10720385" cy="6452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1087" y="364491"/>
            <a:ext cx="4874301" cy="1094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64909" y="7941853"/>
            <a:ext cx="732" cy="12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23280" y="6364518"/>
            <a:ext cx="4205395" cy="4944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67434" y="373706"/>
            <a:ext cx="2913733" cy="3865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08120" y="6280772"/>
            <a:ext cx="11258568" cy="5027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3478542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62556" y="9419650"/>
            <a:ext cx="0" cy="1318260"/>
          </a:xfrm>
          <a:custGeom>
            <a:avLst/>
            <a:gdLst/>
            <a:ahLst/>
            <a:cxnLst/>
            <a:rect l="l" t="t" r="r" b="b"/>
            <a:pathLst>
              <a:path h="1318259">
                <a:moveTo>
                  <a:pt x="0" y="0"/>
                </a:moveTo>
                <a:lnTo>
                  <a:pt x="0" y="1317855"/>
                </a:lnTo>
              </a:path>
            </a:pathLst>
          </a:custGeom>
          <a:ln w="24627">
            <a:solidFill>
              <a:srgbClr val="B096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96028" y="9436529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66249" y="0"/>
                </a:moveTo>
                <a:lnTo>
                  <a:pt x="0" y="0"/>
                </a:lnTo>
                <a:lnTo>
                  <a:pt x="76196" y="382030"/>
                </a:lnTo>
                <a:lnTo>
                  <a:pt x="76196" y="702219"/>
                </a:lnTo>
                <a:lnTo>
                  <a:pt x="143534" y="702219"/>
                </a:lnTo>
                <a:lnTo>
                  <a:pt x="143534" y="382030"/>
                </a:lnTo>
                <a:lnTo>
                  <a:pt x="164407" y="276598"/>
                </a:lnTo>
                <a:lnTo>
                  <a:pt x="109305" y="276598"/>
                </a:lnTo>
                <a:lnTo>
                  <a:pt x="66249" y="0"/>
                </a:lnTo>
                <a:close/>
              </a:path>
              <a:path w="219709" h="702309">
                <a:moveTo>
                  <a:pt x="219166" y="0"/>
                </a:moveTo>
                <a:lnTo>
                  <a:pt x="153461" y="0"/>
                </a:lnTo>
                <a:lnTo>
                  <a:pt x="109305" y="276598"/>
                </a:lnTo>
                <a:lnTo>
                  <a:pt x="164407" y="276598"/>
                </a:lnTo>
                <a:lnTo>
                  <a:pt x="219166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15190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8789" y="10105530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0" y="0"/>
                </a:moveTo>
                <a:lnTo>
                  <a:pt x="175533" y="0"/>
                </a:lnTo>
              </a:path>
            </a:pathLst>
          </a:custGeom>
          <a:ln w="6604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61914" y="9436240"/>
            <a:ext cx="0" cy="636270"/>
          </a:xfrm>
          <a:custGeom>
            <a:avLst/>
            <a:gdLst/>
            <a:ahLst/>
            <a:cxnLst/>
            <a:rect l="l" t="t" r="r" b="b"/>
            <a:pathLst>
              <a:path h="636270">
                <a:moveTo>
                  <a:pt x="0" y="0"/>
                </a:moveTo>
                <a:lnTo>
                  <a:pt x="0" y="636270"/>
                </a:lnTo>
              </a:path>
            </a:pathLst>
          </a:custGeom>
          <a:ln w="6624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71787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155702" y="0"/>
                </a:moveTo>
                <a:lnTo>
                  <a:pt x="0" y="0"/>
                </a:lnTo>
                <a:lnTo>
                  <a:pt x="0" y="702219"/>
                </a:lnTo>
                <a:lnTo>
                  <a:pt x="152351" y="702219"/>
                </a:lnTo>
                <a:lnTo>
                  <a:pt x="181563" y="698184"/>
                </a:lnTo>
                <a:lnTo>
                  <a:pt x="202441" y="686075"/>
                </a:lnTo>
                <a:lnTo>
                  <a:pt x="214975" y="665890"/>
                </a:lnTo>
                <a:lnTo>
                  <a:pt x="219155" y="637624"/>
                </a:lnTo>
                <a:lnTo>
                  <a:pt x="219155" y="635970"/>
                </a:lnTo>
                <a:lnTo>
                  <a:pt x="66175" y="635970"/>
                </a:lnTo>
                <a:lnTo>
                  <a:pt x="66175" y="66249"/>
                </a:lnTo>
                <a:lnTo>
                  <a:pt x="219081" y="66249"/>
                </a:lnTo>
                <a:lnTo>
                  <a:pt x="215189" y="37570"/>
                </a:lnTo>
                <a:lnTo>
                  <a:pt x="203292" y="16697"/>
                </a:lnTo>
                <a:lnTo>
                  <a:pt x="183463" y="4174"/>
                </a:lnTo>
                <a:lnTo>
                  <a:pt x="155702" y="0"/>
                </a:lnTo>
                <a:close/>
              </a:path>
              <a:path w="219709" h="702309">
                <a:moveTo>
                  <a:pt x="219081" y="66249"/>
                </a:moveTo>
                <a:lnTo>
                  <a:pt x="153398" y="66249"/>
                </a:lnTo>
                <a:lnTo>
                  <a:pt x="153398" y="635970"/>
                </a:lnTo>
                <a:lnTo>
                  <a:pt x="219155" y="635970"/>
                </a:lnTo>
                <a:lnTo>
                  <a:pt x="219081" y="6624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90878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90309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219145" y="0"/>
                </a:moveTo>
                <a:lnTo>
                  <a:pt x="0" y="0"/>
                </a:lnTo>
                <a:lnTo>
                  <a:pt x="0" y="66249"/>
                </a:lnTo>
                <a:lnTo>
                  <a:pt x="139660" y="66249"/>
                </a:lnTo>
                <a:lnTo>
                  <a:pt x="0" y="702219"/>
                </a:lnTo>
                <a:lnTo>
                  <a:pt x="219145" y="702219"/>
                </a:lnTo>
                <a:lnTo>
                  <a:pt x="219145" y="635970"/>
                </a:lnTo>
                <a:lnTo>
                  <a:pt x="78929" y="635970"/>
                </a:lnTo>
                <a:lnTo>
                  <a:pt x="21914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95996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299" y="296818"/>
                </a:lnTo>
                <a:lnTo>
                  <a:pt x="84416" y="271688"/>
                </a:lnTo>
                <a:lnTo>
                  <a:pt x="90091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299" y="296818"/>
                </a:moveTo>
                <a:lnTo>
                  <a:pt x="47118" y="296818"/>
                </a:lnTo>
                <a:lnTo>
                  <a:pt x="109148" y="499419"/>
                </a:lnTo>
                <a:lnTo>
                  <a:pt x="155859" y="499419"/>
                </a:lnTo>
                <a:lnTo>
                  <a:pt x="92299" y="296818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48" y="0"/>
                </a:lnTo>
                <a:lnTo>
                  <a:pt x="47118" y="250107"/>
                </a:lnTo>
                <a:lnTo>
                  <a:pt x="90091" y="250107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95131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98" y="0"/>
                </a:moveTo>
                <a:lnTo>
                  <a:pt x="0" y="0"/>
                </a:lnTo>
                <a:lnTo>
                  <a:pt x="0" y="453483"/>
                </a:lnTo>
                <a:lnTo>
                  <a:pt x="2965" y="473580"/>
                </a:lnTo>
                <a:lnTo>
                  <a:pt x="11867" y="487931"/>
                </a:lnTo>
                <a:lnTo>
                  <a:pt x="26712" y="496540"/>
                </a:lnTo>
                <a:lnTo>
                  <a:pt x="47506" y="499408"/>
                </a:lnTo>
                <a:lnTo>
                  <a:pt x="108363" y="499408"/>
                </a:lnTo>
                <a:lnTo>
                  <a:pt x="129147" y="496540"/>
                </a:lnTo>
                <a:lnTo>
                  <a:pt x="143989" y="487931"/>
                </a:lnTo>
                <a:lnTo>
                  <a:pt x="152892" y="473580"/>
                </a:lnTo>
                <a:lnTo>
                  <a:pt x="155859" y="453483"/>
                </a:lnTo>
                <a:lnTo>
                  <a:pt x="155859" y="452310"/>
                </a:lnTo>
                <a:lnTo>
                  <a:pt x="47098" y="452310"/>
                </a:lnTo>
                <a:lnTo>
                  <a:pt x="47098" y="0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59" y="452310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94277" y="10695230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4886" y="0"/>
                </a:lnTo>
              </a:path>
            </a:pathLst>
          </a:custGeom>
          <a:ln w="4699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417852" y="10219614"/>
            <a:ext cx="0" cy="452120"/>
          </a:xfrm>
          <a:custGeom>
            <a:avLst/>
            <a:gdLst/>
            <a:ahLst/>
            <a:cxnLst/>
            <a:rect l="l" t="t" r="r" b="b"/>
            <a:pathLst>
              <a:path h="452120">
                <a:moveTo>
                  <a:pt x="0" y="0"/>
                </a:moveTo>
                <a:lnTo>
                  <a:pt x="0" y="452120"/>
                </a:lnTo>
              </a:path>
            </a:pathLst>
          </a:custGeom>
          <a:ln w="4715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62870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87" y="0"/>
                </a:moveTo>
                <a:lnTo>
                  <a:pt x="0" y="0"/>
                </a:lnTo>
                <a:lnTo>
                  <a:pt x="0" y="453483"/>
                </a:lnTo>
                <a:lnTo>
                  <a:pt x="2968" y="473580"/>
                </a:lnTo>
                <a:lnTo>
                  <a:pt x="11875" y="487931"/>
                </a:lnTo>
                <a:lnTo>
                  <a:pt x="26720" y="496540"/>
                </a:lnTo>
                <a:lnTo>
                  <a:pt x="47506" y="499408"/>
                </a:lnTo>
                <a:lnTo>
                  <a:pt x="108352" y="499408"/>
                </a:lnTo>
                <a:lnTo>
                  <a:pt x="129141" y="496540"/>
                </a:lnTo>
                <a:lnTo>
                  <a:pt x="143982" y="487931"/>
                </a:lnTo>
                <a:lnTo>
                  <a:pt x="152883" y="473580"/>
                </a:lnTo>
                <a:lnTo>
                  <a:pt x="155848" y="453483"/>
                </a:lnTo>
                <a:lnTo>
                  <a:pt x="155848" y="452310"/>
                </a:lnTo>
                <a:lnTo>
                  <a:pt x="47087" y="452310"/>
                </a:lnTo>
                <a:lnTo>
                  <a:pt x="47087" y="0"/>
                </a:lnTo>
                <a:close/>
              </a:path>
              <a:path w="156209" h="499745">
                <a:moveTo>
                  <a:pt x="155848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48" y="452310"/>
                </a:lnTo>
                <a:lnTo>
                  <a:pt x="155848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69040" y="10219418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29" y="0"/>
                </a:moveTo>
                <a:lnTo>
                  <a:pt x="44731" y="0"/>
                </a:lnTo>
                <a:lnTo>
                  <a:pt x="25152" y="2968"/>
                </a:lnTo>
                <a:lnTo>
                  <a:pt x="11175" y="11875"/>
                </a:lnTo>
                <a:lnTo>
                  <a:pt x="2792" y="26720"/>
                </a:lnTo>
                <a:lnTo>
                  <a:pt x="50" y="47129"/>
                </a:lnTo>
                <a:lnTo>
                  <a:pt x="0" y="453483"/>
                </a:lnTo>
                <a:lnTo>
                  <a:pt x="2965" y="473581"/>
                </a:lnTo>
                <a:lnTo>
                  <a:pt x="11867" y="487936"/>
                </a:lnTo>
                <a:lnTo>
                  <a:pt x="26712" y="496548"/>
                </a:lnTo>
                <a:lnTo>
                  <a:pt x="47506" y="499419"/>
                </a:lnTo>
                <a:lnTo>
                  <a:pt x="108331" y="499419"/>
                </a:lnTo>
                <a:lnTo>
                  <a:pt x="129121" y="496548"/>
                </a:lnTo>
                <a:lnTo>
                  <a:pt x="143966" y="487936"/>
                </a:lnTo>
                <a:lnTo>
                  <a:pt x="152870" y="473581"/>
                </a:lnTo>
                <a:lnTo>
                  <a:pt x="155838" y="453483"/>
                </a:lnTo>
                <a:lnTo>
                  <a:pt x="155838" y="452310"/>
                </a:lnTo>
                <a:lnTo>
                  <a:pt x="47077" y="452310"/>
                </a:lnTo>
                <a:lnTo>
                  <a:pt x="47077" y="47129"/>
                </a:lnTo>
                <a:lnTo>
                  <a:pt x="155787" y="47129"/>
                </a:lnTo>
                <a:lnTo>
                  <a:pt x="153017" y="26720"/>
                </a:lnTo>
                <a:lnTo>
                  <a:pt x="144557" y="11875"/>
                </a:lnTo>
                <a:lnTo>
                  <a:pt x="130460" y="2968"/>
                </a:lnTo>
                <a:lnTo>
                  <a:pt x="110729" y="0"/>
                </a:lnTo>
                <a:close/>
              </a:path>
              <a:path w="156209" h="499745">
                <a:moveTo>
                  <a:pt x="155838" y="312545"/>
                </a:moveTo>
                <a:lnTo>
                  <a:pt x="109127" y="312545"/>
                </a:lnTo>
                <a:lnTo>
                  <a:pt x="109127" y="452310"/>
                </a:lnTo>
                <a:lnTo>
                  <a:pt x="155838" y="452310"/>
                </a:lnTo>
                <a:lnTo>
                  <a:pt x="155838" y="312545"/>
                </a:lnTo>
                <a:close/>
              </a:path>
              <a:path w="156209" h="499745">
                <a:moveTo>
                  <a:pt x="155787" y="47129"/>
                </a:moveTo>
                <a:lnTo>
                  <a:pt x="109127" y="47129"/>
                </a:lnTo>
                <a:lnTo>
                  <a:pt x="109127" y="124865"/>
                </a:lnTo>
                <a:lnTo>
                  <a:pt x="155838" y="124865"/>
                </a:lnTo>
                <a:lnTo>
                  <a:pt x="155787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68218" y="10219421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302" y="296818"/>
                </a:lnTo>
                <a:lnTo>
                  <a:pt x="84416" y="271688"/>
                </a:lnTo>
                <a:lnTo>
                  <a:pt x="90092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302" y="296818"/>
                </a:moveTo>
                <a:lnTo>
                  <a:pt x="47118" y="296818"/>
                </a:lnTo>
                <a:lnTo>
                  <a:pt x="109179" y="499419"/>
                </a:lnTo>
                <a:lnTo>
                  <a:pt x="155880" y="499419"/>
                </a:lnTo>
                <a:lnTo>
                  <a:pt x="92302" y="296818"/>
                </a:lnTo>
                <a:close/>
              </a:path>
              <a:path w="156209" h="499745">
                <a:moveTo>
                  <a:pt x="155880" y="0"/>
                </a:moveTo>
                <a:lnTo>
                  <a:pt x="109179" y="0"/>
                </a:lnTo>
                <a:lnTo>
                  <a:pt x="47118" y="250107"/>
                </a:lnTo>
                <a:lnTo>
                  <a:pt x="90092" y="250107"/>
                </a:lnTo>
                <a:lnTo>
                  <a:pt x="15588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60253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81" y="0"/>
                </a:moveTo>
                <a:lnTo>
                  <a:pt x="44815" y="0"/>
                </a:lnTo>
                <a:lnTo>
                  <a:pt x="25223" y="2967"/>
                </a:lnTo>
                <a:lnTo>
                  <a:pt x="11216" y="11871"/>
                </a:lnTo>
                <a:lnTo>
                  <a:pt x="2805" y="26716"/>
                </a:lnTo>
                <a:lnTo>
                  <a:pt x="52" y="47118"/>
                </a:lnTo>
                <a:lnTo>
                  <a:pt x="0" y="499398"/>
                </a:lnTo>
                <a:lnTo>
                  <a:pt x="47118" y="499398"/>
                </a:lnTo>
                <a:lnTo>
                  <a:pt x="47118" y="250097"/>
                </a:lnTo>
                <a:lnTo>
                  <a:pt x="155911" y="250097"/>
                </a:lnTo>
                <a:lnTo>
                  <a:pt x="155911" y="202999"/>
                </a:lnTo>
                <a:lnTo>
                  <a:pt x="47160" y="202999"/>
                </a:lnTo>
                <a:lnTo>
                  <a:pt x="47160" y="47118"/>
                </a:lnTo>
                <a:lnTo>
                  <a:pt x="155858" y="47118"/>
                </a:lnTo>
                <a:lnTo>
                  <a:pt x="153085" y="26716"/>
                </a:lnTo>
                <a:lnTo>
                  <a:pt x="144616" y="11871"/>
                </a:lnTo>
                <a:lnTo>
                  <a:pt x="130511" y="2967"/>
                </a:lnTo>
                <a:lnTo>
                  <a:pt x="110781" y="0"/>
                </a:lnTo>
                <a:close/>
              </a:path>
              <a:path w="156209" h="499745">
                <a:moveTo>
                  <a:pt x="155911" y="250097"/>
                </a:moveTo>
                <a:lnTo>
                  <a:pt x="109211" y="250097"/>
                </a:lnTo>
                <a:lnTo>
                  <a:pt x="109211" y="499398"/>
                </a:lnTo>
                <a:lnTo>
                  <a:pt x="155911" y="499398"/>
                </a:lnTo>
                <a:lnTo>
                  <a:pt x="155911" y="250097"/>
                </a:lnTo>
                <a:close/>
              </a:path>
              <a:path w="156209" h="499745">
                <a:moveTo>
                  <a:pt x="155858" y="47118"/>
                </a:moveTo>
                <a:lnTo>
                  <a:pt x="109211" y="47118"/>
                </a:lnTo>
                <a:lnTo>
                  <a:pt x="109211" y="202999"/>
                </a:lnTo>
                <a:lnTo>
                  <a:pt x="155911" y="202999"/>
                </a:lnTo>
                <a:lnTo>
                  <a:pt x="155858" y="47118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15552" y="10697777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15706" y="0"/>
                </a:lnTo>
                <a:lnTo>
                  <a:pt x="0" y="62814"/>
                </a:lnTo>
                <a:lnTo>
                  <a:pt x="47139" y="62814"/>
                </a:lnTo>
                <a:lnTo>
                  <a:pt x="6282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98756" y="9745132"/>
            <a:ext cx="927824" cy="889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810849" y="9553185"/>
            <a:ext cx="800100" cy="598170"/>
          </a:xfrm>
          <a:custGeom>
            <a:avLst/>
            <a:gdLst/>
            <a:ahLst/>
            <a:cxnLst/>
            <a:rect l="l" t="t" r="r" b="b"/>
            <a:pathLst>
              <a:path w="800100" h="598170">
                <a:moveTo>
                  <a:pt x="671592" y="0"/>
                </a:moveTo>
                <a:lnTo>
                  <a:pt x="648405" y="55843"/>
                </a:lnTo>
                <a:lnTo>
                  <a:pt x="614272" y="81979"/>
                </a:lnTo>
                <a:lnTo>
                  <a:pt x="570265" y="106545"/>
                </a:lnTo>
                <a:lnTo>
                  <a:pt x="520250" y="129252"/>
                </a:lnTo>
                <a:lnTo>
                  <a:pt x="468094" y="149816"/>
                </a:lnTo>
                <a:lnTo>
                  <a:pt x="417660" y="167949"/>
                </a:lnTo>
                <a:lnTo>
                  <a:pt x="372815" y="183366"/>
                </a:lnTo>
                <a:lnTo>
                  <a:pt x="290377" y="212606"/>
                </a:lnTo>
                <a:lnTo>
                  <a:pt x="225518" y="237833"/>
                </a:lnTo>
                <a:lnTo>
                  <a:pt x="175938" y="259791"/>
                </a:lnTo>
                <a:lnTo>
                  <a:pt x="139339" y="279220"/>
                </a:lnTo>
                <a:lnTo>
                  <a:pt x="95882" y="313462"/>
                </a:lnTo>
                <a:lnTo>
                  <a:pt x="76890" y="348083"/>
                </a:lnTo>
                <a:lnTo>
                  <a:pt x="61175" y="387791"/>
                </a:lnTo>
                <a:lnTo>
                  <a:pt x="46894" y="425510"/>
                </a:lnTo>
                <a:lnTo>
                  <a:pt x="31912" y="472449"/>
                </a:lnTo>
                <a:lnTo>
                  <a:pt x="20491" y="510487"/>
                </a:lnTo>
                <a:lnTo>
                  <a:pt x="9833" y="554125"/>
                </a:lnTo>
                <a:lnTo>
                  <a:pt x="0" y="597960"/>
                </a:lnTo>
                <a:lnTo>
                  <a:pt x="8594" y="582845"/>
                </a:lnTo>
                <a:lnTo>
                  <a:pt x="25298" y="567126"/>
                </a:lnTo>
                <a:lnTo>
                  <a:pt x="93731" y="531172"/>
                </a:lnTo>
                <a:lnTo>
                  <a:pt x="150805" y="509588"/>
                </a:lnTo>
                <a:lnTo>
                  <a:pt x="226681" y="484698"/>
                </a:lnTo>
                <a:lnTo>
                  <a:pt x="392883" y="435727"/>
                </a:lnTo>
                <a:lnTo>
                  <a:pt x="457497" y="415769"/>
                </a:lnTo>
                <a:lnTo>
                  <a:pt x="517579" y="395816"/>
                </a:lnTo>
                <a:lnTo>
                  <a:pt x="572833" y="375732"/>
                </a:lnTo>
                <a:lnTo>
                  <a:pt x="622965" y="355380"/>
                </a:lnTo>
                <a:lnTo>
                  <a:pt x="667682" y="334623"/>
                </a:lnTo>
                <a:lnTo>
                  <a:pt x="706688" y="313323"/>
                </a:lnTo>
                <a:lnTo>
                  <a:pt x="739688" y="291344"/>
                </a:lnTo>
                <a:lnTo>
                  <a:pt x="786496" y="244800"/>
                </a:lnTo>
                <a:lnTo>
                  <a:pt x="799713" y="219961"/>
                </a:lnTo>
                <a:lnTo>
                  <a:pt x="776875" y="169502"/>
                </a:lnTo>
                <a:lnTo>
                  <a:pt x="753253" y="121656"/>
                </a:lnTo>
                <a:lnTo>
                  <a:pt x="728237" y="77045"/>
                </a:lnTo>
                <a:lnTo>
                  <a:pt x="701220" y="36286"/>
                </a:lnTo>
                <a:lnTo>
                  <a:pt x="671592" y="0"/>
                </a:lnTo>
                <a:close/>
              </a:path>
            </a:pathLst>
          </a:custGeom>
          <a:solidFill>
            <a:srgbClr val="A08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98711" y="9896369"/>
            <a:ext cx="920606" cy="555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98652" y="9896368"/>
            <a:ext cx="920750" cy="555625"/>
          </a:xfrm>
          <a:custGeom>
            <a:avLst/>
            <a:gdLst/>
            <a:ahLst/>
            <a:cxnLst/>
            <a:rect l="l" t="t" r="r" b="b"/>
            <a:pathLst>
              <a:path w="920750" h="555625">
                <a:moveTo>
                  <a:pt x="920703" y="268138"/>
                </a:moveTo>
                <a:lnTo>
                  <a:pt x="872546" y="306628"/>
                </a:lnTo>
                <a:lnTo>
                  <a:pt x="806014" y="340285"/>
                </a:lnTo>
                <a:lnTo>
                  <a:pt x="765662" y="355705"/>
                </a:lnTo>
                <a:lnTo>
                  <a:pt x="720484" y="370402"/>
                </a:lnTo>
                <a:lnTo>
                  <a:pt x="670401" y="384538"/>
                </a:lnTo>
                <a:lnTo>
                  <a:pt x="615336" y="398275"/>
                </a:lnTo>
                <a:lnTo>
                  <a:pt x="555210" y="411774"/>
                </a:lnTo>
                <a:lnTo>
                  <a:pt x="489946" y="425198"/>
                </a:lnTo>
                <a:lnTo>
                  <a:pt x="419467" y="438709"/>
                </a:lnTo>
                <a:lnTo>
                  <a:pt x="343695" y="452467"/>
                </a:lnTo>
                <a:lnTo>
                  <a:pt x="260698" y="467846"/>
                </a:lnTo>
                <a:lnTo>
                  <a:pt x="189763" y="482580"/>
                </a:lnTo>
                <a:lnTo>
                  <a:pt x="131373" y="496916"/>
                </a:lnTo>
                <a:lnTo>
                  <a:pt x="86013" y="511097"/>
                </a:lnTo>
                <a:lnTo>
                  <a:pt x="36318" y="539982"/>
                </a:lnTo>
                <a:lnTo>
                  <a:pt x="32950" y="555176"/>
                </a:lnTo>
                <a:lnTo>
                  <a:pt x="31851" y="552464"/>
                </a:lnTo>
                <a:lnTo>
                  <a:pt x="22690" y="525303"/>
                </a:lnTo>
                <a:lnTo>
                  <a:pt x="17958" y="508044"/>
                </a:lnTo>
                <a:lnTo>
                  <a:pt x="15147" y="494520"/>
                </a:lnTo>
                <a:lnTo>
                  <a:pt x="11747" y="478561"/>
                </a:lnTo>
                <a:lnTo>
                  <a:pt x="3495" y="432201"/>
                </a:lnTo>
                <a:lnTo>
                  <a:pt x="535" y="392484"/>
                </a:lnTo>
                <a:lnTo>
                  <a:pt x="210" y="380929"/>
                </a:lnTo>
                <a:lnTo>
                  <a:pt x="0" y="369379"/>
                </a:lnTo>
                <a:lnTo>
                  <a:pt x="40" y="358669"/>
                </a:lnTo>
                <a:lnTo>
                  <a:pt x="6423" y="346271"/>
                </a:lnTo>
                <a:lnTo>
                  <a:pt x="47620" y="319071"/>
                </a:lnTo>
                <a:lnTo>
                  <a:pt x="88112" y="302933"/>
                </a:lnTo>
                <a:lnTo>
                  <a:pt x="145654" y="284212"/>
                </a:lnTo>
                <a:lnTo>
                  <a:pt x="223085" y="262240"/>
                </a:lnTo>
                <a:lnTo>
                  <a:pt x="323245" y="236348"/>
                </a:lnTo>
                <a:lnTo>
                  <a:pt x="403390" y="215712"/>
                </a:lnTo>
                <a:lnTo>
                  <a:pt x="476269" y="195604"/>
                </a:lnTo>
                <a:lnTo>
                  <a:pt x="542126" y="175918"/>
                </a:lnTo>
                <a:lnTo>
                  <a:pt x="601204" y="156546"/>
                </a:lnTo>
                <a:lnTo>
                  <a:pt x="653746" y="137381"/>
                </a:lnTo>
                <a:lnTo>
                  <a:pt x="699997" y="118315"/>
                </a:lnTo>
                <a:lnTo>
                  <a:pt x="740198" y="99242"/>
                </a:lnTo>
                <a:lnTo>
                  <a:pt x="774594" y="80053"/>
                </a:lnTo>
                <a:lnTo>
                  <a:pt x="826942" y="40901"/>
                </a:lnTo>
                <a:lnTo>
                  <a:pt x="858988" y="0"/>
                </a:lnTo>
                <a:lnTo>
                  <a:pt x="875985" y="55034"/>
                </a:lnTo>
                <a:lnTo>
                  <a:pt x="890743" y="109999"/>
                </a:lnTo>
                <a:lnTo>
                  <a:pt x="903174" y="164260"/>
                </a:lnTo>
                <a:lnTo>
                  <a:pt x="913190" y="217184"/>
                </a:lnTo>
                <a:lnTo>
                  <a:pt x="920703" y="268138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58662" y="9162633"/>
            <a:ext cx="1176608" cy="8064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277275" y="968509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230" y="0"/>
                </a:moveTo>
                <a:lnTo>
                  <a:pt x="0" y="1465"/>
                </a:lnTo>
                <a:lnTo>
                  <a:pt x="52" y="1214"/>
                </a:lnTo>
                <a:lnTo>
                  <a:pt x="23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806299" y="9553181"/>
            <a:ext cx="804353" cy="6001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806220" y="9553185"/>
            <a:ext cx="804545" cy="600710"/>
          </a:xfrm>
          <a:custGeom>
            <a:avLst/>
            <a:gdLst/>
            <a:ahLst/>
            <a:cxnLst/>
            <a:rect l="l" t="t" r="r" b="b"/>
            <a:pathLst>
              <a:path w="804544" h="600709">
                <a:moveTo>
                  <a:pt x="804342" y="219961"/>
                </a:moveTo>
                <a:lnTo>
                  <a:pt x="771017" y="268549"/>
                </a:lnTo>
                <a:lnTo>
                  <a:pt x="711316" y="313323"/>
                </a:lnTo>
                <a:lnTo>
                  <a:pt x="672310" y="334623"/>
                </a:lnTo>
                <a:lnTo>
                  <a:pt x="627594" y="355380"/>
                </a:lnTo>
                <a:lnTo>
                  <a:pt x="577461" y="375732"/>
                </a:lnTo>
                <a:lnTo>
                  <a:pt x="522207" y="395816"/>
                </a:lnTo>
                <a:lnTo>
                  <a:pt x="462125" y="415769"/>
                </a:lnTo>
                <a:lnTo>
                  <a:pt x="397511" y="435727"/>
                </a:lnTo>
                <a:lnTo>
                  <a:pt x="328660" y="455829"/>
                </a:lnTo>
                <a:lnTo>
                  <a:pt x="231052" y="484821"/>
                </a:lnTo>
                <a:lnTo>
                  <a:pt x="154515" y="510026"/>
                </a:lnTo>
                <a:lnTo>
                  <a:pt x="96538" y="532042"/>
                </a:lnTo>
                <a:lnTo>
                  <a:pt x="54608" y="551466"/>
                </a:lnTo>
                <a:lnTo>
                  <a:pt x="8850" y="584932"/>
                </a:lnTo>
                <a:lnTo>
                  <a:pt x="0" y="600170"/>
                </a:lnTo>
                <a:lnTo>
                  <a:pt x="5362" y="578708"/>
                </a:lnTo>
                <a:lnTo>
                  <a:pt x="12151" y="555230"/>
                </a:lnTo>
                <a:lnTo>
                  <a:pt x="19145" y="531802"/>
                </a:lnTo>
                <a:lnTo>
                  <a:pt x="25119" y="510487"/>
                </a:lnTo>
                <a:lnTo>
                  <a:pt x="36540" y="472449"/>
                </a:lnTo>
                <a:lnTo>
                  <a:pt x="51522" y="425510"/>
                </a:lnTo>
                <a:lnTo>
                  <a:pt x="65803" y="387791"/>
                </a:lnTo>
                <a:lnTo>
                  <a:pt x="81518" y="348083"/>
                </a:lnTo>
                <a:lnTo>
                  <a:pt x="100510" y="313462"/>
                </a:lnTo>
                <a:lnTo>
                  <a:pt x="143967" y="279220"/>
                </a:lnTo>
                <a:lnTo>
                  <a:pt x="180566" y="259791"/>
                </a:lnTo>
                <a:lnTo>
                  <a:pt x="230146" y="237833"/>
                </a:lnTo>
                <a:lnTo>
                  <a:pt x="295005" y="212606"/>
                </a:lnTo>
                <a:lnTo>
                  <a:pt x="377444" y="183366"/>
                </a:lnTo>
                <a:lnTo>
                  <a:pt x="422288" y="167949"/>
                </a:lnTo>
                <a:lnTo>
                  <a:pt x="472720" y="149816"/>
                </a:lnTo>
                <a:lnTo>
                  <a:pt x="524876" y="129252"/>
                </a:lnTo>
                <a:lnTo>
                  <a:pt x="574889" y="106545"/>
                </a:lnTo>
                <a:lnTo>
                  <a:pt x="618895" y="81979"/>
                </a:lnTo>
                <a:lnTo>
                  <a:pt x="653029" y="55843"/>
                </a:lnTo>
                <a:lnTo>
                  <a:pt x="676220" y="0"/>
                </a:lnTo>
                <a:lnTo>
                  <a:pt x="705844" y="36286"/>
                </a:lnTo>
                <a:lnTo>
                  <a:pt x="732861" y="77045"/>
                </a:lnTo>
                <a:lnTo>
                  <a:pt x="757878" y="121656"/>
                </a:lnTo>
                <a:lnTo>
                  <a:pt x="781503" y="169502"/>
                </a:lnTo>
                <a:lnTo>
                  <a:pt x="804342" y="219961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058549" y="10168232"/>
            <a:ext cx="495163" cy="1960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365639" y="10158580"/>
            <a:ext cx="293370" cy="98425"/>
          </a:xfrm>
          <a:custGeom>
            <a:avLst/>
            <a:gdLst/>
            <a:ahLst/>
            <a:cxnLst/>
            <a:rect l="l" t="t" r="r" b="b"/>
            <a:pathLst>
              <a:path w="293369" h="98425">
                <a:moveTo>
                  <a:pt x="292849" y="0"/>
                </a:moveTo>
                <a:lnTo>
                  <a:pt x="513" y="12083"/>
                </a:lnTo>
                <a:lnTo>
                  <a:pt x="0" y="14638"/>
                </a:lnTo>
                <a:lnTo>
                  <a:pt x="184301" y="98168"/>
                </a:lnTo>
                <a:lnTo>
                  <a:pt x="188062" y="96945"/>
                </a:lnTo>
                <a:lnTo>
                  <a:pt x="6261" y="14533"/>
                </a:lnTo>
                <a:lnTo>
                  <a:pt x="286043" y="2963"/>
                </a:lnTo>
                <a:lnTo>
                  <a:pt x="289861" y="2963"/>
                </a:lnTo>
                <a:lnTo>
                  <a:pt x="292849" y="0"/>
                </a:lnTo>
                <a:close/>
              </a:path>
              <a:path w="293369" h="98425">
                <a:moveTo>
                  <a:pt x="289861" y="2963"/>
                </a:moveTo>
                <a:lnTo>
                  <a:pt x="286043" y="2963"/>
                </a:lnTo>
                <a:lnTo>
                  <a:pt x="192841" y="95390"/>
                </a:lnTo>
                <a:lnTo>
                  <a:pt x="198507" y="93547"/>
                </a:lnTo>
                <a:lnTo>
                  <a:pt x="289861" y="296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558492" y="10156849"/>
            <a:ext cx="146442" cy="971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63533" y="10004912"/>
            <a:ext cx="294640" cy="168910"/>
          </a:xfrm>
          <a:custGeom>
            <a:avLst/>
            <a:gdLst/>
            <a:ahLst/>
            <a:cxnLst/>
            <a:rect l="l" t="t" r="r" b="b"/>
            <a:pathLst>
              <a:path w="294640" h="168909">
                <a:moveTo>
                  <a:pt x="111007" y="19714"/>
                </a:moveTo>
                <a:lnTo>
                  <a:pt x="106301" y="21654"/>
                </a:lnTo>
                <a:lnTo>
                  <a:pt x="0" y="168547"/>
                </a:lnTo>
                <a:lnTo>
                  <a:pt x="2764" y="168432"/>
                </a:lnTo>
                <a:lnTo>
                  <a:pt x="2701" y="167081"/>
                </a:lnTo>
                <a:lnTo>
                  <a:pt x="35429" y="167081"/>
                </a:lnTo>
                <a:lnTo>
                  <a:pt x="70627" y="165625"/>
                </a:lnTo>
                <a:lnTo>
                  <a:pt x="5413" y="165625"/>
                </a:lnTo>
                <a:lnTo>
                  <a:pt x="111007" y="19714"/>
                </a:lnTo>
                <a:close/>
              </a:path>
              <a:path w="294640" h="168909">
                <a:moveTo>
                  <a:pt x="35429" y="167081"/>
                </a:moveTo>
                <a:lnTo>
                  <a:pt x="2701" y="167081"/>
                </a:lnTo>
                <a:lnTo>
                  <a:pt x="2764" y="168432"/>
                </a:lnTo>
                <a:lnTo>
                  <a:pt x="35429" y="167081"/>
                </a:lnTo>
                <a:close/>
              </a:path>
              <a:path w="294640" h="168909">
                <a:moveTo>
                  <a:pt x="155729" y="0"/>
                </a:moveTo>
                <a:lnTo>
                  <a:pt x="153177" y="1210"/>
                </a:lnTo>
                <a:lnTo>
                  <a:pt x="288703" y="153919"/>
                </a:lnTo>
                <a:lnTo>
                  <a:pt x="5413" y="165625"/>
                </a:lnTo>
                <a:lnTo>
                  <a:pt x="70627" y="165625"/>
                </a:lnTo>
                <a:lnTo>
                  <a:pt x="294472" y="156369"/>
                </a:lnTo>
                <a:lnTo>
                  <a:pt x="15572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148126" y="10147146"/>
            <a:ext cx="221615" cy="191770"/>
          </a:xfrm>
          <a:custGeom>
            <a:avLst/>
            <a:gdLst/>
            <a:ahLst/>
            <a:cxnLst/>
            <a:rect l="l" t="t" r="r" b="b"/>
            <a:pathLst>
              <a:path w="221615" h="191770">
                <a:moveTo>
                  <a:pt x="42982" y="0"/>
                </a:moveTo>
                <a:lnTo>
                  <a:pt x="0" y="191596"/>
                </a:lnTo>
                <a:lnTo>
                  <a:pt x="2942" y="189397"/>
                </a:lnTo>
                <a:lnTo>
                  <a:pt x="2125" y="188329"/>
                </a:lnTo>
                <a:lnTo>
                  <a:pt x="4353" y="188329"/>
                </a:lnTo>
                <a:lnTo>
                  <a:pt x="8697" y="185041"/>
                </a:lnTo>
                <a:lnTo>
                  <a:pt x="4230" y="185041"/>
                </a:lnTo>
                <a:lnTo>
                  <a:pt x="45077" y="2994"/>
                </a:lnTo>
                <a:lnTo>
                  <a:pt x="65299" y="2994"/>
                </a:lnTo>
                <a:lnTo>
                  <a:pt x="42982" y="0"/>
                </a:lnTo>
                <a:close/>
              </a:path>
              <a:path w="221615" h="191770">
                <a:moveTo>
                  <a:pt x="4353" y="188329"/>
                </a:moveTo>
                <a:lnTo>
                  <a:pt x="2125" y="188329"/>
                </a:lnTo>
                <a:lnTo>
                  <a:pt x="2942" y="189397"/>
                </a:lnTo>
                <a:lnTo>
                  <a:pt x="4353" y="188329"/>
                </a:lnTo>
                <a:close/>
              </a:path>
              <a:path w="221615" h="191770">
                <a:moveTo>
                  <a:pt x="65299" y="2994"/>
                </a:moveTo>
                <a:lnTo>
                  <a:pt x="45077" y="2994"/>
                </a:lnTo>
                <a:lnTo>
                  <a:pt x="214695" y="25758"/>
                </a:lnTo>
                <a:lnTo>
                  <a:pt x="4230" y="185041"/>
                </a:lnTo>
                <a:lnTo>
                  <a:pt x="8697" y="185041"/>
                </a:lnTo>
                <a:lnTo>
                  <a:pt x="221511" y="23957"/>
                </a:lnTo>
                <a:lnTo>
                  <a:pt x="65299" y="299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083780" y="10121065"/>
            <a:ext cx="112395" cy="29209"/>
          </a:xfrm>
          <a:custGeom>
            <a:avLst/>
            <a:gdLst/>
            <a:ahLst/>
            <a:cxnLst/>
            <a:rect l="l" t="t" r="r" b="b"/>
            <a:pathLst>
              <a:path w="112394" h="29209">
                <a:moveTo>
                  <a:pt x="8269" y="19391"/>
                </a:moveTo>
                <a:lnTo>
                  <a:pt x="0" y="21525"/>
                </a:lnTo>
                <a:lnTo>
                  <a:pt x="111832" y="29148"/>
                </a:lnTo>
                <a:lnTo>
                  <a:pt x="110297" y="27567"/>
                </a:lnTo>
                <a:lnTo>
                  <a:pt x="108429" y="27567"/>
                </a:lnTo>
                <a:lnTo>
                  <a:pt x="109392" y="26635"/>
                </a:lnTo>
                <a:lnTo>
                  <a:pt x="108769" y="25996"/>
                </a:lnTo>
                <a:lnTo>
                  <a:pt x="105015" y="25996"/>
                </a:lnTo>
                <a:lnTo>
                  <a:pt x="8269" y="19391"/>
                </a:lnTo>
                <a:close/>
              </a:path>
              <a:path w="112394" h="29209">
                <a:moveTo>
                  <a:pt x="109392" y="26635"/>
                </a:moveTo>
                <a:lnTo>
                  <a:pt x="108429" y="27567"/>
                </a:lnTo>
                <a:lnTo>
                  <a:pt x="110297" y="27567"/>
                </a:lnTo>
                <a:lnTo>
                  <a:pt x="109392" y="26635"/>
                </a:lnTo>
                <a:close/>
              </a:path>
              <a:path w="112394" h="29209">
                <a:moveTo>
                  <a:pt x="83409" y="0"/>
                </a:moveTo>
                <a:lnTo>
                  <a:pt x="80413" y="773"/>
                </a:lnTo>
                <a:lnTo>
                  <a:pt x="105015" y="25996"/>
                </a:lnTo>
                <a:lnTo>
                  <a:pt x="108769" y="25996"/>
                </a:lnTo>
                <a:lnTo>
                  <a:pt x="834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164143" y="10110446"/>
            <a:ext cx="43815" cy="40640"/>
          </a:xfrm>
          <a:custGeom>
            <a:avLst/>
            <a:gdLst/>
            <a:ahLst/>
            <a:cxnLst/>
            <a:rect l="l" t="t" r="r" b="b"/>
            <a:pathLst>
              <a:path w="43815" h="40640">
                <a:moveTo>
                  <a:pt x="2989" y="10634"/>
                </a:moveTo>
                <a:lnTo>
                  <a:pt x="0" y="11405"/>
                </a:lnTo>
                <a:lnTo>
                  <a:pt x="28506" y="40626"/>
                </a:lnTo>
                <a:lnTo>
                  <a:pt x="30346" y="35737"/>
                </a:lnTo>
                <a:lnTo>
                  <a:pt x="27480" y="35737"/>
                </a:lnTo>
                <a:lnTo>
                  <a:pt x="2989" y="10634"/>
                </a:lnTo>
                <a:close/>
              </a:path>
              <a:path w="43815" h="40640">
                <a:moveTo>
                  <a:pt x="43791" y="0"/>
                </a:moveTo>
                <a:lnTo>
                  <a:pt x="40594" y="881"/>
                </a:lnTo>
                <a:lnTo>
                  <a:pt x="27480" y="35737"/>
                </a:lnTo>
                <a:lnTo>
                  <a:pt x="30346" y="35737"/>
                </a:lnTo>
                <a:lnTo>
                  <a:pt x="437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190315" y="10090511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17655" y="19924"/>
                </a:moveTo>
                <a:lnTo>
                  <a:pt x="14459" y="20806"/>
                </a:lnTo>
                <a:lnTo>
                  <a:pt x="0" y="59232"/>
                </a:lnTo>
                <a:lnTo>
                  <a:pt x="179973" y="83378"/>
                </a:lnTo>
                <a:lnTo>
                  <a:pt x="177910" y="81493"/>
                </a:lnTo>
                <a:lnTo>
                  <a:pt x="175921" y="81493"/>
                </a:lnTo>
                <a:lnTo>
                  <a:pt x="176821" y="80498"/>
                </a:lnTo>
                <a:lnTo>
                  <a:pt x="175844" y="79598"/>
                </a:lnTo>
                <a:lnTo>
                  <a:pt x="171879" y="79598"/>
                </a:lnTo>
                <a:lnTo>
                  <a:pt x="3696" y="57012"/>
                </a:lnTo>
                <a:lnTo>
                  <a:pt x="17655" y="19924"/>
                </a:lnTo>
                <a:close/>
              </a:path>
              <a:path w="180340" h="83820">
                <a:moveTo>
                  <a:pt x="176821" y="80498"/>
                </a:moveTo>
                <a:lnTo>
                  <a:pt x="175921" y="81493"/>
                </a:lnTo>
                <a:lnTo>
                  <a:pt x="177910" y="81493"/>
                </a:lnTo>
                <a:lnTo>
                  <a:pt x="176821" y="80498"/>
                </a:lnTo>
                <a:close/>
              </a:path>
              <a:path w="180340" h="83820">
                <a:moveTo>
                  <a:pt x="89478" y="0"/>
                </a:moveTo>
                <a:lnTo>
                  <a:pt x="86482" y="895"/>
                </a:lnTo>
                <a:lnTo>
                  <a:pt x="171879" y="79598"/>
                </a:lnTo>
                <a:lnTo>
                  <a:pt x="175844" y="79598"/>
                </a:lnTo>
                <a:lnTo>
                  <a:pt x="8947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364654" y="10024616"/>
            <a:ext cx="110489" cy="152400"/>
          </a:xfrm>
          <a:custGeom>
            <a:avLst/>
            <a:gdLst/>
            <a:ahLst/>
            <a:cxnLst/>
            <a:rect l="l" t="t" r="r" b="b"/>
            <a:pathLst>
              <a:path w="110490" h="152400">
                <a:moveTo>
                  <a:pt x="9181" y="36830"/>
                </a:moveTo>
                <a:lnTo>
                  <a:pt x="6433" y="37731"/>
                </a:lnTo>
                <a:lnTo>
                  <a:pt x="0" y="151890"/>
                </a:lnTo>
                <a:lnTo>
                  <a:pt x="6516" y="142885"/>
                </a:lnTo>
                <a:lnTo>
                  <a:pt x="3193" y="142885"/>
                </a:lnTo>
                <a:lnTo>
                  <a:pt x="9181" y="36830"/>
                </a:lnTo>
                <a:close/>
              </a:path>
              <a:path w="110490" h="152400">
                <a:moveTo>
                  <a:pt x="109914" y="0"/>
                </a:moveTo>
                <a:lnTo>
                  <a:pt x="105181" y="1951"/>
                </a:lnTo>
                <a:lnTo>
                  <a:pt x="3193" y="142885"/>
                </a:lnTo>
                <a:lnTo>
                  <a:pt x="6516" y="142885"/>
                </a:lnTo>
                <a:lnTo>
                  <a:pt x="10991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276850" y="10061433"/>
            <a:ext cx="97155" cy="113664"/>
          </a:xfrm>
          <a:custGeom>
            <a:avLst/>
            <a:gdLst/>
            <a:ahLst/>
            <a:cxnLst/>
            <a:rect l="l" t="t" r="r" b="b"/>
            <a:pathLst>
              <a:path w="97155" h="113665">
                <a:moveTo>
                  <a:pt x="2983" y="29065"/>
                </a:moveTo>
                <a:lnTo>
                  <a:pt x="0" y="29957"/>
                </a:lnTo>
                <a:lnTo>
                  <a:pt x="90620" y="113461"/>
                </a:lnTo>
                <a:lnTo>
                  <a:pt x="90948" y="107650"/>
                </a:lnTo>
                <a:lnTo>
                  <a:pt x="88274" y="107650"/>
                </a:lnTo>
                <a:lnTo>
                  <a:pt x="2983" y="29065"/>
                </a:lnTo>
                <a:close/>
              </a:path>
              <a:path w="97155" h="113665">
                <a:moveTo>
                  <a:pt x="97025" y="0"/>
                </a:moveTo>
                <a:lnTo>
                  <a:pt x="94283" y="899"/>
                </a:lnTo>
                <a:lnTo>
                  <a:pt x="88274" y="107650"/>
                </a:lnTo>
                <a:lnTo>
                  <a:pt x="90948" y="107650"/>
                </a:lnTo>
                <a:lnTo>
                  <a:pt x="9702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516704" y="9917956"/>
            <a:ext cx="190575" cy="2617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58938" y="10146047"/>
            <a:ext cx="235585" cy="191770"/>
          </a:xfrm>
          <a:custGeom>
            <a:avLst/>
            <a:gdLst/>
            <a:ahLst/>
            <a:cxnLst/>
            <a:rect l="l" t="t" r="r" b="b"/>
            <a:pathLst>
              <a:path w="235584" h="191770">
                <a:moveTo>
                  <a:pt x="235249" y="0"/>
                </a:moveTo>
                <a:lnTo>
                  <a:pt x="0" y="126530"/>
                </a:lnTo>
                <a:lnTo>
                  <a:pt x="192360" y="191166"/>
                </a:lnTo>
                <a:lnTo>
                  <a:pt x="192706" y="189721"/>
                </a:lnTo>
                <a:lnTo>
                  <a:pt x="191386" y="189439"/>
                </a:lnTo>
                <a:lnTo>
                  <a:pt x="191795" y="188151"/>
                </a:lnTo>
                <a:lnTo>
                  <a:pt x="193058" y="188151"/>
                </a:lnTo>
                <a:lnTo>
                  <a:pt x="193164" y="187680"/>
                </a:lnTo>
                <a:lnTo>
                  <a:pt x="190402" y="187680"/>
                </a:lnTo>
                <a:lnTo>
                  <a:pt x="6711" y="125964"/>
                </a:lnTo>
                <a:lnTo>
                  <a:pt x="231322" y="5151"/>
                </a:lnTo>
                <a:lnTo>
                  <a:pt x="234094" y="5151"/>
                </a:lnTo>
                <a:lnTo>
                  <a:pt x="235249" y="0"/>
                </a:lnTo>
                <a:close/>
              </a:path>
              <a:path w="235584" h="191770">
                <a:moveTo>
                  <a:pt x="193058" y="188151"/>
                </a:moveTo>
                <a:lnTo>
                  <a:pt x="191795" y="188151"/>
                </a:lnTo>
                <a:lnTo>
                  <a:pt x="191386" y="189439"/>
                </a:lnTo>
                <a:lnTo>
                  <a:pt x="192706" y="189721"/>
                </a:lnTo>
                <a:lnTo>
                  <a:pt x="193058" y="188151"/>
                </a:lnTo>
                <a:close/>
              </a:path>
              <a:path w="235584" h="191770">
                <a:moveTo>
                  <a:pt x="234094" y="5151"/>
                </a:moveTo>
                <a:lnTo>
                  <a:pt x="231322" y="5151"/>
                </a:lnTo>
                <a:lnTo>
                  <a:pt x="190402" y="187680"/>
                </a:lnTo>
                <a:lnTo>
                  <a:pt x="193164" y="187680"/>
                </a:lnTo>
                <a:lnTo>
                  <a:pt x="234094" y="515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01205" y="10313325"/>
            <a:ext cx="78132" cy="1031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31808" y="10140461"/>
            <a:ext cx="265430" cy="133985"/>
          </a:xfrm>
          <a:custGeom>
            <a:avLst/>
            <a:gdLst/>
            <a:ahLst/>
            <a:cxnLst/>
            <a:rect l="l" t="t" r="r" b="b"/>
            <a:pathLst>
              <a:path w="265430" h="133984">
                <a:moveTo>
                  <a:pt x="2541" y="43357"/>
                </a:moveTo>
                <a:lnTo>
                  <a:pt x="0" y="44184"/>
                </a:lnTo>
                <a:lnTo>
                  <a:pt x="29664" y="133780"/>
                </a:lnTo>
                <a:lnTo>
                  <a:pt x="31056" y="133016"/>
                </a:lnTo>
                <a:lnTo>
                  <a:pt x="30417" y="131843"/>
                </a:lnTo>
                <a:lnTo>
                  <a:pt x="31695" y="131424"/>
                </a:lnTo>
                <a:lnTo>
                  <a:pt x="34016" y="131424"/>
                </a:lnTo>
                <a:lnTo>
                  <a:pt x="36820" y="129916"/>
                </a:lnTo>
                <a:lnTo>
                  <a:pt x="31203" y="129916"/>
                </a:lnTo>
                <a:lnTo>
                  <a:pt x="2541" y="43357"/>
                </a:lnTo>
                <a:close/>
              </a:path>
              <a:path w="265430" h="133984">
                <a:moveTo>
                  <a:pt x="34016" y="131424"/>
                </a:moveTo>
                <a:lnTo>
                  <a:pt x="31695" y="131424"/>
                </a:lnTo>
                <a:lnTo>
                  <a:pt x="30417" y="131843"/>
                </a:lnTo>
                <a:lnTo>
                  <a:pt x="31056" y="133016"/>
                </a:lnTo>
                <a:lnTo>
                  <a:pt x="34016" y="131424"/>
                </a:lnTo>
                <a:close/>
              </a:path>
              <a:path w="265430" h="133984">
                <a:moveTo>
                  <a:pt x="160222" y="0"/>
                </a:moveTo>
                <a:lnTo>
                  <a:pt x="151974" y="2128"/>
                </a:lnTo>
                <a:lnTo>
                  <a:pt x="255625" y="9197"/>
                </a:lnTo>
                <a:lnTo>
                  <a:pt x="31203" y="129916"/>
                </a:lnTo>
                <a:lnTo>
                  <a:pt x="36820" y="129916"/>
                </a:lnTo>
                <a:lnTo>
                  <a:pt x="265112" y="7156"/>
                </a:lnTo>
                <a:lnTo>
                  <a:pt x="1602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888910" y="10270679"/>
            <a:ext cx="266065" cy="134620"/>
          </a:xfrm>
          <a:custGeom>
            <a:avLst/>
            <a:gdLst/>
            <a:ahLst/>
            <a:cxnLst/>
            <a:rect l="l" t="t" r="r" b="b"/>
            <a:pathLst>
              <a:path w="266065" h="134620">
                <a:moveTo>
                  <a:pt x="72657" y="0"/>
                </a:moveTo>
                <a:lnTo>
                  <a:pt x="0" y="134264"/>
                </a:lnTo>
                <a:lnTo>
                  <a:pt x="3665" y="133153"/>
                </a:lnTo>
                <a:lnTo>
                  <a:pt x="73945" y="3266"/>
                </a:lnTo>
                <a:lnTo>
                  <a:pt x="82381" y="3266"/>
                </a:lnTo>
                <a:lnTo>
                  <a:pt x="72657" y="0"/>
                </a:lnTo>
                <a:close/>
              </a:path>
              <a:path w="266065" h="134620">
                <a:moveTo>
                  <a:pt x="82381" y="3266"/>
                </a:moveTo>
                <a:lnTo>
                  <a:pt x="73945" y="3266"/>
                </a:lnTo>
                <a:lnTo>
                  <a:pt x="257060" y="64783"/>
                </a:lnTo>
                <a:lnTo>
                  <a:pt x="169599" y="93569"/>
                </a:lnTo>
                <a:lnTo>
                  <a:pt x="170533" y="93379"/>
                </a:lnTo>
                <a:lnTo>
                  <a:pt x="189396" y="89881"/>
                </a:lnTo>
                <a:lnTo>
                  <a:pt x="265573" y="64814"/>
                </a:lnTo>
                <a:lnTo>
                  <a:pt x="261322" y="64804"/>
                </a:lnTo>
                <a:lnTo>
                  <a:pt x="260892" y="63516"/>
                </a:lnTo>
                <a:lnTo>
                  <a:pt x="261708" y="63516"/>
                </a:lnTo>
                <a:lnTo>
                  <a:pt x="82381" y="3266"/>
                </a:lnTo>
                <a:close/>
              </a:path>
              <a:path w="266065" h="134620">
                <a:moveTo>
                  <a:pt x="261708" y="63516"/>
                </a:moveTo>
                <a:lnTo>
                  <a:pt x="260892" y="63516"/>
                </a:lnTo>
                <a:lnTo>
                  <a:pt x="261322" y="64804"/>
                </a:lnTo>
                <a:lnTo>
                  <a:pt x="265542" y="64804"/>
                </a:lnTo>
                <a:lnTo>
                  <a:pt x="261708" y="6351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864103" y="10183800"/>
            <a:ext cx="100330" cy="133985"/>
          </a:xfrm>
          <a:custGeom>
            <a:avLst/>
            <a:gdLst/>
            <a:ahLst/>
            <a:cxnLst/>
            <a:rect l="l" t="t" r="r" b="b"/>
            <a:pathLst>
              <a:path w="100330" h="133984">
                <a:moveTo>
                  <a:pt x="35037" y="11475"/>
                </a:moveTo>
                <a:lnTo>
                  <a:pt x="31991" y="12466"/>
                </a:lnTo>
                <a:lnTo>
                  <a:pt x="0" y="133363"/>
                </a:lnTo>
                <a:lnTo>
                  <a:pt x="10707" y="128630"/>
                </a:lnTo>
                <a:lnTo>
                  <a:pt x="4020" y="128630"/>
                </a:lnTo>
                <a:lnTo>
                  <a:pt x="35037" y="11475"/>
                </a:lnTo>
                <a:close/>
              </a:path>
              <a:path w="100330" h="133984">
                <a:moveTo>
                  <a:pt x="70304" y="0"/>
                </a:moveTo>
                <a:lnTo>
                  <a:pt x="67749" y="831"/>
                </a:lnTo>
                <a:lnTo>
                  <a:pt x="96531" y="87772"/>
                </a:lnTo>
                <a:lnTo>
                  <a:pt x="4020" y="128630"/>
                </a:lnTo>
                <a:lnTo>
                  <a:pt x="10707" y="128630"/>
                </a:lnTo>
                <a:lnTo>
                  <a:pt x="99850" y="89228"/>
                </a:lnTo>
                <a:lnTo>
                  <a:pt x="99611" y="88505"/>
                </a:lnTo>
                <a:lnTo>
                  <a:pt x="98175" y="88505"/>
                </a:lnTo>
                <a:lnTo>
                  <a:pt x="97641" y="87291"/>
                </a:lnTo>
                <a:lnTo>
                  <a:pt x="99208" y="87291"/>
                </a:lnTo>
                <a:lnTo>
                  <a:pt x="70304" y="0"/>
                </a:lnTo>
                <a:close/>
              </a:path>
              <a:path w="100330" h="133984">
                <a:moveTo>
                  <a:pt x="99208" y="87291"/>
                </a:moveTo>
                <a:lnTo>
                  <a:pt x="97641" y="87291"/>
                </a:lnTo>
                <a:lnTo>
                  <a:pt x="98175" y="88505"/>
                </a:lnTo>
                <a:lnTo>
                  <a:pt x="99611" y="88505"/>
                </a:lnTo>
                <a:lnTo>
                  <a:pt x="99208" y="8729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864586" y="10269501"/>
            <a:ext cx="100965" cy="140970"/>
          </a:xfrm>
          <a:custGeom>
            <a:avLst/>
            <a:gdLst/>
            <a:ahLst/>
            <a:cxnLst/>
            <a:rect l="l" t="t" r="r" b="b"/>
            <a:pathLst>
              <a:path w="100965" h="140970">
                <a:moveTo>
                  <a:pt x="100708" y="0"/>
                </a:moveTo>
                <a:lnTo>
                  <a:pt x="0" y="44490"/>
                </a:lnTo>
                <a:lnTo>
                  <a:pt x="12127" y="140390"/>
                </a:lnTo>
                <a:lnTo>
                  <a:pt x="14708" y="139260"/>
                </a:lnTo>
                <a:lnTo>
                  <a:pt x="2921" y="46113"/>
                </a:lnTo>
                <a:lnTo>
                  <a:pt x="94583" y="5612"/>
                </a:lnTo>
                <a:lnTo>
                  <a:pt x="97671" y="5612"/>
                </a:lnTo>
                <a:lnTo>
                  <a:pt x="100708" y="0"/>
                </a:lnTo>
                <a:close/>
              </a:path>
              <a:path w="100965" h="140970">
                <a:moveTo>
                  <a:pt x="97671" y="5612"/>
                </a:moveTo>
                <a:lnTo>
                  <a:pt x="94583" y="5612"/>
                </a:lnTo>
                <a:lnTo>
                  <a:pt x="24364" y="135430"/>
                </a:lnTo>
                <a:lnTo>
                  <a:pt x="28009" y="134325"/>
                </a:lnTo>
                <a:lnTo>
                  <a:pt x="97671" y="561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174807" y="101290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706" y="0"/>
                </a:moveTo>
                <a:lnTo>
                  <a:pt x="10324" y="973"/>
                </a:lnTo>
                <a:lnTo>
                  <a:pt x="0" y="13706"/>
                </a:lnTo>
                <a:lnTo>
                  <a:pt x="973" y="23035"/>
                </a:lnTo>
                <a:lnTo>
                  <a:pt x="13706" y="33381"/>
                </a:lnTo>
                <a:lnTo>
                  <a:pt x="23077" y="32428"/>
                </a:lnTo>
                <a:lnTo>
                  <a:pt x="33402" y="19685"/>
                </a:lnTo>
                <a:lnTo>
                  <a:pt x="32438" y="10324"/>
                </a:lnTo>
                <a:lnTo>
                  <a:pt x="19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54067" y="101575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74" y="0"/>
                </a:moveTo>
                <a:lnTo>
                  <a:pt x="10324" y="984"/>
                </a:lnTo>
                <a:lnTo>
                  <a:pt x="0" y="13716"/>
                </a:lnTo>
                <a:lnTo>
                  <a:pt x="973" y="23056"/>
                </a:lnTo>
                <a:lnTo>
                  <a:pt x="13685" y="33402"/>
                </a:lnTo>
                <a:lnTo>
                  <a:pt x="23056" y="32428"/>
                </a:lnTo>
                <a:lnTo>
                  <a:pt x="33402" y="19695"/>
                </a:lnTo>
                <a:lnTo>
                  <a:pt x="32428" y="10324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134284" y="10321180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5" h="27940">
                <a:moveTo>
                  <a:pt x="19695" y="0"/>
                </a:moveTo>
                <a:lnTo>
                  <a:pt x="10345" y="963"/>
                </a:lnTo>
                <a:lnTo>
                  <a:pt x="0" y="13695"/>
                </a:lnTo>
                <a:lnTo>
                  <a:pt x="984" y="23046"/>
                </a:lnTo>
                <a:lnTo>
                  <a:pt x="6747" y="27746"/>
                </a:lnTo>
                <a:lnTo>
                  <a:pt x="30425" y="23354"/>
                </a:lnTo>
                <a:lnTo>
                  <a:pt x="33412" y="19685"/>
                </a:lnTo>
                <a:lnTo>
                  <a:pt x="32438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945086" y="102530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34" y="973"/>
                </a:lnTo>
                <a:lnTo>
                  <a:pt x="0" y="13716"/>
                </a:lnTo>
                <a:lnTo>
                  <a:pt x="963" y="23046"/>
                </a:lnTo>
                <a:lnTo>
                  <a:pt x="13695" y="33381"/>
                </a:lnTo>
                <a:lnTo>
                  <a:pt x="23046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850838" y="1029514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45" y="984"/>
                </a:lnTo>
                <a:lnTo>
                  <a:pt x="5162" y="7340"/>
                </a:lnTo>
                <a:lnTo>
                  <a:pt x="0" y="13737"/>
                </a:lnTo>
                <a:lnTo>
                  <a:pt x="973" y="23056"/>
                </a:lnTo>
                <a:lnTo>
                  <a:pt x="13716" y="33402"/>
                </a:lnTo>
                <a:lnTo>
                  <a:pt x="23056" y="32428"/>
                </a:lnTo>
                <a:lnTo>
                  <a:pt x="33412" y="19695"/>
                </a:lnTo>
                <a:lnTo>
                  <a:pt x="32428" y="10345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872306" y="10409522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248" y="0"/>
                </a:moveTo>
                <a:lnTo>
                  <a:pt x="1545" y="393"/>
                </a:lnTo>
                <a:lnTo>
                  <a:pt x="0" y="2297"/>
                </a:lnTo>
                <a:lnTo>
                  <a:pt x="5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538470" y="10242722"/>
            <a:ext cx="29845" cy="17780"/>
          </a:xfrm>
          <a:custGeom>
            <a:avLst/>
            <a:gdLst/>
            <a:ahLst/>
            <a:cxnLst/>
            <a:rect l="l" t="t" r="r" b="b"/>
            <a:pathLst>
              <a:path w="29844" h="17779">
                <a:moveTo>
                  <a:pt x="19674" y="0"/>
                </a:moveTo>
                <a:lnTo>
                  <a:pt x="10334" y="973"/>
                </a:lnTo>
                <a:lnTo>
                  <a:pt x="0" y="13716"/>
                </a:lnTo>
                <a:lnTo>
                  <a:pt x="407" y="17624"/>
                </a:lnTo>
                <a:lnTo>
                  <a:pt x="25850" y="9348"/>
                </a:lnTo>
                <a:lnTo>
                  <a:pt x="29496" y="7955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40561" y="1014102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13" y="973"/>
                </a:lnTo>
                <a:lnTo>
                  <a:pt x="0" y="13716"/>
                </a:lnTo>
                <a:lnTo>
                  <a:pt x="963" y="23056"/>
                </a:lnTo>
                <a:lnTo>
                  <a:pt x="13695" y="33391"/>
                </a:lnTo>
                <a:lnTo>
                  <a:pt x="23067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70918" y="10042636"/>
            <a:ext cx="31750" cy="33655"/>
          </a:xfrm>
          <a:custGeom>
            <a:avLst/>
            <a:gdLst/>
            <a:ahLst/>
            <a:cxnLst/>
            <a:rect l="l" t="t" r="r" b="b"/>
            <a:pathLst>
              <a:path w="31750" h="33654">
                <a:moveTo>
                  <a:pt x="19695" y="0"/>
                </a:moveTo>
                <a:lnTo>
                  <a:pt x="10324" y="973"/>
                </a:lnTo>
                <a:lnTo>
                  <a:pt x="0" y="13716"/>
                </a:lnTo>
                <a:lnTo>
                  <a:pt x="973" y="23046"/>
                </a:lnTo>
                <a:lnTo>
                  <a:pt x="13706" y="33402"/>
                </a:lnTo>
                <a:lnTo>
                  <a:pt x="23056" y="32428"/>
                </a:lnTo>
                <a:lnTo>
                  <a:pt x="31661" y="21837"/>
                </a:lnTo>
                <a:lnTo>
                  <a:pt x="30934" y="17990"/>
                </a:lnTo>
                <a:lnTo>
                  <a:pt x="28440" y="7097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875821" y="10271425"/>
            <a:ext cx="854738" cy="4730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875810" y="10271427"/>
            <a:ext cx="855344" cy="473075"/>
          </a:xfrm>
          <a:custGeom>
            <a:avLst/>
            <a:gdLst/>
            <a:ahLst/>
            <a:cxnLst/>
            <a:rect l="l" t="t" r="r" b="b"/>
            <a:pathLst>
              <a:path w="855344" h="473075">
                <a:moveTo>
                  <a:pt x="854748" y="0"/>
                </a:moveTo>
                <a:lnTo>
                  <a:pt x="813085" y="27157"/>
                </a:lnTo>
                <a:lnTo>
                  <a:pt x="752531" y="53441"/>
                </a:lnTo>
                <a:lnTo>
                  <a:pt x="714594" y="66439"/>
                </a:lnTo>
                <a:lnTo>
                  <a:pt x="671245" y="79439"/>
                </a:lnTo>
                <a:lnTo>
                  <a:pt x="622252" y="92515"/>
                </a:lnTo>
                <a:lnTo>
                  <a:pt x="567386" y="105740"/>
                </a:lnTo>
                <a:lnTo>
                  <a:pt x="506417" y="119187"/>
                </a:lnTo>
                <a:lnTo>
                  <a:pt x="439114" y="132930"/>
                </a:lnTo>
                <a:lnTo>
                  <a:pt x="365248" y="147042"/>
                </a:lnTo>
                <a:lnTo>
                  <a:pt x="284588" y="161597"/>
                </a:lnTo>
                <a:lnTo>
                  <a:pt x="191904" y="178880"/>
                </a:lnTo>
                <a:lnTo>
                  <a:pt x="118587" y="194883"/>
                </a:lnTo>
                <a:lnTo>
                  <a:pt x="63687" y="210026"/>
                </a:lnTo>
                <a:lnTo>
                  <a:pt x="26255" y="224726"/>
                </a:lnTo>
                <a:lnTo>
                  <a:pt x="0" y="254473"/>
                </a:lnTo>
                <a:lnTo>
                  <a:pt x="7520" y="265652"/>
                </a:lnTo>
                <a:lnTo>
                  <a:pt x="31999" y="300692"/>
                </a:lnTo>
                <a:lnTo>
                  <a:pt x="62353" y="333646"/>
                </a:lnTo>
                <a:lnTo>
                  <a:pt x="91790" y="360704"/>
                </a:lnTo>
                <a:lnTo>
                  <a:pt x="123430" y="385255"/>
                </a:lnTo>
                <a:lnTo>
                  <a:pt x="125535" y="386825"/>
                </a:lnTo>
                <a:lnTo>
                  <a:pt x="127681" y="388427"/>
                </a:lnTo>
                <a:lnTo>
                  <a:pt x="128802" y="389255"/>
                </a:lnTo>
                <a:lnTo>
                  <a:pt x="129943" y="390092"/>
                </a:lnTo>
                <a:lnTo>
                  <a:pt x="131001" y="390878"/>
                </a:lnTo>
                <a:lnTo>
                  <a:pt x="130781" y="390679"/>
                </a:lnTo>
                <a:lnTo>
                  <a:pt x="198983" y="429491"/>
                </a:lnTo>
                <a:lnTo>
                  <a:pt x="243645" y="446596"/>
                </a:lnTo>
                <a:lnTo>
                  <a:pt x="295818" y="460411"/>
                </a:lnTo>
                <a:lnTo>
                  <a:pt x="355884" y="469646"/>
                </a:lnTo>
                <a:lnTo>
                  <a:pt x="424227" y="473011"/>
                </a:lnTo>
                <a:lnTo>
                  <a:pt x="483296" y="468583"/>
                </a:lnTo>
                <a:lnTo>
                  <a:pt x="537224" y="456128"/>
                </a:lnTo>
                <a:lnTo>
                  <a:pt x="586153" y="436892"/>
                </a:lnTo>
                <a:lnTo>
                  <a:pt x="630221" y="412119"/>
                </a:lnTo>
                <a:lnTo>
                  <a:pt x="669569" y="383056"/>
                </a:lnTo>
                <a:lnTo>
                  <a:pt x="704337" y="350947"/>
                </a:lnTo>
                <a:lnTo>
                  <a:pt x="734665" y="317037"/>
                </a:lnTo>
                <a:lnTo>
                  <a:pt x="760692" y="282572"/>
                </a:lnTo>
                <a:lnTo>
                  <a:pt x="782559" y="248797"/>
                </a:lnTo>
                <a:lnTo>
                  <a:pt x="804072" y="209748"/>
                </a:lnTo>
                <a:lnTo>
                  <a:pt x="813661" y="189114"/>
                </a:lnTo>
                <a:lnTo>
                  <a:pt x="814069" y="188863"/>
                </a:lnTo>
                <a:lnTo>
                  <a:pt x="829534" y="146875"/>
                </a:lnTo>
                <a:lnTo>
                  <a:pt x="832896" y="136226"/>
                </a:lnTo>
                <a:lnTo>
                  <a:pt x="834435" y="129776"/>
                </a:lnTo>
                <a:lnTo>
                  <a:pt x="841024" y="104316"/>
                </a:lnTo>
                <a:lnTo>
                  <a:pt x="847033" y="78298"/>
                </a:lnTo>
                <a:lnTo>
                  <a:pt x="851685" y="51758"/>
                </a:lnTo>
                <a:lnTo>
                  <a:pt x="854204" y="24732"/>
                </a:lnTo>
                <a:lnTo>
                  <a:pt x="854570" y="16732"/>
                </a:lnTo>
                <a:lnTo>
                  <a:pt x="854748" y="8491"/>
                </a:lnTo>
                <a:lnTo>
                  <a:pt x="854748" y="0"/>
                </a:lnTo>
                <a:close/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59918" y="9672519"/>
            <a:ext cx="138430" cy="178435"/>
          </a:xfrm>
          <a:custGeom>
            <a:avLst/>
            <a:gdLst/>
            <a:ahLst/>
            <a:cxnLst/>
            <a:rect l="l" t="t" r="r" b="b"/>
            <a:pathLst>
              <a:path w="138430" h="178434">
                <a:moveTo>
                  <a:pt x="102927" y="0"/>
                </a:moveTo>
                <a:lnTo>
                  <a:pt x="0" y="57006"/>
                </a:lnTo>
                <a:lnTo>
                  <a:pt x="81369" y="178224"/>
                </a:lnTo>
                <a:lnTo>
                  <a:pt x="83658" y="176700"/>
                </a:lnTo>
                <a:lnTo>
                  <a:pt x="3947" y="57959"/>
                </a:lnTo>
                <a:lnTo>
                  <a:pt x="104267" y="2396"/>
                </a:lnTo>
                <a:lnTo>
                  <a:pt x="102927" y="0"/>
                </a:lnTo>
                <a:close/>
              </a:path>
              <a:path w="138430" h="178434">
                <a:moveTo>
                  <a:pt x="136138" y="68392"/>
                </a:moveTo>
                <a:lnTo>
                  <a:pt x="122349" y="143383"/>
                </a:lnTo>
                <a:lnTo>
                  <a:pt x="125911" y="139177"/>
                </a:lnTo>
                <a:lnTo>
                  <a:pt x="138122" y="72770"/>
                </a:lnTo>
                <a:lnTo>
                  <a:pt x="136138" y="6839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44310" y="9814769"/>
            <a:ext cx="167005" cy="117475"/>
          </a:xfrm>
          <a:custGeom>
            <a:avLst/>
            <a:gdLst/>
            <a:ahLst/>
            <a:cxnLst/>
            <a:rect l="l" t="t" r="r" b="b"/>
            <a:pathLst>
              <a:path w="167005" h="117475">
                <a:moveTo>
                  <a:pt x="0" y="0"/>
                </a:moveTo>
                <a:lnTo>
                  <a:pt x="31016" y="117208"/>
                </a:lnTo>
                <a:lnTo>
                  <a:pt x="33604" y="116268"/>
                </a:lnTo>
                <a:lnTo>
                  <a:pt x="3957" y="4198"/>
                </a:lnTo>
                <a:lnTo>
                  <a:pt x="12688" y="4198"/>
                </a:lnTo>
                <a:lnTo>
                  <a:pt x="0" y="0"/>
                </a:lnTo>
                <a:close/>
              </a:path>
              <a:path w="167005" h="117475">
                <a:moveTo>
                  <a:pt x="12688" y="4198"/>
                </a:moveTo>
                <a:lnTo>
                  <a:pt x="3957" y="4198"/>
                </a:lnTo>
                <a:lnTo>
                  <a:pt x="163606" y="57034"/>
                </a:lnTo>
                <a:lnTo>
                  <a:pt x="166908" y="55231"/>
                </a:lnTo>
                <a:lnTo>
                  <a:pt x="12688" y="419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43367" y="9728038"/>
            <a:ext cx="200660" cy="144145"/>
          </a:xfrm>
          <a:custGeom>
            <a:avLst/>
            <a:gdLst/>
            <a:ahLst/>
            <a:cxnLst/>
            <a:rect l="l" t="t" r="r" b="b"/>
            <a:pathLst>
              <a:path w="200659" h="144145">
                <a:moveTo>
                  <a:pt x="118865" y="0"/>
                </a:moveTo>
                <a:lnTo>
                  <a:pt x="0" y="89316"/>
                </a:lnTo>
                <a:lnTo>
                  <a:pt x="164550" y="143764"/>
                </a:lnTo>
                <a:lnTo>
                  <a:pt x="167837" y="141969"/>
                </a:lnTo>
                <a:lnTo>
                  <a:pt x="5832" y="88363"/>
                </a:lnTo>
                <a:lnTo>
                  <a:pt x="118195" y="3937"/>
                </a:lnTo>
                <a:lnTo>
                  <a:pt x="121508" y="3937"/>
                </a:lnTo>
                <a:lnTo>
                  <a:pt x="120699" y="2732"/>
                </a:lnTo>
                <a:lnTo>
                  <a:pt x="117389" y="2732"/>
                </a:lnTo>
                <a:lnTo>
                  <a:pt x="118530" y="1958"/>
                </a:lnTo>
                <a:lnTo>
                  <a:pt x="120179" y="1958"/>
                </a:lnTo>
                <a:lnTo>
                  <a:pt x="118865" y="0"/>
                </a:lnTo>
                <a:close/>
              </a:path>
              <a:path w="200659" h="144145">
                <a:moveTo>
                  <a:pt x="121508" y="3937"/>
                </a:moveTo>
                <a:lnTo>
                  <a:pt x="118195" y="3937"/>
                </a:lnTo>
                <a:lnTo>
                  <a:pt x="197921" y="122706"/>
                </a:lnTo>
                <a:lnTo>
                  <a:pt x="200205" y="121185"/>
                </a:lnTo>
                <a:lnTo>
                  <a:pt x="121508" y="3937"/>
                </a:lnTo>
                <a:close/>
              </a:path>
              <a:path w="200659" h="144145">
                <a:moveTo>
                  <a:pt x="120179" y="1958"/>
                </a:moveTo>
                <a:lnTo>
                  <a:pt x="118530" y="1958"/>
                </a:lnTo>
                <a:lnTo>
                  <a:pt x="117389" y="2732"/>
                </a:lnTo>
                <a:lnTo>
                  <a:pt x="120699" y="2732"/>
                </a:lnTo>
                <a:lnTo>
                  <a:pt x="120179" y="19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457991" y="9615776"/>
            <a:ext cx="106680" cy="118110"/>
          </a:xfrm>
          <a:custGeom>
            <a:avLst/>
            <a:gdLst/>
            <a:ahLst/>
            <a:cxnLst/>
            <a:rect l="l" t="t" r="r" b="b"/>
            <a:pathLst>
              <a:path w="106680" h="118109">
                <a:moveTo>
                  <a:pt x="71551" y="0"/>
                </a:moveTo>
                <a:lnTo>
                  <a:pt x="0" y="117937"/>
                </a:lnTo>
                <a:lnTo>
                  <a:pt x="13402" y="110513"/>
                </a:lnTo>
                <a:lnTo>
                  <a:pt x="7706" y="110513"/>
                </a:lnTo>
                <a:lnTo>
                  <a:pt x="73220" y="2517"/>
                </a:lnTo>
                <a:lnTo>
                  <a:pt x="71551" y="0"/>
                </a:lnTo>
                <a:close/>
              </a:path>
              <a:path w="106680" h="118109">
                <a:moveTo>
                  <a:pt x="104842" y="56725"/>
                </a:moveTo>
                <a:lnTo>
                  <a:pt x="7706" y="110513"/>
                </a:lnTo>
                <a:lnTo>
                  <a:pt x="13402" y="110513"/>
                </a:lnTo>
                <a:lnTo>
                  <a:pt x="106184" y="59118"/>
                </a:lnTo>
                <a:lnTo>
                  <a:pt x="104842" y="5672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26015" y="9655752"/>
            <a:ext cx="138430" cy="163830"/>
          </a:xfrm>
          <a:custGeom>
            <a:avLst/>
            <a:gdLst/>
            <a:ahLst/>
            <a:cxnLst/>
            <a:rect l="l" t="t" r="r" b="b"/>
            <a:pathLst>
              <a:path w="138430" h="163829">
                <a:moveTo>
                  <a:pt x="2622" y="27678"/>
                </a:moveTo>
                <a:lnTo>
                  <a:pt x="0" y="28712"/>
                </a:lnTo>
                <a:lnTo>
                  <a:pt x="19226" y="163613"/>
                </a:lnTo>
                <a:lnTo>
                  <a:pt x="25845" y="158639"/>
                </a:lnTo>
                <a:lnTo>
                  <a:pt x="21278" y="158639"/>
                </a:lnTo>
                <a:lnTo>
                  <a:pt x="2622" y="27678"/>
                </a:lnTo>
                <a:close/>
              </a:path>
              <a:path w="138430" h="163829">
                <a:moveTo>
                  <a:pt x="62263" y="0"/>
                </a:moveTo>
                <a:lnTo>
                  <a:pt x="59771" y="1391"/>
                </a:lnTo>
                <a:lnTo>
                  <a:pt x="133767" y="74108"/>
                </a:lnTo>
                <a:lnTo>
                  <a:pt x="21278" y="158639"/>
                </a:lnTo>
                <a:lnTo>
                  <a:pt x="25845" y="158639"/>
                </a:lnTo>
                <a:lnTo>
                  <a:pt x="137965" y="74390"/>
                </a:lnTo>
                <a:lnTo>
                  <a:pt x="6226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33689" y="9814339"/>
            <a:ext cx="244475" cy="195580"/>
          </a:xfrm>
          <a:custGeom>
            <a:avLst/>
            <a:gdLst/>
            <a:ahLst/>
            <a:cxnLst/>
            <a:rect l="l" t="t" r="r" b="b"/>
            <a:pathLst>
              <a:path w="244475" h="195579">
                <a:moveTo>
                  <a:pt x="213352" y="0"/>
                </a:moveTo>
                <a:lnTo>
                  <a:pt x="0" y="195227"/>
                </a:lnTo>
                <a:lnTo>
                  <a:pt x="6016" y="193454"/>
                </a:lnTo>
                <a:lnTo>
                  <a:pt x="211855" y="5078"/>
                </a:lnTo>
                <a:lnTo>
                  <a:pt x="214695" y="5078"/>
                </a:lnTo>
                <a:lnTo>
                  <a:pt x="214120" y="2900"/>
                </a:lnTo>
                <a:lnTo>
                  <a:pt x="211290" y="2900"/>
                </a:lnTo>
                <a:lnTo>
                  <a:pt x="212599" y="2544"/>
                </a:lnTo>
                <a:lnTo>
                  <a:pt x="214025" y="2544"/>
                </a:lnTo>
                <a:lnTo>
                  <a:pt x="213352" y="0"/>
                </a:lnTo>
                <a:close/>
              </a:path>
              <a:path w="244475" h="195579">
                <a:moveTo>
                  <a:pt x="214695" y="5078"/>
                </a:moveTo>
                <a:lnTo>
                  <a:pt x="211855" y="5078"/>
                </a:lnTo>
                <a:lnTo>
                  <a:pt x="241627" y="117640"/>
                </a:lnTo>
                <a:lnTo>
                  <a:pt x="244214" y="116700"/>
                </a:lnTo>
                <a:lnTo>
                  <a:pt x="214695" y="5078"/>
                </a:lnTo>
                <a:close/>
              </a:path>
              <a:path w="244475" h="195579">
                <a:moveTo>
                  <a:pt x="214025" y="2544"/>
                </a:moveTo>
                <a:lnTo>
                  <a:pt x="212599" y="2544"/>
                </a:lnTo>
                <a:lnTo>
                  <a:pt x="211290" y="2900"/>
                </a:lnTo>
                <a:lnTo>
                  <a:pt x="214120" y="2900"/>
                </a:lnTo>
                <a:lnTo>
                  <a:pt x="214025" y="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187685" y="9683453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5" h="147954">
                <a:moveTo>
                  <a:pt x="61967" y="30105"/>
                </a:moveTo>
                <a:lnTo>
                  <a:pt x="58216" y="31453"/>
                </a:lnTo>
                <a:lnTo>
                  <a:pt x="0" y="147922"/>
                </a:lnTo>
                <a:lnTo>
                  <a:pt x="37804" y="144791"/>
                </a:lnTo>
                <a:lnTo>
                  <a:pt x="4659" y="144791"/>
                </a:lnTo>
                <a:lnTo>
                  <a:pt x="61967" y="30105"/>
                </a:lnTo>
                <a:close/>
              </a:path>
              <a:path w="160655" h="147954">
                <a:moveTo>
                  <a:pt x="140892" y="0"/>
                </a:moveTo>
                <a:lnTo>
                  <a:pt x="138269" y="1034"/>
                </a:lnTo>
                <a:lnTo>
                  <a:pt x="156958" y="132184"/>
                </a:lnTo>
                <a:lnTo>
                  <a:pt x="4659" y="144791"/>
                </a:lnTo>
                <a:lnTo>
                  <a:pt x="37804" y="144791"/>
                </a:lnTo>
                <a:lnTo>
                  <a:pt x="160068" y="134665"/>
                </a:lnTo>
                <a:lnTo>
                  <a:pt x="14089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385757" y="9621919"/>
            <a:ext cx="78740" cy="112395"/>
          </a:xfrm>
          <a:custGeom>
            <a:avLst/>
            <a:gdLst/>
            <a:ahLst/>
            <a:cxnLst/>
            <a:rect l="l" t="t" r="r" b="b"/>
            <a:pathLst>
              <a:path w="78740" h="112395">
                <a:moveTo>
                  <a:pt x="2481" y="33855"/>
                </a:moveTo>
                <a:lnTo>
                  <a:pt x="0" y="35241"/>
                </a:lnTo>
                <a:lnTo>
                  <a:pt x="78266" y="112140"/>
                </a:lnTo>
                <a:lnTo>
                  <a:pt x="76699" y="104035"/>
                </a:lnTo>
                <a:lnTo>
                  <a:pt x="73889" y="104035"/>
                </a:lnTo>
                <a:lnTo>
                  <a:pt x="2481" y="33855"/>
                </a:lnTo>
                <a:close/>
              </a:path>
              <a:path w="78740" h="112395">
                <a:moveTo>
                  <a:pt x="56687" y="0"/>
                </a:moveTo>
                <a:lnTo>
                  <a:pt x="54245" y="1870"/>
                </a:lnTo>
                <a:lnTo>
                  <a:pt x="73889" y="104035"/>
                </a:lnTo>
                <a:lnTo>
                  <a:pt x="76699" y="104035"/>
                </a:lnTo>
                <a:lnTo>
                  <a:pt x="5668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142406" y="9713539"/>
            <a:ext cx="107314" cy="119380"/>
          </a:xfrm>
          <a:custGeom>
            <a:avLst/>
            <a:gdLst/>
            <a:ahLst/>
            <a:cxnLst/>
            <a:rect l="l" t="t" r="r" b="b"/>
            <a:pathLst>
              <a:path w="107315" h="119379">
                <a:moveTo>
                  <a:pt x="2623" y="36738"/>
                </a:moveTo>
                <a:lnTo>
                  <a:pt x="0" y="37668"/>
                </a:lnTo>
                <a:lnTo>
                  <a:pt x="47729" y="119145"/>
                </a:lnTo>
                <a:lnTo>
                  <a:pt x="48881" y="116894"/>
                </a:lnTo>
                <a:lnTo>
                  <a:pt x="50624" y="113407"/>
                </a:lnTo>
                <a:lnTo>
                  <a:pt x="47541" y="113407"/>
                </a:lnTo>
                <a:lnTo>
                  <a:pt x="2623" y="36738"/>
                </a:lnTo>
                <a:close/>
              </a:path>
              <a:path w="107315" h="119379">
                <a:moveTo>
                  <a:pt x="107301" y="0"/>
                </a:moveTo>
                <a:lnTo>
                  <a:pt x="103548" y="1349"/>
                </a:lnTo>
                <a:lnTo>
                  <a:pt x="47541" y="113407"/>
                </a:lnTo>
                <a:lnTo>
                  <a:pt x="50624" y="113407"/>
                </a:lnTo>
                <a:lnTo>
                  <a:pt x="10730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440008" y="9615761"/>
            <a:ext cx="91440" cy="118110"/>
          </a:xfrm>
          <a:custGeom>
            <a:avLst/>
            <a:gdLst/>
            <a:ahLst/>
            <a:cxnLst/>
            <a:rect l="l" t="t" r="r" b="b"/>
            <a:pathLst>
              <a:path w="91440" h="118109">
                <a:moveTo>
                  <a:pt x="2436" y="6158"/>
                </a:moveTo>
                <a:lnTo>
                  <a:pt x="0" y="8024"/>
                </a:lnTo>
                <a:lnTo>
                  <a:pt x="21146" y="117995"/>
                </a:lnTo>
                <a:lnTo>
                  <a:pt x="25707" y="110477"/>
                </a:lnTo>
                <a:lnTo>
                  <a:pt x="22497" y="110477"/>
                </a:lnTo>
                <a:lnTo>
                  <a:pt x="2436" y="6158"/>
                </a:lnTo>
                <a:close/>
              </a:path>
              <a:path w="91440" h="118109">
                <a:moveTo>
                  <a:pt x="89523" y="0"/>
                </a:moveTo>
                <a:lnTo>
                  <a:pt x="22497" y="110477"/>
                </a:lnTo>
                <a:lnTo>
                  <a:pt x="25707" y="110477"/>
                </a:lnTo>
                <a:lnTo>
                  <a:pt x="91199" y="2528"/>
                </a:lnTo>
                <a:lnTo>
                  <a:pt x="8952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056120" y="9824308"/>
            <a:ext cx="136525" cy="193675"/>
          </a:xfrm>
          <a:custGeom>
            <a:avLst/>
            <a:gdLst/>
            <a:ahLst/>
            <a:cxnLst/>
            <a:rect l="l" t="t" r="r" b="b"/>
            <a:pathLst>
              <a:path w="136525" h="193675">
                <a:moveTo>
                  <a:pt x="0" y="0"/>
                </a:moveTo>
                <a:lnTo>
                  <a:pt x="49647" y="193486"/>
                </a:lnTo>
                <a:lnTo>
                  <a:pt x="52272" y="192713"/>
                </a:lnTo>
                <a:lnTo>
                  <a:pt x="3560" y="2858"/>
                </a:lnTo>
                <a:lnTo>
                  <a:pt x="92535" y="2858"/>
                </a:lnTo>
                <a:lnTo>
                  <a:pt x="0" y="0"/>
                </a:lnTo>
                <a:close/>
              </a:path>
              <a:path w="136525" h="193675">
                <a:moveTo>
                  <a:pt x="92535" y="2858"/>
                </a:moveTo>
                <a:lnTo>
                  <a:pt x="3560" y="2858"/>
                </a:lnTo>
                <a:lnTo>
                  <a:pt x="131943" y="6816"/>
                </a:lnTo>
                <a:lnTo>
                  <a:pt x="60153" y="190390"/>
                </a:lnTo>
                <a:lnTo>
                  <a:pt x="63484" y="189409"/>
                </a:lnTo>
                <a:lnTo>
                  <a:pt x="135922" y="4198"/>
                </a:lnTo>
                <a:lnTo>
                  <a:pt x="92535" y="28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056171" y="9750288"/>
            <a:ext cx="136525" cy="81280"/>
          </a:xfrm>
          <a:custGeom>
            <a:avLst/>
            <a:gdLst/>
            <a:ahLst/>
            <a:cxnLst/>
            <a:rect l="l" t="t" r="r" b="b"/>
            <a:pathLst>
              <a:path w="136525" h="81279">
                <a:moveTo>
                  <a:pt x="13509" y="27792"/>
                </a:moveTo>
                <a:lnTo>
                  <a:pt x="10449" y="28982"/>
                </a:lnTo>
                <a:lnTo>
                  <a:pt x="0" y="76763"/>
                </a:lnTo>
                <a:lnTo>
                  <a:pt x="136268" y="80972"/>
                </a:lnTo>
                <a:lnTo>
                  <a:pt x="134574" y="78082"/>
                </a:lnTo>
                <a:lnTo>
                  <a:pt x="131388" y="78082"/>
                </a:lnTo>
                <a:lnTo>
                  <a:pt x="3371" y="74135"/>
                </a:lnTo>
                <a:lnTo>
                  <a:pt x="13509" y="27792"/>
                </a:lnTo>
                <a:close/>
              </a:path>
              <a:path w="136525" h="81279">
                <a:moveTo>
                  <a:pt x="88828" y="0"/>
                </a:moveTo>
                <a:lnTo>
                  <a:pt x="86192" y="934"/>
                </a:lnTo>
                <a:lnTo>
                  <a:pt x="131388" y="78082"/>
                </a:lnTo>
                <a:lnTo>
                  <a:pt x="134574" y="78082"/>
                </a:lnTo>
                <a:lnTo>
                  <a:pt x="8882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940387" y="9815708"/>
            <a:ext cx="168275" cy="204470"/>
          </a:xfrm>
          <a:custGeom>
            <a:avLst/>
            <a:gdLst/>
            <a:ahLst/>
            <a:cxnLst/>
            <a:rect l="l" t="t" r="r" b="b"/>
            <a:pathLst>
              <a:path w="168275" h="204470">
                <a:moveTo>
                  <a:pt x="2275" y="21847"/>
                </a:moveTo>
                <a:lnTo>
                  <a:pt x="0" y="23396"/>
                </a:lnTo>
                <a:lnTo>
                  <a:pt x="158018" y="204255"/>
                </a:lnTo>
                <a:lnTo>
                  <a:pt x="160899" y="203406"/>
                </a:lnTo>
                <a:lnTo>
                  <a:pt x="2275" y="21847"/>
                </a:lnTo>
                <a:close/>
              </a:path>
              <a:path w="168275" h="204470">
                <a:moveTo>
                  <a:pt x="41296" y="0"/>
                </a:moveTo>
                <a:lnTo>
                  <a:pt x="37005" y="2278"/>
                </a:lnTo>
                <a:lnTo>
                  <a:pt x="116475" y="11280"/>
                </a:lnTo>
                <a:lnTo>
                  <a:pt x="165419" y="202074"/>
                </a:lnTo>
                <a:lnTo>
                  <a:pt x="168054" y="201298"/>
                </a:lnTo>
                <a:lnTo>
                  <a:pt x="118653" y="8767"/>
                </a:lnTo>
                <a:lnTo>
                  <a:pt x="4129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977374" y="9778053"/>
            <a:ext cx="92710" cy="49530"/>
          </a:xfrm>
          <a:custGeom>
            <a:avLst/>
            <a:gdLst/>
            <a:ahLst/>
            <a:cxnLst/>
            <a:rect l="l" t="t" r="r" b="b"/>
            <a:pathLst>
              <a:path w="92709" h="49529">
                <a:moveTo>
                  <a:pt x="4291" y="37664"/>
                </a:moveTo>
                <a:lnTo>
                  <a:pt x="0" y="39942"/>
                </a:lnTo>
                <a:lnTo>
                  <a:pt x="81613" y="49186"/>
                </a:lnTo>
                <a:lnTo>
                  <a:pt x="82271" y="46181"/>
                </a:lnTo>
                <a:lnTo>
                  <a:pt x="79467" y="46181"/>
                </a:lnTo>
                <a:lnTo>
                  <a:pt x="4291" y="37664"/>
                </a:lnTo>
                <a:close/>
              </a:path>
              <a:path w="92709" h="49529">
                <a:moveTo>
                  <a:pt x="92375" y="0"/>
                </a:moveTo>
                <a:lnTo>
                  <a:pt x="89304" y="1194"/>
                </a:lnTo>
                <a:lnTo>
                  <a:pt x="79467" y="46181"/>
                </a:lnTo>
                <a:lnTo>
                  <a:pt x="82271" y="46181"/>
                </a:lnTo>
                <a:lnTo>
                  <a:pt x="9237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874973" y="9837601"/>
            <a:ext cx="226695" cy="208279"/>
          </a:xfrm>
          <a:custGeom>
            <a:avLst/>
            <a:gdLst/>
            <a:ahLst/>
            <a:cxnLst/>
            <a:rect l="l" t="t" r="r" b="b"/>
            <a:pathLst>
              <a:path w="226694" h="208279">
                <a:moveTo>
                  <a:pt x="33426" y="27496"/>
                </a:moveTo>
                <a:lnTo>
                  <a:pt x="31791" y="29043"/>
                </a:lnTo>
                <a:lnTo>
                  <a:pt x="29933" y="31683"/>
                </a:lnTo>
                <a:lnTo>
                  <a:pt x="0" y="207883"/>
                </a:lnTo>
                <a:lnTo>
                  <a:pt x="57817" y="204972"/>
                </a:lnTo>
                <a:lnTo>
                  <a:pt x="3277" y="204972"/>
                </a:lnTo>
                <a:lnTo>
                  <a:pt x="33426" y="27496"/>
                </a:lnTo>
                <a:close/>
              </a:path>
              <a:path w="226694" h="208279">
                <a:moveTo>
                  <a:pt x="176270" y="196257"/>
                </a:moveTo>
                <a:lnTo>
                  <a:pt x="3277" y="204972"/>
                </a:lnTo>
                <a:lnTo>
                  <a:pt x="57817" y="204972"/>
                </a:lnTo>
                <a:lnTo>
                  <a:pt x="165010" y="199575"/>
                </a:lnTo>
                <a:lnTo>
                  <a:pt x="176270" y="196257"/>
                </a:lnTo>
                <a:close/>
              </a:path>
              <a:path w="226694" h="208279">
                <a:moveTo>
                  <a:pt x="67622" y="0"/>
                </a:moveTo>
                <a:lnTo>
                  <a:pt x="65345" y="1550"/>
                </a:lnTo>
                <a:lnTo>
                  <a:pt x="223343" y="182388"/>
                </a:lnTo>
                <a:lnTo>
                  <a:pt x="226233" y="181536"/>
                </a:lnTo>
                <a:lnTo>
                  <a:pt x="676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72607" y="10033875"/>
            <a:ext cx="179070" cy="43815"/>
          </a:xfrm>
          <a:custGeom>
            <a:avLst/>
            <a:gdLst/>
            <a:ahLst/>
            <a:cxnLst/>
            <a:rect l="l" t="t" r="r" b="b"/>
            <a:pathLst>
              <a:path w="179069" h="43815">
                <a:moveTo>
                  <a:pt x="4062" y="10164"/>
                </a:moveTo>
                <a:lnTo>
                  <a:pt x="3287" y="11284"/>
                </a:lnTo>
                <a:lnTo>
                  <a:pt x="49691" y="43802"/>
                </a:lnTo>
                <a:lnTo>
                  <a:pt x="52791" y="42629"/>
                </a:lnTo>
                <a:lnTo>
                  <a:pt x="8398" y="11525"/>
                </a:lnTo>
                <a:lnTo>
                  <a:pt x="4125" y="11525"/>
                </a:lnTo>
                <a:lnTo>
                  <a:pt x="4062" y="10164"/>
                </a:lnTo>
                <a:close/>
              </a:path>
              <a:path w="179069" h="43815">
                <a:moveTo>
                  <a:pt x="31212" y="10164"/>
                </a:moveTo>
                <a:lnTo>
                  <a:pt x="4062" y="10164"/>
                </a:lnTo>
                <a:lnTo>
                  <a:pt x="4125" y="11525"/>
                </a:lnTo>
                <a:lnTo>
                  <a:pt x="8398" y="11525"/>
                </a:lnTo>
                <a:lnTo>
                  <a:pt x="8114" y="11326"/>
                </a:lnTo>
                <a:lnTo>
                  <a:pt x="31212" y="10164"/>
                </a:lnTo>
                <a:close/>
              </a:path>
              <a:path w="179069" h="43815">
                <a:moveTo>
                  <a:pt x="178582" y="0"/>
                </a:moveTo>
                <a:lnTo>
                  <a:pt x="0" y="8991"/>
                </a:lnTo>
                <a:lnTo>
                  <a:pt x="3287" y="11284"/>
                </a:lnTo>
                <a:lnTo>
                  <a:pt x="4062" y="10164"/>
                </a:lnTo>
                <a:lnTo>
                  <a:pt x="31212" y="10164"/>
                </a:lnTo>
                <a:lnTo>
                  <a:pt x="167332" y="3314"/>
                </a:lnTo>
                <a:lnTo>
                  <a:pt x="17858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855876" y="9865076"/>
            <a:ext cx="52705" cy="179705"/>
          </a:xfrm>
          <a:custGeom>
            <a:avLst/>
            <a:gdLst/>
            <a:ahLst/>
            <a:cxnLst/>
            <a:rect l="l" t="t" r="r" b="b"/>
            <a:pathLst>
              <a:path w="52705" h="179704">
                <a:moveTo>
                  <a:pt x="1457" y="115098"/>
                </a:moveTo>
                <a:lnTo>
                  <a:pt x="0" y="119469"/>
                </a:lnTo>
                <a:lnTo>
                  <a:pt x="19442" y="179371"/>
                </a:lnTo>
                <a:lnTo>
                  <a:pt x="22091" y="179182"/>
                </a:lnTo>
                <a:lnTo>
                  <a:pt x="23103" y="173224"/>
                </a:lnTo>
                <a:lnTo>
                  <a:pt x="20332" y="173224"/>
                </a:lnTo>
                <a:lnTo>
                  <a:pt x="1457" y="115098"/>
                </a:lnTo>
                <a:close/>
              </a:path>
              <a:path w="52705" h="179704">
                <a:moveTo>
                  <a:pt x="52545" y="0"/>
                </a:moveTo>
                <a:lnTo>
                  <a:pt x="50887" y="1568"/>
                </a:lnTo>
                <a:lnTo>
                  <a:pt x="49039" y="4193"/>
                </a:lnTo>
                <a:lnTo>
                  <a:pt x="20332" y="173224"/>
                </a:lnTo>
                <a:lnTo>
                  <a:pt x="23103" y="173224"/>
                </a:lnTo>
                <a:lnTo>
                  <a:pt x="5254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844832" y="9980156"/>
            <a:ext cx="34925" cy="68580"/>
          </a:xfrm>
          <a:custGeom>
            <a:avLst/>
            <a:gdLst/>
            <a:ahLst/>
            <a:cxnLst/>
            <a:rect l="l" t="t" r="r" b="b"/>
            <a:pathLst>
              <a:path w="34925" h="68579">
                <a:moveTo>
                  <a:pt x="877" y="36162"/>
                </a:moveTo>
                <a:lnTo>
                  <a:pt x="0" y="39003"/>
                </a:lnTo>
                <a:lnTo>
                  <a:pt x="34559" y="67977"/>
                </a:lnTo>
                <a:lnTo>
                  <a:pt x="31893" y="59757"/>
                </a:lnTo>
                <a:lnTo>
                  <a:pt x="29020" y="59757"/>
                </a:lnTo>
                <a:lnTo>
                  <a:pt x="877" y="36162"/>
                </a:lnTo>
                <a:close/>
              </a:path>
              <a:path w="34925" h="68579">
                <a:moveTo>
                  <a:pt x="12509" y="0"/>
                </a:moveTo>
                <a:lnTo>
                  <a:pt x="11046" y="4388"/>
                </a:lnTo>
                <a:lnTo>
                  <a:pt x="29020" y="59757"/>
                </a:lnTo>
                <a:lnTo>
                  <a:pt x="31893" y="59757"/>
                </a:lnTo>
                <a:lnTo>
                  <a:pt x="1250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834555" y="10016294"/>
            <a:ext cx="45720" cy="37465"/>
          </a:xfrm>
          <a:custGeom>
            <a:avLst/>
            <a:gdLst/>
            <a:ahLst/>
            <a:cxnLst/>
            <a:rect l="l" t="t" r="r" b="b"/>
            <a:pathLst>
              <a:path w="45719" h="37465">
                <a:moveTo>
                  <a:pt x="11160" y="0"/>
                </a:moveTo>
                <a:lnTo>
                  <a:pt x="10282" y="2842"/>
                </a:lnTo>
                <a:lnTo>
                  <a:pt x="39004" y="26918"/>
                </a:lnTo>
                <a:lnTo>
                  <a:pt x="886" y="33985"/>
                </a:lnTo>
                <a:lnTo>
                  <a:pt x="0" y="36943"/>
                </a:lnTo>
                <a:lnTo>
                  <a:pt x="45223" y="28562"/>
                </a:lnTo>
                <a:lnTo>
                  <a:pt x="44252" y="27746"/>
                </a:lnTo>
                <a:lnTo>
                  <a:pt x="42103" y="27746"/>
                </a:lnTo>
                <a:lnTo>
                  <a:pt x="42983" y="26678"/>
                </a:lnTo>
                <a:lnTo>
                  <a:pt x="11160" y="0"/>
                </a:lnTo>
                <a:close/>
              </a:path>
              <a:path w="45719" h="37465">
                <a:moveTo>
                  <a:pt x="42983" y="26678"/>
                </a:moveTo>
                <a:lnTo>
                  <a:pt x="42103" y="27746"/>
                </a:lnTo>
                <a:lnTo>
                  <a:pt x="44252" y="27746"/>
                </a:lnTo>
                <a:lnTo>
                  <a:pt x="42983" y="26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73349" y="10040071"/>
            <a:ext cx="52069" cy="48895"/>
          </a:xfrm>
          <a:custGeom>
            <a:avLst/>
            <a:gdLst/>
            <a:ahLst/>
            <a:cxnLst/>
            <a:rect l="l" t="t" r="r" b="b"/>
            <a:pathLst>
              <a:path w="52069" h="48895">
                <a:moveTo>
                  <a:pt x="0" y="0"/>
                </a:moveTo>
                <a:lnTo>
                  <a:pt x="21765" y="48694"/>
                </a:lnTo>
                <a:lnTo>
                  <a:pt x="24258" y="47539"/>
                </a:lnTo>
                <a:lnTo>
                  <a:pt x="6554" y="7936"/>
                </a:lnTo>
                <a:lnTo>
                  <a:pt x="11327" y="7936"/>
                </a:lnTo>
                <a:lnTo>
                  <a:pt x="0" y="0"/>
                </a:lnTo>
                <a:close/>
              </a:path>
              <a:path w="52069" h="48895">
                <a:moveTo>
                  <a:pt x="11327" y="7936"/>
                </a:moveTo>
                <a:lnTo>
                  <a:pt x="6554" y="7936"/>
                </a:lnTo>
                <a:lnTo>
                  <a:pt x="48916" y="37619"/>
                </a:lnTo>
                <a:lnTo>
                  <a:pt x="52015" y="36446"/>
                </a:lnTo>
                <a:lnTo>
                  <a:pt x="11327" y="793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834556" y="10042197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42767" y="3664"/>
                </a:moveTo>
                <a:lnTo>
                  <a:pt x="39776" y="3664"/>
                </a:lnTo>
                <a:lnTo>
                  <a:pt x="8370" y="73957"/>
                </a:lnTo>
                <a:lnTo>
                  <a:pt x="12508" y="71398"/>
                </a:lnTo>
                <a:lnTo>
                  <a:pt x="42767" y="3664"/>
                </a:lnTo>
                <a:close/>
              </a:path>
              <a:path w="44450" h="74295">
                <a:moveTo>
                  <a:pt x="41839" y="481"/>
                </a:moveTo>
                <a:lnTo>
                  <a:pt x="888" y="8076"/>
                </a:lnTo>
                <a:lnTo>
                  <a:pt x="0" y="11038"/>
                </a:lnTo>
                <a:lnTo>
                  <a:pt x="39776" y="3664"/>
                </a:lnTo>
                <a:lnTo>
                  <a:pt x="42767" y="3664"/>
                </a:lnTo>
                <a:lnTo>
                  <a:pt x="43581" y="1842"/>
                </a:lnTo>
                <a:lnTo>
                  <a:pt x="42091" y="1842"/>
                </a:lnTo>
                <a:lnTo>
                  <a:pt x="40834" y="1266"/>
                </a:lnTo>
                <a:lnTo>
                  <a:pt x="41984" y="1266"/>
                </a:lnTo>
                <a:lnTo>
                  <a:pt x="41839" y="481"/>
                </a:lnTo>
                <a:close/>
              </a:path>
              <a:path w="44450" h="74295">
                <a:moveTo>
                  <a:pt x="41984" y="1266"/>
                </a:moveTo>
                <a:lnTo>
                  <a:pt x="40834" y="1266"/>
                </a:lnTo>
                <a:lnTo>
                  <a:pt x="42091" y="1842"/>
                </a:lnTo>
                <a:lnTo>
                  <a:pt x="41984" y="1266"/>
                </a:lnTo>
                <a:close/>
              </a:path>
              <a:path w="44450" h="74295">
                <a:moveTo>
                  <a:pt x="44405" y="0"/>
                </a:moveTo>
                <a:lnTo>
                  <a:pt x="41839" y="481"/>
                </a:lnTo>
                <a:lnTo>
                  <a:pt x="42091" y="1842"/>
                </a:lnTo>
                <a:lnTo>
                  <a:pt x="43581" y="1842"/>
                </a:lnTo>
                <a:lnTo>
                  <a:pt x="4440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842936" y="10040668"/>
            <a:ext cx="55244" cy="75565"/>
          </a:xfrm>
          <a:custGeom>
            <a:avLst/>
            <a:gdLst/>
            <a:ahLst/>
            <a:cxnLst/>
            <a:rect l="l" t="t" r="r" b="b"/>
            <a:pathLst>
              <a:path w="55244" h="75565">
                <a:moveTo>
                  <a:pt x="33722" y="0"/>
                </a:moveTo>
                <a:lnTo>
                  <a:pt x="0" y="75481"/>
                </a:lnTo>
                <a:lnTo>
                  <a:pt x="4153" y="72911"/>
                </a:lnTo>
                <a:lnTo>
                  <a:pt x="33722" y="6722"/>
                </a:lnTo>
                <a:lnTo>
                  <a:pt x="36727" y="6722"/>
                </a:lnTo>
                <a:lnTo>
                  <a:pt x="33722" y="0"/>
                </a:lnTo>
                <a:close/>
              </a:path>
              <a:path w="55244" h="75565">
                <a:moveTo>
                  <a:pt x="36727" y="6722"/>
                </a:moveTo>
                <a:lnTo>
                  <a:pt x="33722" y="6722"/>
                </a:lnTo>
                <a:lnTo>
                  <a:pt x="52208" y="48083"/>
                </a:lnTo>
                <a:lnTo>
                  <a:pt x="54698" y="46930"/>
                </a:lnTo>
                <a:lnTo>
                  <a:pt x="36727" y="672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856963" y="1002739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64"/>
                </a:lnTo>
                <a:lnTo>
                  <a:pt x="0" y="23538"/>
                </a:lnTo>
                <a:lnTo>
                  <a:pt x="6764" y="30376"/>
                </a:lnTo>
                <a:lnTo>
                  <a:pt x="23517" y="30449"/>
                </a:lnTo>
                <a:lnTo>
                  <a:pt x="30344" y="23685"/>
                </a:lnTo>
                <a:lnTo>
                  <a:pt x="30438" y="6931"/>
                </a:lnTo>
                <a:lnTo>
                  <a:pt x="23685" y="94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094612" y="10011946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846" y="0"/>
                </a:moveTo>
                <a:lnTo>
                  <a:pt x="8" y="6753"/>
                </a:lnTo>
                <a:lnTo>
                  <a:pt x="0" y="9135"/>
                </a:lnTo>
                <a:lnTo>
                  <a:pt x="25216" y="1705"/>
                </a:lnTo>
                <a:lnTo>
                  <a:pt x="23620" y="94"/>
                </a:lnTo>
                <a:lnTo>
                  <a:pt x="6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364112" y="9919268"/>
            <a:ext cx="29845" cy="17145"/>
          </a:xfrm>
          <a:custGeom>
            <a:avLst/>
            <a:gdLst/>
            <a:ahLst/>
            <a:cxnLst/>
            <a:rect l="l" t="t" r="r" b="b"/>
            <a:pathLst>
              <a:path w="29844" h="17145">
                <a:moveTo>
                  <a:pt x="6877" y="0"/>
                </a:moveTo>
                <a:lnTo>
                  <a:pt x="49" y="6764"/>
                </a:lnTo>
                <a:lnTo>
                  <a:pt x="0" y="16784"/>
                </a:lnTo>
                <a:lnTo>
                  <a:pt x="19624" y="9651"/>
                </a:lnTo>
                <a:lnTo>
                  <a:pt x="29234" y="5750"/>
                </a:lnTo>
                <a:lnTo>
                  <a:pt x="23640" y="104"/>
                </a:lnTo>
                <a:lnTo>
                  <a:pt x="6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332551" y="980483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53"/>
                </a:lnTo>
                <a:lnTo>
                  <a:pt x="0" y="23528"/>
                </a:lnTo>
                <a:lnTo>
                  <a:pt x="6764" y="30355"/>
                </a:lnTo>
                <a:lnTo>
                  <a:pt x="23517" y="30438"/>
                </a:lnTo>
                <a:lnTo>
                  <a:pt x="30344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449626" y="97125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00" y="0"/>
                </a:moveTo>
                <a:lnTo>
                  <a:pt x="62" y="6764"/>
                </a:lnTo>
                <a:lnTo>
                  <a:pt x="0" y="23528"/>
                </a:lnTo>
                <a:lnTo>
                  <a:pt x="6743" y="30355"/>
                </a:lnTo>
                <a:lnTo>
                  <a:pt x="23517" y="30438"/>
                </a:lnTo>
                <a:lnTo>
                  <a:pt x="30355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174136" y="981830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83" y="675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38"/>
                </a:lnTo>
                <a:lnTo>
                  <a:pt x="30355" y="23664"/>
                </a:lnTo>
                <a:lnTo>
                  <a:pt x="30438" y="6910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044392" y="98105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4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28"/>
                </a:lnTo>
                <a:lnTo>
                  <a:pt x="30344" y="23664"/>
                </a:lnTo>
                <a:lnTo>
                  <a:pt x="30449" y="6921"/>
                </a:lnTo>
                <a:lnTo>
                  <a:pt x="23685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306244" y="10377130"/>
            <a:ext cx="409635" cy="3586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307500" y="10404423"/>
            <a:ext cx="281305" cy="165100"/>
          </a:xfrm>
          <a:custGeom>
            <a:avLst/>
            <a:gdLst/>
            <a:ahLst/>
            <a:cxnLst/>
            <a:rect l="l" t="t" r="r" b="b"/>
            <a:pathLst>
              <a:path w="281305" h="165100">
                <a:moveTo>
                  <a:pt x="6842" y="0"/>
                </a:moveTo>
                <a:lnTo>
                  <a:pt x="0" y="1273"/>
                </a:lnTo>
                <a:lnTo>
                  <a:pt x="199464" y="164763"/>
                </a:lnTo>
                <a:lnTo>
                  <a:pt x="202732" y="161371"/>
                </a:lnTo>
                <a:lnTo>
                  <a:pt x="199255" y="161371"/>
                </a:lnTo>
                <a:lnTo>
                  <a:pt x="4863" y="2046"/>
                </a:lnTo>
                <a:lnTo>
                  <a:pt x="13850" y="2046"/>
                </a:lnTo>
                <a:lnTo>
                  <a:pt x="6842" y="0"/>
                </a:lnTo>
                <a:close/>
              </a:path>
              <a:path w="281305" h="165100">
                <a:moveTo>
                  <a:pt x="13850" y="2046"/>
                </a:moveTo>
                <a:lnTo>
                  <a:pt x="4863" y="2046"/>
                </a:lnTo>
                <a:lnTo>
                  <a:pt x="276363" y="81300"/>
                </a:lnTo>
                <a:lnTo>
                  <a:pt x="199255" y="161371"/>
                </a:lnTo>
                <a:lnTo>
                  <a:pt x="202732" y="161371"/>
                </a:lnTo>
                <a:lnTo>
                  <a:pt x="280448" y="80692"/>
                </a:lnTo>
                <a:lnTo>
                  <a:pt x="278698" y="80692"/>
                </a:lnTo>
                <a:lnTo>
                  <a:pt x="277808" y="79834"/>
                </a:lnTo>
                <a:lnTo>
                  <a:pt x="280240" y="79834"/>
                </a:lnTo>
                <a:lnTo>
                  <a:pt x="13850" y="2046"/>
                </a:lnTo>
                <a:close/>
              </a:path>
              <a:path w="281305" h="165100">
                <a:moveTo>
                  <a:pt x="280240" y="79834"/>
                </a:moveTo>
                <a:lnTo>
                  <a:pt x="277808" y="79834"/>
                </a:lnTo>
                <a:lnTo>
                  <a:pt x="278698" y="80692"/>
                </a:lnTo>
                <a:lnTo>
                  <a:pt x="280448" y="80692"/>
                </a:lnTo>
                <a:lnTo>
                  <a:pt x="281043" y="80075"/>
                </a:lnTo>
                <a:lnTo>
                  <a:pt x="280240" y="7983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499812" y="10350180"/>
            <a:ext cx="220979" cy="137160"/>
          </a:xfrm>
          <a:custGeom>
            <a:avLst/>
            <a:gdLst/>
            <a:ahLst/>
            <a:cxnLst/>
            <a:rect l="l" t="t" r="r" b="b"/>
            <a:pathLst>
              <a:path w="220980" h="137159">
                <a:moveTo>
                  <a:pt x="220965" y="0"/>
                </a:moveTo>
                <a:lnTo>
                  <a:pt x="0" y="18173"/>
                </a:lnTo>
                <a:lnTo>
                  <a:pt x="86123" y="136746"/>
                </a:lnTo>
                <a:lnTo>
                  <a:pt x="90551" y="133112"/>
                </a:lnTo>
                <a:lnTo>
                  <a:pt x="86583" y="133112"/>
                </a:lnTo>
                <a:lnTo>
                  <a:pt x="4638" y="20309"/>
                </a:lnTo>
                <a:lnTo>
                  <a:pt x="220509" y="2544"/>
                </a:lnTo>
                <a:lnTo>
                  <a:pt x="220965" y="0"/>
                </a:lnTo>
                <a:close/>
              </a:path>
              <a:path w="220980" h="137159">
                <a:moveTo>
                  <a:pt x="216086" y="26868"/>
                </a:moveTo>
                <a:lnTo>
                  <a:pt x="86583" y="133112"/>
                </a:lnTo>
                <a:lnTo>
                  <a:pt x="90551" y="133112"/>
                </a:lnTo>
                <a:lnTo>
                  <a:pt x="215147" y="30882"/>
                </a:lnTo>
                <a:lnTo>
                  <a:pt x="216086" y="2686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500021" y="10296506"/>
            <a:ext cx="224154" cy="74930"/>
          </a:xfrm>
          <a:custGeom>
            <a:avLst/>
            <a:gdLst/>
            <a:ahLst/>
            <a:cxnLst/>
            <a:rect l="l" t="t" r="r" b="b"/>
            <a:pathLst>
              <a:path w="224155" h="74929">
                <a:moveTo>
                  <a:pt x="8250" y="64292"/>
                </a:moveTo>
                <a:lnTo>
                  <a:pt x="4946" y="65183"/>
                </a:lnTo>
                <a:lnTo>
                  <a:pt x="0" y="74340"/>
                </a:lnTo>
                <a:lnTo>
                  <a:pt x="34979" y="71481"/>
                </a:lnTo>
                <a:lnTo>
                  <a:pt x="4366" y="71481"/>
                </a:lnTo>
                <a:lnTo>
                  <a:pt x="8250" y="64292"/>
                </a:lnTo>
                <a:close/>
              </a:path>
              <a:path w="224155" h="74929">
                <a:moveTo>
                  <a:pt x="220753" y="53685"/>
                </a:moveTo>
                <a:lnTo>
                  <a:pt x="4366" y="71481"/>
                </a:lnTo>
                <a:lnTo>
                  <a:pt x="34979" y="71481"/>
                </a:lnTo>
                <a:lnTo>
                  <a:pt x="220300" y="56219"/>
                </a:lnTo>
                <a:lnTo>
                  <a:pt x="220753" y="53685"/>
                </a:lnTo>
                <a:close/>
              </a:path>
              <a:path w="224155" h="74929">
                <a:moveTo>
                  <a:pt x="188735" y="0"/>
                </a:moveTo>
                <a:lnTo>
                  <a:pt x="186408" y="1367"/>
                </a:lnTo>
                <a:lnTo>
                  <a:pt x="223595" y="31033"/>
                </a:lnTo>
                <a:lnTo>
                  <a:pt x="223960" y="28098"/>
                </a:lnTo>
                <a:lnTo>
                  <a:pt x="188735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686421" y="10296511"/>
            <a:ext cx="38100" cy="31115"/>
          </a:xfrm>
          <a:custGeom>
            <a:avLst/>
            <a:gdLst/>
            <a:ahLst/>
            <a:cxnLst/>
            <a:rect l="l" t="t" r="r" b="b"/>
            <a:pathLst>
              <a:path w="38100" h="31115">
                <a:moveTo>
                  <a:pt x="2327" y="0"/>
                </a:moveTo>
                <a:lnTo>
                  <a:pt x="0" y="1367"/>
                </a:lnTo>
                <a:lnTo>
                  <a:pt x="37194" y="31040"/>
                </a:lnTo>
                <a:lnTo>
                  <a:pt x="37559" y="28104"/>
                </a:lnTo>
                <a:lnTo>
                  <a:pt x="232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345200" y="10363036"/>
            <a:ext cx="159385" cy="35560"/>
          </a:xfrm>
          <a:custGeom>
            <a:avLst/>
            <a:gdLst/>
            <a:ahLst/>
            <a:cxnLst/>
            <a:rect l="l" t="t" r="r" b="b"/>
            <a:pathLst>
              <a:path w="159384" h="35559">
                <a:moveTo>
                  <a:pt x="154773" y="0"/>
                </a:moveTo>
                <a:lnTo>
                  <a:pt x="152293" y="668"/>
                </a:lnTo>
                <a:lnTo>
                  <a:pt x="155000" y="5453"/>
                </a:lnTo>
                <a:lnTo>
                  <a:pt x="66750" y="20852"/>
                </a:lnTo>
                <a:lnTo>
                  <a:pt x="36425" y="27586"/>
                </a:lnTo>
                <a:lnTo>
                  <a:pt x="0" y="35060"/>
                </a:lnTo>
                <a:lnTo>
                  <a:pt x="158916" y="7328"/>
                </a:lnTo>
                <a:lnTo>
                  <a:pt x="15477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97459" y="10360821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2500" y="2219"/>
                </a:moveTo>
                <a:lnTo>
                  <a:pt x="0" y="2893"/>
                </a:lnTo>
                <a:lnTo>
                  <a:pt x="4689" y="11187"/>
                </a:lnTo>
                <a:lnTo>
                  <a:pt x="7483" y="6015"/>
                </a:lnTo>
                <a:lnTo>
                  <a:pt x="4647" y="6015"/>
                </a:lnTo>
                <a:lnTo>
                  <a:pt x="2500" y="2219"/>
                </a:lnTo>
                <a:close/>
              </a:path>
              <a:path w="10794" h="11429">
                <a:moveTo>
                  <a:pt x="10732" y="0"/>
                </a:moveTo>
                <a:lnTo>
                  <a:pt x="7413" y="895"/>
                </a:lnTo>
                <a:lnTo>
                  <a:pt x="4647" y="6015"/>
                </a:lnTo>
                <a:lnTo>
                  <a:pt x="7483" y="6015"/>
                </a:lnTo>
                <a:lnTo>
                  <a:pt x="1073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06912" y="1040569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574" y="0"/>
                </a:moveTo>
                <a:lnTo>
                  <a:pt x="0" y="106"/>
                </a:lnTo>
                <a:lnTo>
                  <a:pt x="371" y="654"/>
                </a:lnTo>
                <a:lnTo>
                  <a:pt x="57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229244" y="10405474"/>
            <a:ext cx="154305" cy="242570"/>
          </a:xfrm>
          <a:custGeom>
            <a:avLst/>
            <a:gdLst/>
            <a:ahLst/>
            <a:cxnLst/>
            <a:rect l="l" t="t" r="r" b="b"/>
            <a:pathLst>
              <a:path w="154305" h="242570">
                <a:moveTo>
                  <a:pt x="79446" y="0"/>
                </a:moveTo>
                <a:lnTo>
                  <a:pt x="74623" y="897"/>
                </a:lnTo>
                <a:lnTo>
                  <a:pt x="0" y="143608"/>
                </a:lnTo>
                <a:lnTo>
                  <a:pt x="154225" y="242276"/>
                </a:lnTo>
                <a:lnTo>
                  <a:pt x="153342" y="239365"/>
                </a:lnTo>
                <a:lnTo>
                  <a:pt x="152037" y="239365"/>
                </a:lnTo>
                <a:lnTo>
                  <a:pt x="153230" y="238998"/>
                </a:lnTo>
                <a:lnTo>
                  <a:pt x="152448" y="236464"/>
                </a:lnTo>
                <a:lnTo>
                  <a:pt x="149827" y="236464"/>
                </a:lnTo>
                <a:lnTo>
                  <a:pt x="3287" y="142729"/>
                </a:lnTo>
                <a:lnTo>
                  <a:pt x="77243" y="1320"/>
                </a:lnTo>
                <a:lnTo>
                  <a:pt x="79853" y="1320"/>
                </a:lnTo>
                <a:lnTo>
                  <a:pt x="79446" y="0"/>
                </a:lnTo>
                <a:close/>
              </a:path>
              <a:path w="154305" h="242570">
                <a:moveTo>
                  <a:pt x="153230" y="238998"/>
                </a:moveTo>
                <a:lnTo>
                  <a:pt x="152037" y="239365"/>
                </a:lnTo>
                <a:lnTo>
                  <a:pt x="153342" y="239365"/>
                </a:lnTo>
                <a:lnTo>
                  <a:pt x="153230" y="238998"/>
                </a:lnTo>
                <a:close/>
              </a:path>
              <a:path w="154305" h="242570">
                <a:moveTo>
                  <a:pt x="79853" y="1320"/>
                </a:moveTo>
                <a:lnTo>
                  <a:pt x="77243" y="1320"/>
                </a:lnTo>
                <a:lnTo>
                  <a:pt x="149827" y="236464"/>
                </a:lnTo>
                <a:lnTo>
                  <a:pt x="152448" y="236464"/>
                </a:lnTo>
                <a:lnTo>
                  <a:pt x="79853" y="132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072632" y="10546156"/>
            <a:ext cx="161290" cy="180975"/>
          </a:xfrm>
          <a:custGeom>
            <a:avLst/>
            <a:gdLst/>
            <a:ahLst/>
            <a:cxnLst/>
            <a:rect l="l" t="t" r="r" b="b"/>
            <a:pathLst>
              <a:path w="161290" h="180975">
                <a:moveTo>
                  <a:pt x="158594" y="4963"/>
                </a:moveTo>
                <a:lnTo>
                  <a:pt x="155848" y="4963"/>
                </a:lnTo>
                <a:lnTo>
                  <a:pt x="78306" y="180215"/>
                </a:lnTo>
                <a:lnTo>
                  <a:pt x="80763" y="180866"/>
                </a:lnTo>
                <a:lnTo>
                  <a:pt x="158594" y="4963"/>
                </a:lnTo>
                <a:close/>
              </a:path>
              <a:path w="161290" h="180975">
                <a:moveTo>
                  <a:pt x="157806" y="1340"/>
                </a:moveTo>
                <a:lnTo>
                  <a:pt x="0" y="72657"/>
                </a:lnTo>
                <a:lnTo>
                  <a:pt x="28938" y="165023"/>
                </a:lnTo>
                <a:lnTo>
                  <a:pt x="31906" y="166161"/>
                </a:lnTo>
                <a:lnTo>
                  <a:pt x="3047" y="74018"/>
                </a:lnTo>
                <a:lnTo>
                  <a:pt x="155848" y="4963"/>
                </a:lnTo>
                <a:lnTo>
                  <a:pt x="158594" y="4963"/>
                </a:lnTo>
                <a:lnTo>
                  <a:pt x="159697" y="2471"/>
                </a:lnTo>
                <a:lnTo>
                  <a:pt x="158319" y="2471"/>
                </a:lnTo>
                <a:lnTo>
                  <a:pt x="157806" y="1340"/>
                </a:lnTo>
                <a:close/>
              </a:path>
              <a:path w="161290" h="180975">
                <a:moveTo>
                  <a:pt x="160790" y="0"/>
                </a:moveTo>
                <a:lnTo>
                  <a:pt x="157806" y="1340"/>
                </a:lnTo>
                <a:lnTo>
                  <a:pt x="158319" y="2471"/>
                </a:lnTo>
                <a:lnTo>
                  <a:pt x="159697" y="2471"/>
                </a:lnTo>
                <a:lnTo>
                  <a:pt x="1607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988059" y="10617880"/>
            <a:ext cx="116839" cy="94615"/>
          </a:xfrm>
          <a:custGeom>
            <a:avLst/>
            <a:gdLst/>
            <a:ahLst/>
            <a:cxnLst/>
            <a:rect l="l" t="t" r="r" b="b"/>
            <a:pathLst>
              <a:path w="116840" h="94615">
                <a:moveTo>
                  <a:pt x="87886" y="3225"/>
                </a:moveTo>
                <a:lnTo>
                  <a:pt x="85243" y="3225"/>
                </a:lnTo>
                <a:lnTo>
                  <a:pt x="113460" y="93278"/>
                </a:lnTo>
                <a:lnTo>
                  <a:pt x="116448" y="94424"/>
                </a:lnTo>
                <a:lnTo>
                  <a:pt x="87886" y="3225"/>
                </a:lnTo>
                <a:close/>
              </a:path>
              <a:path w="116840" h="94615">
                <a:moveTo>
                  <a:pt x="86876" y="0"/>
                </a:moveTo>
                <a:lnTo>
                  <a:pt x="0" y="30313"/>
                </a:lnTo>
                <a:lnTo>
                  <a:pt x="2402" y="32140"/>
                </a:lnTo>
                <a:lnTo>
                  <a:pt x="85243" y="3225"/>
                </a:lnTo>
                <a:lnTo>
                  <a:pt x="87886" y="3225"/>
                </a:lnTo>
                <a:lnTo>
                  <a:pt x="87503" y="1999"/>
                </a:lnTo>
                <a:lnTo>
                  <a:pt x="84866" y="1999"/>
                </a:lnTo>
                <a:lnTo>
                  <a:pt x="86060" y="1602"/>
                </a:lnTo>
                <a:lnTo>
                  <a:pt x="87378" y="1602"/>
                </a:lnTo>
                <a:lnTo>
                  <a:pt x="86876" y="0"/>
                </a:lnTo>
                <a:close/>
              </a:path>
              <a:path w="116840" h="94615">
                <a:moveTo>
                  <a:pt x="87378" y="1602"/>
                </a:moveTo>
                <a:lnTo>
                  <a:pt x="86060" y="1602"/>
                </a:lnTo>
                <a:lnTo>
                  <a:pt x="84866" y="1999"/>
                </a:lnTo>
                <a:lnTo>
                  <a:pt x="87503" y="1999"/>
                </a:lnTo>
                <a:lnTo>
                  <a:pt x="87378" y="160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071051" y="10480753"/>
            <a:ext cx="162560" cy="141605"/>
          </a:xfrm>
          <a:custGeom>
            <a:avLst/>
            <a:gdLst/>
            <a:ahLst/>
            <a:cxnLst/>
            <a:rect l="l" t="t" r="r" b="b"/>
            <a:pathLst>
              <a:path w="162559" h="141604">
                <a:moveTo>
                  <a:pt x="82521" y="0"/>
                </a:moveTo>
                <a:lnTo>
                  <a:pt x="0" y="141493"/>
                </a:lnTo>
                <a:lnTo>
                  <a:pt x="12163" y="135995"/>
                </a:lnTo>
                <a:lnTo>
                  <a:pt x="6104" y="135995"/>
                </a:lnTo>
                <a:lnTo>
                  <a:pt x="83170" y="3853"/>
                </a:lnTo>
                <a:lnTo>
                  <a:pt x="87019" y="3853"/>
                </a:lnTo>
                <a:lnTo>
                  <a:pt x="82521" y="0"/>
                </a:lnTo>
                <a:close/>
              </a:path>
              <a:path w="162559" h="141604">
                <a:moveTo>
                  <a:pt x="87019" y="3853"/>
                </a:moveTo>
                <a:lnTo>
                  <a:pt x="83170" y="3853"/>
                </a:lnTo>
                <a:lnTo>
                  <a:pt x="157534" y="67547"/>
                </a:lnTo>
                <a:lnTo>
                  <a:pt x="6104" y="135995"/>
                </a:lnTo>
                <a:lnTo>
                  <a:pt x="12163" y="135995"/>
                </a:lnTo>
                <a:lnTo>
                  <a:pt x="162152" y="68207"/>
                </a:lnTo>
                <a:lnTo>
                  <a:pt x="87019" y="385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51697" y="10405783"/>
            <a:ext cx="155575" cy="145415"/>
          </a:xfrm>
          <a:custGeom>
            <a:avLst/>
            <a:gdLst/>
            <a:ahLst/>
            <a:cxnLst/>
            <a:rect l="l" t="t" r="r" b="b"/>
            <a:pathLst>
              <a:path w="155575" h="145415">
                <a:moveTo>
                  <a:pt x="155335" y="0"/>
                </a:moveTo>
                <a:lnTo>
                  <a:pt x="143938" y="2120"/>
                </a:lnTo>
                <a:lnTo>
                  <a:pt x="0" y="76644"/>
                </a:lnTo>
                <a:lnTo>
                  <a:pt x="79589" y="144831"/>
                </a:lnTo>
                <a:lnTo>
                  <a:pt x="81653" y="140883"/>
                </a:lnTo>
                <a:lnTo>
                  <a:pt x="78835" y="140883"/>
                </a:lnTo>
                <a:lnTo>
                  <a:pt x="4450" y="77158"/>
                </a:lnTo>
                <a:lnTo>
                  <a:pt x="152173" y="678"/>
                </a:lnTo>
                <a:lnTo>
                  <a:pt x="154980" y="678"/>
                </a:lnTo>
                <a:lnTo>
                  <a:pt x="155335" y="0"/>
                </a:lnTo>
                <a:close/>
              </a:path>
              <a:path w="155575" h="145415">
                <a:moveTo>
                  <a:pt x="154980" y="678"/>
                </a:moveTo>
                <a:lnTo>
                  <a:pt x="152173" y="678"/>
                </a:lnTo>
                <a:lnTo>
                  <a:pt x="78835" y="140883"/>
                </a:lnTo>
                <a:lnTo>
                  <a:pt x="81653" y="140883"/>
                </a:lnTo>
                <a:lnTo>
                  <a:pt x="154980" y="67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308332" y="10405318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199" y="0"/>
                </a:moveTo>
                <a:lnTo>
                  <a:pt x="0" y="223"/>
                </a:lnTo>
                <a:lnTo>
                  <a:pt x="1904" y="1038"/>
                </a:lnTo>
                <a:lnTo>
                  <a:pt x="119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152221" y="10406334"/>
            <a:ext cx="152400" cy="78740"/>
          </a:xfrm>
          <a:custGeom>
            <a:avLst/>
            <a:gdLst/>
            <a:ahLst/>
            <a:cxnLst/>
            <a:rect l="l" t="t" r="r" b="b"/>
            <a:pathLst>
              <a:path w="152400" h="78740">
                <a:moveTo>
                  <a:pt x="12265" y="25970"/>
                </a:moveTo>
                <a:lnTo>
                  <a:pt x="9643" y="26458"/>
                </a:lnTo>
                <a:lnTo>
                  <a:pt x="0" y="78625"/>
                </a:lnTo>
                <a:lnTo>
                  <a:pt x="8783" y="74070"/>
                </a:lnTo>
                <a:lnTo>
                  <a:pt x="3382" y="74070"/>
                </a:lnTo>
                <a:lnTo>
                  <a:pt x="12265" y="25970"/>
                </a:lnTo>
                <a:close/>
              </a:path>
              <a:path w="152400" h="78740">
                <a:moveTo>
                  <a:pt x="151849" y="0"/>
                </a:moveTo>
                <a:lnTo>
                  <a:pt x="143364" y="1578"/>
                </a:lnTo>
                <a:lnTo>
                  <a:pt x="3382" y="74070"/>
                </a:lnTo>
                <a:lnTo>
                  <a:pt x="8783" y="74070"/>
                </a:lnTo>
                <a:lnTo>
                  <a:pt x="15184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124715" y="10432308"/>
            <a:ext cx="40005" cy="53975"/>
          </a:xfrm>
          <a:custGeom>
            <a:avLst/>
            <a:gdLst/>
            <a:ahLst/>
            <a:cxnLst/>
            <a:rect l="l" t="t" r="r" b="b"/>
            <a:pathLst>
              <a:path w="40005" h="53975">
                <a:moveTo>
                  <a:pt x="2669" y="6899"/>
                </a:moveTo>
                <a:lnTo>
                  <a:pt x="0" y="7395"/>
                </a:lnTo>
                <a:lnTo>
                  <a:pt x="29829" y="53700"/>
                </a:lnTo>
                <a:lnTo>
                  <a:pt x="30394" y="50601"/>
                </a:lnTo>
                <a:lnTo>
                  <a:pt x="29190" y="50360"/>
                </a:lnTo>
                <a:lnTo>
                  <a:pt x="30439" y="50360"/>
                </a:lnTo>
                <a:lnTo>
                  <a:pt x="31053" y="47041"/>
                </a:lnTo>
                <a:lnTo>
                  <a:pt x="28531" y="47041"/>
                </a:lnTo>
                <a:lnTo>
                  <a:pt x="2669" y="6899"/>
                </a:lnTo>
                <a:close/>
              </a:path>
              <a:path w="40005" h="53975">
                <a:moveTo>
                  <a:pt x="30439" y="50360"/>
                </a:moveTo>
                <a:lnTo>
                  <a:pt x="29190" y="50360"/>
                </a:lnTo>
                <a:lnTo>
                  <a:pt x="30394" y="50601"/>
                </a:lnTo>
                <a:lnTo>
                  <a:pt x="30439" y="50360"/>
                </a:lnTo>
                <a:close/>
              </a:path>
              <a:path w="40005" h="53975">
                <a:moveTo>
                  <a:pt x="39750" y="0"/>
                </a:moveTo>
                <a:lnTo>
                  <a:pt x="37128" y="487"/>
                </a:lnTo>
                <a:lnTo>
                  <a:pt x="28531" y="47041"/>
                </a:lnTo>
                <a:lnTo>
                  <a:pt x="31053" y="47041"/>
                </a:lnTo>
                <a:lnTo>
                  <a:pt x="3975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72903" y="10480974"/>
            <a:ext cx="83820" cy="139700"/>
          </a:xfrm>
          <a:custGeom>
            <a:avLst/>
            <a:gdLst/>
            <a:ahLst/>
            <a:cxnLst/>
            <a:rect l="l" t="t" r="r" b="b"/>
            <a:pathLst>
              <a:path w="83819" h="139700">
                <a:moveTo>
                  <a:pt x="83505" y="0"/>
                </a:moveTo>
                <a:lnTo>
                  <a:pt x="4659" y="13790"/>
                </a:lnTo>
                <a:lnTo>
                  <a:pt x="0" y="138477"/>
                </a:lnTo>
                <a:lnTo>
                  <a:pt x="2335" y="139158"/>
                </a:lnTo>
                <a:lnTo>
                  <a:pt x="5578" y="133598"/>
                </a:lnTo>
                <a:lnTo>
                  <a:pt x="2680" y="133598"/>
                </a:lnTo>
                <a:lnTo>
                  <a:pt x="7046" y="15915"/>
                </a:lnTo>
                <a:lnTo>
                  <a:pt x="78615" y="3403"/>
                </a:lnTo>
                <a:lnTo>
                  <a:pt x="81520" y="3403"/>
                </a:lnTo>
                <a:lnTo>
                  <a:pt x="83505" y="0"/>
                </a:lnTo>
                <a:close/>
              </a:path>
              <a:path w="83819" h="139700">
                <a:moveTo>
                  <a:pt x="81520" y="3403"/>
                </a:moveTo>
                <a:lnTo>
                  <a:pt x="78615" y="3403"/>
                </a:lnTo>
                <a:lnTo>
                  <a:pt x="2680" y="133598"/>
                </a:lnTo>
                <a:lnTo>
                  <a:pt x="5578" y="133598"/>
                </a:lnTo>
                <a:lnTo>
                  <a:pt x="81520" y="340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077374" y="10439206"/>
            <a:ext cx="78740" cy="58419"/>
          </a:xfrm>
          <a:custGeom>
            <a:avLst/>
            <a:gdLst/>
            <a:ahLst/>
            <a:cxnLst/>
            <a:rect l="l" t="t" r="r" b="b"/>
            <a:pathLst>
              <a:path w="78740" h="58420">
                <a:moveTo>
                  <a:pt x="4788" y="8415"/>
                </a:moveTo>
                <a:lnTo>
                  <a:pt x="2267" y="8884"/>
                </a:lnTo>
                <a:lnTo>
                  <a:pt x="0" y="58105"/>
                </a:lnTo>
                <a:lnTo>
                  <a:pt x="17161" y="55110"/>
                </a:lnTo>
                <a:lnTo>
                  <a:pt x="2638" y="55110"/>
                </a:lnTo>
                <a:lnTo>
                  <a:pt x="4788" y="8415"/>
                </a:lnTo>
                <a:close/>
              </a:path>
              <a:path w="78740" h="58420">
                <a:moveTo>
                  <a:pt x="50019" y="0"/>
                </a:moveTo>
                <a:lnTo>
                  <a:pt x="47353" y="496"/>
                </a:lnTo>
                <a:lnTo>
                  <a:pt x="74458" y="42566"/>
                </a:lnTo>
                <a:lnTo>
                  <a:pt x="2638" y="55110"/>
                </a:lnTo>
                <a:lnTo>
                  <a:pt x="17161" y="55110"/>
                </a:lnTo>
                <a:lnTo>
                  <a:pt x="78604" y="44388"/>
                </a:lnTo>
                <a:lnTo>
                  <a:pt x="500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967892" y="10492079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111917" y="7465"/>
                </a:moveTo>
                <a:lnTo>
                  <a:pt x="109419" y="7465"/>
                </a:lnTo>
                <a:lnTo>
                  <a:pt x="104989" y="126519"/>
                </a:lnTo>
                <a:lnTo>
                  <a:pt x="20167" y="156117"/>
                </a:lnTo>
                <a:lnTo>
                  <a:pt x="22561" y="157938"/>
                </a:lnTo>
                <a:lnTo>
                  <a:pt x="107440" y="128320"/>
                </a:lnTo>
                <a:lnTo>
                  <a:pt x="111917" y="7465"/>
                </a:lnTo>
                <a:close/>
              </a:path>
              <a:path w="112394" h="158115">
                <a:moveTo>
                  <a:pt x="112193" y="0"/>
                </a:moveTo>
                <a:lnTo>
                  <a:pt x="0" y="140269"/>
                </a:lnTo>
                <a:lnTo>
                  <a:pt x="1941" y="141817"/>
                </a:lnTo>
                <a:lnTo>
                  <a:pt x="109419" y="7465"/>
                </a:lnTo>
                <a:lnTo>
                  <a:pt x="111917" y="7465"/>
                </a:lnTo>
                <a:lnTo>
                  <a:pt x="11219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875821" y="10501678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8354" y="0"/>
                </a:moveTo>
                <a:lnTo>
                  <a:pt x="16206" y="1508"/>
                </a:lnTo>
                <a:lnTo>
                  <a:pt x="40626" y="80790"/>
                </a:lnTo>
                <a:lnTo>
                  <a:pt x="41626" y="81982"/>
                </a:lnTo>
                <a:lnTo>
                  <a:pt x="44607" y="85240"/>
                </a:lnTo>
                <a:lnTo>
                  <a:pt x="18354" y="0"/>
                </a:lnTo>
                <a:close/>
              </a:path>
              <a:path w="45084" h="85725">
                <a:moveTo>
                  <a:pt x="2071" y="18358"/>
                </a:moveTo>
                <a:lnTo>
                  <a:pt x="0" y="24220"/>
                </a:lnTo>
                <a:lnTo>
                  <a:pt x="750" y="25337"/>
                </a:lnTo>
                <a:lnTo>
                  <a:pt x="2071" y="183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891240" y="10482022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46777" y="0"/>
                </a:moveTo>
                <a:lnTo>
                  <a:pt x="41586" y="2038"/>
                </a:lnTo>
                <a:lnTo>
                  <a:pt x="185098" y="14837"/>
                </a:lnTo>
                <a:lnTo>
                  <a:pt x="76705" y="150368"/>
                </a:lnTo>
                <a:lnTo>
                  <a:pt x="78653" y="151921"/>
                </a:lnTo>
                <a:lnTo>
                  <a:pt x="189131" y="13800"/>
                </a:lnTo>
                <a:lnTo>
                  <a:pt x="187548" y="13800"/>
                </a:lnTo>
                <a:lnTo>
                  <a:pt x="187653" y="12544"/>
                </a:lnTo>
                <a:lnTo>
                  <a:pt x="46777" y="0"/>
                </a:lnTo>
                <a:close/>
              </a:path>
              <a:path w="190500" h="152400">
                <a:moveTo>
                  <a:pt x="2142" y="20210"/>
                </a:moveTo>
                <a:lnTo>
                  <a:pt x="0" y="21715"/>
                </a:lnTo>
                <a:lnTo>
                  <a:pt x="24487" y="99590"/>
                </a:lnTo>
                <a:lnTo>
                  <a:pt x="26206" y="101637"/>
                </a:lnTo>
                <a:lnTo>
                  <a:pt x="28560" y="104211"/>
                </a:lnTo>
                <a:lnTo>
                  <a:pt x="2142" y="20210"/>
                </a:lnTo>
                <a:close/>
              </a:path>
              <a:path w="190500" h="152400">
                <a:moveTo>
                  <a:pt x="187653" y="12544"/>
                </a:moveTo>
                <a:lnTo>
                  <a:pt x="187548" y="13800"/>
                </a:lnTo>
                <a:lnTo>
                  <a:pt x="189131" y="13800"/>
                </a:lnTo>
                <a:lnTo>
                  <a:pt x="189977" y="12743"/>
                </a:lnTo>
                <a:lnTo>
                  <a:pt x="187653" y="1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875822" y="10519420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4">
                <a:moveTo>
                  <a:pt x="2288" y="0"/>
                </a:moveTo>
                <a:lnTo>
                  <a:pt x="0" y="6479"/>
                </a:lnTo>
                <a:lnTo>
                  <a:pt x="827" y="7709"/>
                </a:lnTo>
                <a:lnTo>
                  <a:pt x="228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932783" y="10447623"/>
            <a:ext cx="149860" cy="50165"/>
          </a:xfrm>
          <a:custGeom>
            <a:avLst/>
            <a:gdLst/>
            <a:ahLst/>
            <a:cxnLst/>
            <a:rect l="l" t="t" r="r" b="b"/>
            <a:pathLst>
              <a:path w="149859" h="50165">
                <a:moveTo>
                  <a:pt x="5224" y="34404"/>
                </a:moveTo>
                <a:lnTo>
                  <a:pt x="0" y="36456"/>
                </a:lnTo>
                <a:lnTo>
                  <a:pt x="147094" y="49563"/>
                </a:lnTo>
                <a:lnTo>
                  <a:pt x="147220" y="46841"/>
                </a:lnTo>
                <a:lnTo>
                  <a:pt x="144707" y="46841"/>
                </a:lnTo>
                <a:lnTo>
                  <a:pt x="5224" y="34404"/>
                </a:lnTo>
                <a:close/>
              </a:path>
              <a:path w="149859" h="50165">
                <a:moveTo>
                  <a:pt x="149371" y="0"/>
                </a:moveTo>
                <a:lnTo>
                  <a:pt x="146839" y="471"/>
                </a:lnTo>
                <a:lnTo>
                  <a:pt x="144707" y="46841"/>
                </a:lnTo>
                <a:lnTo>
                  <a:pt x="147220" y="46841"/>
                </a:lnTo>
                <a:lnTo>
                  <a:pt x="14937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229297" y="10546096"/>
            <a:ext cx="154305" cy="198755"/>
          </a:xfrm>
          <a:custGeom>
            <a:avLst/>
            <a:gdLst/>
            <a:ahLst/>
            <a:cxnLst/>
            <a:rect l="l" t="t" r="r" b="b"/>
            <a:pathLst>
              <a:path w="154305" h="198754">
                <a:moveTo>
                  <a:pt x="7939" y="5078"/>
                </a:moveTo>
                <a:lnTo>
                  <a:pt x="3266" y="5078"/>
                </a:lnTo>
                <a:lnTo>
                  <a:pt x="150194" y="99065"/>
                </a:lnTo>
                <a:lnTo>
                  <a:pt x="71142" y="198317"/>
                </a:lnTo>
                <a:lnTo>
                  <a:pt x="74548" y="198062"/>
                </a:lnTo>
                <a:lnTo>
                  <a:pt x="153646" y="98750"/>
                </a:lnTo>
                <a:lnTo>
                  <a:pt x="152047" y="98750"/>
                </a:lnTo>
                <a:lnTo>
                  <a:pt x="151052" y="97976"/>
                </a:lnTo>
                <a:lnTo>
                  <a:pt x="152533" y="97976"/>
                </a:lnTo>
                <a:lnTo>
                  <a:pt x="152717" y="97682"/>
                </a:lnTo>
                <a:lnTo>
                  <a:pt x="7939" y="5078"/>
                </a:lnTo>
                <a:close/>
              </a:path>
              <a:path w="154305" h="198754">
                <a:moveTo>
                  <a:pt x="0" y="0"/>
                </a:moveTo>
                <a:lnTo>
                  <a:pt x="28669" y="196281"/>
                </a:lnTo>
                <a:lnTo>
                  <a:pt x="31208" y="196406"/>
                </a:lnTo>
                <a:lnTo>
                  <a:pt x="3266" y="5078"/>
                </a:lnTo>
                <a:lnTo>
                  <a:pt x="7939" y="5078"/>
                </a:lnTo>
                <a:lnTo>
                  <a:pt x="0" y="0"/>
                </a:lnTo>
                <a:close/>
              </a:path>
              <a:path w="154305" h="198754">
                <a:moveTo>
                  <a:pt x="152533" y="97976"/>
                </a:moveTo>
                <a:lnTo>
                  <a:pt x="151052" y="97976"/>
                </a:lnTo>
                <a:lnTo>
                  <a:pt x="152047" y="98750"/>
                </a:lnTo>
                <a:lnTo>
                  <a:pt x="152533" y="97976"/>
                </a:lnTo>
                <a:close/>
              </a:path>
              <a:path w="154305" h="198754">
                <a:moveTo>
                  <a:pt x="152717" y="97682"/>
                </a:moveTo>
                <a:lnTo>
                  <a:pt x="152047" y="98750"/>
                </a:lnTo>
                <a:lnTo>
                  <a:pt x="153646" y="98750"/>
                </a:lnTo>
                <a:lnTo>
                  <a:pt x="153880" y="98457"/>
                </a:lnTo>
                <a:lnTo>
                  <a:pt x="152717" y="9768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50866" y="10544143"/>
            <a:ext cx="109855" cy="198755"/>
          </a:xfrm>
          <a:custGeom>
            <a:avLst/>
            <a:gdLst/>
            <a:ahLst/>
            <a:cxnLst/>
            <a:rect l="l" t="t" r="r" b="b"/>
            <a:pathLst>
              <a:path w="109855" h="198754">
                <a:moveTo>
                  <a:pt x="81928" y="8963"/>
                </a:moveTo>
                <a:lnTo>
                  <a:pt x="79394" y="8963"/>
                </a:lnTo>
                <a:lnTo>
                  <a:pt x="107042" y="198232"/>
                </a:lnTo>
                <a:lnTo>
                  <a:pt x="109580" y="198357"/>
                </a:lnTo>
                <a:lnTo>
                  <a:pt x="81928" y="8963"/>
                </a:lnTo>
                <a:close/>
              </a:path>
              <a:path w="109855" h="198754">
                <a:moveTo>
                  <a:pt x="80619" y="0"/>
                </a:moveTo>
                <a:lnTo>
                  <a:pt x="0" y="182210"/>
                </a:lnTo>
                <a:lnTo>
                  <a:pt x="2455" y="182860"/>
                </a:lnTo>
                <a:lnTo>
                  <a:pt x="79394" y="8963"/>
                </a:lnTo>
                <a:lnTo>
                  <a:pt x="81928" y="8963"/>
                </a:lnTo>
                <a:lnTo>
                  <a:pt x="8061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300461" y="10641124"/>
            <a:ext cx="82550" cy="103505"/>
          </a:xfrm>
          <a:custGeom>
            <a:avLst/>
            <a:gdLst/>
            <a:ahLst/>
            <a:cxnLst/>
            <a:rect l="l" t="t" r="r" b="b"/>
            <a:pathLst>
              <a:path w="82550" h="103504">
                <a:moveTo>
                  <a:pt x="82287" y="0"/>
                </a:moveTo>
                <a:lnTo>
                  <a:pt x="0" y="103288"/>
                </a:lnTo>
                <a:lnTo>
                  <a:pt x="3398" y="103033"/>
                </a:lnTo>
                <a:lnTo>
                  <a:pt x="79533" y="7455"/>
                </a:lnTo>
                <a:lnTo>
                  <a:pt x="82058" y="7455"/>
                </a:lnTo>
                <a:lnTo>
                  <a:pt x="82172" y="3727"/>
                </a:lnTo>
                <a:lnTo>
                  <a:pt x="80904" y="3727"/>
                </a:lnTo>
                <a:lnTo>
                  <a:pt x="79658" y="3696"/>
                </a:lnTo>
                <a:lnTo>
                  <a:pt x="82173" y="3696"/>
                </a:lnTo>
                <a:lnTo>
                  <a:pt x="82287" y="0"/>
                </a:lnTo>
                <a:close/>
              </a:path>
              <a:path w="82550" h="103504">
                <a:moveTo>
                  <a:pt x="82058" y="7455"/>
                </a:moveTo>
                <a:lnTo>
                  <a:pt x="79533" y="7455"/>
                </a:lnTo>
                <a:lnTo>
                  <a:pt x="76874" y="94676"/>
                </a:lnTo>
                <a:lnTo>
                  <a:pt x="79405" y="94092"/>
                </a:lnTo>
                <a:lnTo>
                  <a:pt x="82058" y="7455"/>
                </a:lnTo>
                <a:close/>
              </a:path>
              <a:path w="82550" h="103504">
                <a:moveTo>
                  <a:pt x="82173" y="3696"/>
                </a:moveTo>
                <a:lnTo>
                  <a:pt x="79658" y="3696"/>
                </a:lnTo>
                <a:lnTo>
                  <a:pt x="80904" y="3727"/>
                </a:lnTo>
                <a:lnTo>
                  <a:pt x="82172" y="3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060371" y="104830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95" y="29496"/>
                </a:lnTo>
                <a:lnTo>
                  <a:pt x="16376" y="31643"/>
                </a:lnTo>
                <a:lnTo>
                  <a:pt x="29517" y="23758"/>
                </a:lnTo>
                <a:lnTo>
                  <a:pt x="31622" y="15256"/>
                </a:lnTo>
                <a:lnTo>
                  <a:pt x="23768" y="2136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138378" y="1046098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506"/>
                </a:lnTo>
                <a:lnTo>
                  <a:pt x="16386" y="31632"/>
                </a:lnTo>
                <a:lnTo>
                  <a:pt x="29496" y="23758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055972" y="1060543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35" y="0"/>
                </a:moveTo>
                <a:lnTo>
                  <a:pt x="2115" y="7905"/>
                </a:lnTo>
                <a:lnTo>
                  <a:pt x="0" y="16386"/>
                </a:lnTo>
                <a:lnTo>
                  <a:pt x="7863" y="29506"/>
                </a:lnTo>
                <a:lnTo>
                  <a:pt x="16376" y="31632"/>
                </a:lnTo>
                <a:lnTo>
                  <a:pt x="29486" y="23758"/>
                </a:lnTo>
                <a:lnTo>
                  <a:pt x="31622" y="15256"/>
                </a:lnTo>
                <a:lnTo>
                  <a:pt x="23747" y="2136"/>
                </a:lnTo>
                <a:lnTo>
                  <a:pt x="1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212302" y="1053251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32"/>
                </a:lnTo>
                <a:lnTo>
                  <a:pt x="29486" y="23737"/>
                </a:lnTo>
                <a:lnTo>
                  <a:pt x="31622" y="15235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298361" y="1040215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5" h="13970">
                <a:moveTo>
                  <a:pt x="27054" y="0"/>
                </a:moveTo>
                <a:lnTo>
                  <a:pt x="16289" y="2208"/>
                </a:lnTo>
                <a:lnTo>
                  <a:pt x="0" y="5239"/>
                </a:lnTo>
                <a:lnTo>
                  <a:pt x="3928" y="11772"/>
                </a:lnTo>
                <a:lnTo>
                  <a:pt x="12420" y="13898"/>
                </a:lnTo>
                <a:lnTo>
                  <a:pt x="25550" y="6024"/>
                </a:lnTo>
                <a:lnTo>
                  <a:pt x="27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367817" y="1062917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36" y="7884"/>
                </a:lnTo>
                <a:lnTo>
                  <a:pt x="0" y="16365"/>
                </a:lnTo>
                <a:lnTo>
                  <a:pt x="7863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47" y="211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494284" y="105507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22"/>
                </a:lnTo>
                <a:lnTo>
                  <a:pt x="29517" y="23737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7568648" y="1047195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25" y="7884"/>
                </a:lnTo>
                <a:lnTo>
                  <a:pt x="0" y="16386"/>
                </a:lnTo>
                <a:lnTo>
                  <a:pt x="7874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58" y="212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483080" y="10360592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4">
                <a:moveTo>
                  <a:pt x="25956" y="0"/>
                </a:moveTo>
                <a:lnTo>
                  <a:pt x="13501" y="3358"/>
                </a:lnTo>
                <a:lnTo>
                  <a:pt x="1049" y="6385"/>
                </a:lnTo>
                <a:lnTo>
                  <a:pt x="0" y="10577"/>
                </a:lnTo>
                <a:lnTo>
                  <a:pt x="7884" y="23707"/>
                </a:lnTo>
                <a:lnTo>
                  <a:pt x="16386" y="25823"/>
                </a:lnTo>
                <a:lnTo>
                  <a:pt x="29496" y="17938"/>
                </a:lnTo>
                <a:lnTo>
                  <a:pt x="31622" y="9457"/>
                </a:lnTo>
                <a:lnTo>
                  <a:pt x="25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114875" y="1748637"/>
            <a:ext cx="9989820" cy="1120775"/>
          </a:xfrm>
          <a:custGeom>
            <a:avLst/>
            <a:gdLst/>
            <a:ahLst/>
            <a:cxnLst/>
            <a:rect l="l" t="t" r="r" b="b"/>
            <a:pathLst>
              <a:path w="9989819" h="1120775">
                <a:moveTo>
                  <a:pt x="0" y="1120384"/>
                </a:moveTo>
                <a:lnTo>
                  <a:pt x="9989224" y="1120384"/>
                </a:lnTo>
                <a:lnTo>
                  <a:pt x="9989224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12620423" y="4124085"/>
            <a:ext cx="6906259" cy="33166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0" algn="r">
              <a:lnSpc>
                <a:spcPts val="3960"/>
              </a:lnSpc>
              <a:spcBef>
                <a:spcPts val="95"/>
              </a:spcBef>
            </a:pPr>
            <a:r>
              <a:rPr sz="3300" i="1" spc="5" dirty="0">
                <a:latin typeface="Arial"/>
                <a:cs typeface="Arial"/>
              </a:rPr>
              <a:t>Komisyon </a:t>
            </a:r>
            <a:r>
              <a:rPr sz="3300" i="1" spc="10" dirty="0">
                <a:latin typeface="Arial"/>
                <a:cs typeface="Arial"/>
              </a:rPr>
              <a:t>Sonucu</a:t>
            </a:r>
            <a:r>
              <a:rPr sz="3300" i="1" spc="60" dirty="0">
                <a:latin typeface="Arial"/>
                <a:cs typeface="Arial"/>
              </a:rPr>
              <a:t> </a:t>
            </a:r>
            <a:r>
              <a:rPr sz="3300" i="1" spc="-60" dirty="0">
                <a:latin typeface="Arial"/>
                <a:cs typeface="Arial"/>
              </a:rPr>
              <a:t>Tarafınıza</a:t>
            </a:r>
            <a:endParaRPr sz="3300">
              <a:latin typeface="Arial"/>
              <a:cs typeface="Arial"/>
            </a:endParaRPr>
          </a:p>
          <a:p>
            <a:pPr marR="5080" algn="r">
              <a:lnSpc>
                <a:spcPts val="3960"/>
              </a:lnSpc>
            </a:pPr>
            <a:r>
              <a:rPr sz="3300" i="1" spc="-35" dirty="0">
                <a:latin typeface="Arial"/>
                <a:cs typeface="Arial"/>
              </a:rPr>
              <a:t>Mail </a:t>
            </a:r>
            <a:r>
              <a:rPr sz="3300" i="1" spc="-55" dirty="0">
                <a:latin typeface="Arial"/>
                <a:cs typeface="Arial"/>
              </a:rPr>
              <a:t>ile</a:t>
            </a:r>
            <a:r>
              <a:rPr sz="3300" i="1" spc="125" dirty="0">
                <a:latin typeface="Arial"/>
                <a:cs typeface="Arial"/>
              </a:rPr>
              <a:t> </a:t>
            </a:r>
            <a:r>
              <a:rPr sz="3300" i="1" spc="-35" dirty="0">
                <a:latin typeface="Arial"/>
                <a:cs typeface="Arial"/>
              </a:rPr>
              <a:t>İletilir.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300">
              <a:latin typeface="Times New Roman"/>
              <a:cs typeface="Times New Roman"/>
            </a:endParaRPr>
          </a:p>
          <a:p>
            <a:pPr marR="25400" algn="r">
              <a:lnSpc>
                <a:spcPct val="100000"/>
              </a:lnSpc>
              <a:spcBef>
                <a:spcPts val="5"/>
              </a:spcBef>
            </a:pPr>
            <a:r>
              <a:rPr sz="3300" i="1" spc="-50" dirty="0">
                <a:latin typeface="Arial"/>
                <a:cs typeface="Arial"/>
              </a:rPr>
              <a:t>Süreçlerle </a:t>
            </a:r>
            <a:r>
              <a:rPr sz="3300" i="1" spc="-35" dirty="0">
                <a:latin typeface="Arial"/>
                <a:cs typeface="Arial"/>
              </a:rPr>
              <a:t>İlgili </a:t>
            </a:r>
            <a:r>
              <a:rPr sz="3300" i="1" spc="-10" dirty="0">
                <a:latin typeface="Arial"/>
                <a:cs typeface="Arial"/>
              </a:rPr>
              <a:t>Detaylı </a:t>
            </a:r>
            <a:r>
              <a:rPr sz="3300" i="1" spc="-30" dirty="0">
                <a:latin typeface="Arial"/>
                <a:cs typeface="Arial"/>
              </a:rPr>
              <a:t>Bir</a:t>
            </a:r>
            <a:r>
              <a:rPr sz="3300" i="1" spc="345" dirty="0">
                <a:latin typeface="Arial"/>
                <a:cs typeface="Arial"/>
              </a:rPr>
              <a:t> </a:t>
            </a:r>
            <a:r>
              <a:rPr sz="3300" i="1" spc="5" dirty="0">
                <a:latin typeface="Arial"/>
                <a:cs typeface="Arial"/>
              </a:rPr>
              <a:t>Sorunuzda</a:t>
            </a:r>
            <a:endParaRPr sz="3300">
              <a:latin typeface="Arial"/>
              <a:cs typeface="Arial"/>
            </a:endParaRPr>
          </a:p>
          <a:p>
            <a:pPr marL="2343785">
              <a:lnSpc>
                <a:spcPct val="100000"/>
              </a:lnSpc>
              <a:spcBef>
                <a:spcPts val="570"/>
              </a:spcBef>
            </a:pPr>
            <a:r>
              <a:rPr sz="3300" spc="175" dirty="0">
                <a:latin typeface="Calibri"/>
                <a:cs typeface="Calibri"/>
                <a:hlinkClick r:id="rId19"/>
              </a:rPr>
              <a:t>info@yildizkulucka.com</a:t>
            </a:r>
            <a:endParaRPr sz="33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3300" i="1" spc="-20" dirty="0">
                <a:latin typeface="Arial"/>
                <a:cs typeface="Arial"/>
              </a:rPr>
              <a:t>Adresinden İletişime</a:t>
            </a:r>
            <a:r>
              <a:rPr sz="3300" i="1" spc="130" dirty="0">
                <a:latin typeface="Arial"/>
                <a:cs typeface="Arial"/>
              </a:rPr>
              <a:t> </a:t>
            </a:r>
            <a:r>
              <a:rPr sz="3300" i="1" spc="-70" dirty="0">
                <a:latin typeface="Arial"/>
                <a:cs typeface="Arial"/>
              </a:rPr>
              <a:t>Geçebilirsiniz.</a:t>
            </a:r>
            <a:endParaRPr sz="3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26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3F718D0-1BE5-4678-A3EA-6E879F7D273C}"/>
              </a:ext>
            </a:extLst>
          </p:cNvPr>
          <p:cNvSpPr txBox="1"/>
          <p:nvPr/>
        </p:nvSpPr>
        <p:spPr>
          <a:xfrm>
            <a:off x="4530819" y="741510"/>
            <a:ext cx="5646561" cy="1253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514" dirty="0">
                <a:solidFill>
                  <a:srgbClr val="00548B"/>
                </a:solidFill>
                <a:latin typeface="DIN"/>
              </a:rPr>
              <a:t>TEKNOPARK'TA FARK YARATAN FİRMALAR</a:t>
            </a:r>
          </a:p>
          <a:p>
            <a:r>
              <a:rPr lang="tr-TR" sz="2514" dirty="0"/>
              <a:t/>
            </a:r>
            <a:br>
              <a:rPr lang="tr-TR" sz="2514" dirty="0"/>
            </a:br>
            <a:endParaRPr lang="tr-TR" sz="2514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79621E0-DF97-4D73-883C-241811514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1811" y="-246851"/>
            <a:ext cx="258017" cy="51587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7729" tIns="63865" rIns="127729" bIns="63865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z="2514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2105B666-2441-433B-B7E7-0ABC6165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810" y="1994545"/>
            <a:ext cx="11300480" cy="76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4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0A10DB4-1E26-458B-AA9D-EB3D24C8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810" y="1959190"/>
            <a:ext cx="11300480" cy="73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3" name="object 3"/>
            <p:cNvSpPr/>
            <p:nvPr/>
          </p:nvSpPr>
          <p:spPr>
            <a:xfrm>
              <a:off x="86702" y="86704"/>
              <a:ext cx="7920012" cy="7919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4E942E5A-E215-47C4-9D30-767AB413C55D}"/>
              </a:ext>
            </a:extLst>
          </p:cNvPr>
          <p:cNvSpPr txBox="1"/>
          <p:nvPr/>
        </p:nvSpPr>
        <p:spPr>
          <a:xfrm>
            <a:off x="2889250" y="1387475"/>
            <a:ext cx="10287000" cy="9327384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17741">
              <a:spcBef>
                <a:spcPts val="1034"/>
              </a:spcBef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GİRİŞ</a:t>
            </a:r>
            <a:endParaRPr sz="2000" dirty="0">
              <a:latin typeface="Calibri"/>
              <a:cs typeface="Calibri"/>
            </a:endParaRPr>
          </a:p>
          <a:p>
            <a:pPr marL="182728" indent="-165875">
              <a:spcBef>
                <a:spcPts val="894"/>
              </a:spcBef>
              <a:buAutoNum type="arabicPeriod"/>
              <a:tabLst>
                <a:tab pos="183616" algn="l"/>
              </a:tabLst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 MÜKİYET</a:t>
            </a:r>
            <a:r>
              <a:rPr sz="2000" spc="-49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HAKLARI</a:t>
            </a:r>
            <a:endParaRPr sz="2000" dirty="0">
              <a:latin typeface="Calibri"/>
              <a:cs typeface="Calibri"/>
            </a:endParaRPr>
          </a:p>
          <a:p>
            <a:pPr marL="498512" lvl="1" indent="-293607">
              <a:spcBef>
                <a:spcPts val="894"/>
              </a:spcBef>
              <a:buAutoNum type="arabicPeriod"/>
              <a:tabLst>
                <a:tab pos="499399" algn="l"/>
              </a:tabLst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MÜLKİYET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HAKLARI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NELERİ</a:t>
            </a:r>
            <a:r>
              <a:rPr sz="2000" spc="-119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KAPSAR?</a:t>
            </a:r>
            <a:endParaRPr sz="2000" dirty="0">
              <a:latin typeface="Calibri"/>
              <a:cs typeface="Calibri"/>
            </a:endParaRPr>
          </a:p>
          <a:p>
            <a:pPr marL="182728" indent="-165875">
              <a:spcBef>
                <a:spcPts val="894"/>
              </a:spcBef>
              <a:buAutoNum type="arabicPeriod"/>
              <a:tabLst>
                <a:tab pos="183616" algn="l"/>
              </a:tabLst>
            </a:pP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SINAİ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MÜLKİYET</a:t>
            </a:r>
            <a:r>
              <a:rPr sz="2000" spc="-63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HAKLARI</a:t>
            </a:r>
            <a:endParaRPr sz="2000" dirty="0">
              <a:latin typeface="Calibri"/>
              <a:cs typeface="Calibri"/>
            </a:endParaRPr>
          </a:p>
          <a:p>
            <a:pPr marL="498512" lvl="1" indent="-294494">
              <a:spcBef>
                <a:spcPts val="894"/>
              </a:spcBef>
              <a:buAutoNum type="arabicPeriod"/>
              <a:tabLst>
                <a:tab pos="499399" algn="l"/>
              </a:tabLst>
            </a:pPr>
            <a:r>
              <a:rPr sz="2000" spc="-21" dirty="0">
                <a:solidFill>
                  <a:srgbClr val="B2284B"/>
                </a:solidFill>
                <a:latin typeface="Calibri"/>
                <a:cs typeface="Calibri"/>
              </a:rPr>
              <a:t>PATENT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Buluş</a:t>
            </a:r>
            <a:r>
              <a:rPr sz="2000" spc="-28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Patent </a:t>
            </a: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Ne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Kadar </a:t>
            </a: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Süre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Koruma</a:t>
            </a:r>
            <a:r>
              <a:rPr sz="2000" spc="-133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Sağlar?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Patentlenebilirlik Koşulları</a:t>
            </a:r>
            <a:r>
              <a:rPr sz="2000" spc="-63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Nelerdir?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Patent </a:t>
            </a:r>
            <a:r>
              <a:rPr sz="2000" dirty="0">
                <a:solidFill>
                  <a:srgbClr val="B2284B"/>
                </a:solidFill>
                <a:latin typeface="Calibri"/>
                <a:cs typeface="Calibri"/>
              </a:rPr>
              <a:t>Araştırması </a:t>
            </a:r>
            <a:r>
              <a:rPr sz="2000" spc="21" dirty="0">
                <a:solidFill>
                  <a:srgbClr val="B2284B"/>
                </a:solidFill>
                <a:latin typeface="Calibri"/>
                <a:cs typeface="Calibri"/>
              </a:rPr>
              <a:t>Neden</a:t>
            </a:r>
            <a:r>
              <a:rPr sz="2000" spc="-63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Önemlidir?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Patent </a:t>
            </a:r>
            <a:r>
              <a:rPr sz="2000" dirty="0">
                <a:solidFill>
                  <a:srgbClr val="B2284B"/>
                </a:solidFill>
                <a:latin typeface="Calibri"/>
                <a:cs typeface="Calibri"/>
              </a:rPr>
              <a:t>Araştırma</a:t>
            </a:r>
            <a:r>
              <a:rPr sz="2000" spc="-42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Linkleri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dirty="0">
                <a:solidFill>
                  <a:srgbClr val="B2284B"/>
                </a:solidFill>
                <a:latin typeface="Calibri"/>
                <a:cs typeface="Calibri"/>
              </a:rPr>
              <a:t>Neler</a:t>
            </a:r>
            <a:r>
              <a:rPr sz="2000" spc="-28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B2284B"/>
                </a:solidFill>
                <a:latin typeface="Calibri"/>
                <a:cs typeface="Calibri"/>
              </a:rPr>
              <a:t>Patentlenemez?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Patent</a:t>
            </a:r>
            <a:r>
              <a:rPr sz="2000" spc="-28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Süreci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21" dirty="0">
                <a:solidFill>
                  <a:srgbClr val="B2284B"/>
                </a:solidFill>
                <a:latin typeface="Calibri"/>
                <a:cs typeface="Calibri"/>
              </a:rPr>
              <a:t>Dikkat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Edilecek</a:t>
            </a:r>
            <a:r>
              <a:rPr sz="2000" spc="-70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B2284B"/>
                </a:solidFill>
                <a:latin typeface="Calibri"/>
                <a:cs typeface="Calibri"/>
              </a:rPr>
              <a:t>Hususlar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14" dirty="0">
                <a:solidFill>
                  <a:srgbClr val="B2284B"/>
                </a:solidFill>
                <a:latin typeface="Calibri"/>
                <a:cs typeface="Calibri"/>
              </a:rPr>
              <a:t>Bir </a:t>
            </a:r>
            <a:r>
              <a:rPr sz="2000" spc="-7" dirty="0">
                <a:solidFill>
                  <a:srgbClr val="B2284B"/>
                </a:solidFill>
                <a:latin typeface="Calibri"/>
                <a:cs typeface="Calibri"/>
              </a:rPr>
              <a:t>Patent</a:t>
            </a:r>
            <a:r>
              <a:rPr sz="2000" spc="-35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B2284B"/>
                </a:solidFill>
                <a:latin typeface="Calibri"/>
                <a:cs typeface="Calibri"/>
              </a:rPr>
              <a:t>Hikayesi</a:t>
            </a:r>
            <a:endParaRPr sz="2000" dirty="0">
              <a:latin typeface="Calibri"/>
              <a:cs typeface="Calibri"/>
            </a:endParaRPr>
          </a:p>
          <a:p>
            <a:pPr marL="498512" lvl="1" indent="-294494">
              <a:spcBef>
                <a:spcPts val="894"/>
              </a:spcBef>
              <a:buAutoNum type="arabicPeriod"/>
              <a:tabLst>
                <a:tab pos="499399" algn="l"/>
              </a:tabLst>
            </a:pPr>
            <a:r>
              <a:rPr sz="2000" spc="7" dirty="0">
                <a:solidFill>
                  <a:srgbClr val="F26921"/>
                </a:solidFill>
                <a:latin typeface="Calibri"/>
                <a:cs typeface="Calibri"/>
              </a:rPr>
              <a:t>FAYDALI</a:t>
            </a:r>
            <a:r>
              <a:rPr sz="2000" spc="-28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2000" spc="21" dirty="0">
                <a:solidFill>
                  <a:srgbClr val="F26921"/>
                </a:solidFill>
                <a:latin typeface="Calibri"/>
                <a:cs typeface="Calibri"/>
              </a:rPr>
              <a:t>MODEL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dirty="0">
                <a:solidFill>
                  <a:srgbClr val="F26921"/>
                </a:solidFill>
                <a:latin typeface="Calibri"/>
                <a:cs typeface="Calibri"/>
              </a:rPr>
              <a:t>Faydalı Model</a:t>
            </a:r>
            <a:r>
              <a:rPr sz="2000" spc="-49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F26921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dirty="0">
                <a:solidFill>
                  <a:srgbClr val="F26921"/>
                </a:solidFill>
                <a:latin typeface="Calibri"/>
                <a:cs typeface="Calibri"/>
              </a:rPr>
              <a:t>Faydalı Model Verilebilirlik </a:t>
            </a:r>
            <a:r>
              <a:rPr sz="2000" spc="7" dirty="0">
                <a:solidFill>
                  <a:srgbClr val="F26921"/>
                </a:solidFill>
                <a:latin typeface="Calibri"/>
                <a:cs typeface="Calibri"/>
              </a:rPr>
              <a:t>Koşulları</a:t>
            </a:r>
            <a:r>
              <a:rPr sz="2000" spc="-91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2000" spc="-14" dirty="0">
                <a:solidFill>
                  <a:srgbClr val="F26921"/>
                </a:solidFill>
                <a:latin typeface="Calibri"/>
                <a:cs typeface="Calibri"/>
              </a:rPr>
              <a:t>Nelerdir?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dirty="0">
                <a:solidFill>
                  <a:srgbClr val="F26921"/>
                </a:solidFill>
                <a:latin typeface="Calibri"/>
                <a:cs typeface="Calibri"/>
              </a:rPr>
              <a:t>Faydalı Model</a:t>
            </a:r>
            <a:r>
              <a:rPr sz="2000" spc="-49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F26921"/>
                </a:solidFill>
                <a:latin typeface="Calibri"/>
                <a:cs typeface="Calibri"/>
              </a:rPr>
              <a:t>Süreci</a:t>
            </a:r>
            <a:endParaRPr sz="2000" dirty="0">
              <a:latin typeface="Calibri"/>
              <a:cs typeface="Calibri"/>
            </a:endParaRPr>
          </a:p>
          <a:p>
            <a:pPr marL="498512" lvl="1" indent="-294494">
              <a:spcBef>
                <a:spcPts val="894"/>
              </a:spcBef>
              <a:buAutoNum type="arabicPeriod"/>
              <a:tabLst>
                <a:tab pos="499399" algn="l"/>
              </a:tabLst>
            </a:pPr>
            <a:r>
              <a:rPr sz="2000" spc="21" dirty="0">
                <a:solidFill>
                  <a:srgbClr val="7F9440"/>
                </a:solidFill>
                <a:latin typeface="Calibri"/>
                <a:cs typeface="Calibri"/>
              </a:rPr>
              <a:t>ENDÜSTRİYEL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TASARIM</a:t>
            </a:r>
            <a:r>
              <a:rPr sz="2000" spc="-196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2000" spc="21" dirty="0">
                <a:solidFill>
                  <a:srgbClr val="7F9440"/>
                </a:solidFill>
                <a:latin typeface="Calibri"/>
                <a:cs typeface="Calibri"/>
              </a:rPr>
              <a:t>TESCİLİ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7" dirty="0">
                <a:solidFill>
                  <a:srgbClr val="7F9440"/>
                </a:solidFill>
                <a:latin typeface="Calibri"/>
                <a:cs typeface="Calibri"/>
              </a:rPr>
              <a:t>Endüstriyel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Tasarım Tescili</a:t>
            </a:r>
            <a:r>
              <a:rPr sz="2000" spc="-196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7" dirty="0">
                <a:solidFill>
                  <a:srgbClr val="7F9440"/>
                </a:solidFill>
                <a:latin typeface="Calibri"/>
                <a:cs typeface="Calibri"/>
              </a:rPr>
              <a:t>Endüstriyel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Tasarım Tescil </a:t>
            </a:r>
            <a:r>
              <a:rPr sz="2000" spc="7" dirty="0">
                <a:solidFill>
                  <a:srgbClr val="7F9440"/>
                </a:solidFill>
                <a:latin typeface="Calibri"/>
                <a:cs typeface="Calibri"/>
              </a:rPr>
              <a:t>Koşulları</a:t>
            </a:r>
            <a:r>
              <a:rPr sz="2000" spc="-210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Nelerdir?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7" dirty="0">
                <a:solidFill>
                  <a:srgbClr val="7F9440"/>
                </a:solidFill>
                <a:latin typeface="Calibri"/>
                <a:cs typeface="Calibri"/>
              </a:rPr>
              <a:t>Endüstriyel </a:t>
            </a:r>
            <a:r>
              <a:rPr sz="2000" spc="-7" dirty="0">
                <a:solidFill>
                  <a:srgbClr val="7F9440"/>
                </a:solidFill>
                <a:latin typeface="Calibri"/>
                <a:cs typeface="Calibri"/>
              </a:rPr>
              <a:t>Tasarım Tescil</a:t>
            </a:r>
            <a:r>
              <a:rPr sz="2000" spc="-196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7F9440"/>
                </a:solidFill>
                <a:latin typeface="Calibri"/>
                <a:cs typeface="Calibri"/>
              </a:rPr>
              <a:t>Süreci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484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7050" y="372550"/>
            <a:ext cx="4247881" cy="10162997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523349" lvl="1" indent="-293607">
              <a:spcBef>
                <a:spcPts val="1034"/>
              </a:spcBef>
              <a:buAutoNum type="arabicPeriod" startAt="4"/>
              <a:tabLst>
                <a:tab pos="524236" algn="l"/>
              </a:tabLst>
            </a:pPr>
            <a:r>
              <a:rPr sz="2000" spc="7" dirty="0">
                <a:solidFill>
                  <a:srgbClr val="6A2C8E"/>
                </a:solidFill>
                <a:latin typeface="Calibri"/>
                <a:cs typeface="Calibri"/>
              </a:rPr>
              <a:t>MARKA</a:t>
            </a:r>
            <a:endParaRPr sz="2000" dirty="0">
              <a:latin typeface="Calibri"/>
              <a:cs typeface="Calibri"/>
            </a:endParaRPr>
          </a:p>
          <a:p>
            <a:pPr marL="934931" lvl="2" indent="-421340">
              <a:spcBef>
                <a:spcPts val="894"/>
              </a:spcBef>
              <a:buAutoNum type="arabicPeriod"/>
              <a:tabLst>
                <a:tab pos="935818" algn="l"/>
              </a:tabLst>
            </a:pPr>
            <a:r>
              <a:rPr sz="2000" spc="-14" dirty="0">
                <a:solidFill>
                  <a:srgbClr val="6A2C8E"/>
                </a:solidFill>
                <a:latin typeface="Calibri"/>
                <a:cs typeface="Calibri"/>
              </a:rPr>
              <a:t>Marka</a:t>
            </a:r>
            <a:r>
              <a:rPr sz="2000" spc="-28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6A2C8E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514478">
              <a:spcBef>
                <a:spcPts val="894"/>
              </a:spcBef>
            </a:pPr>
            <a:r>
              <a:rPr sz="2000" spc="-21" dirty="0">
                <a:solidFill>
                  <a:srgbClr val="6A2C8E"/>
                </a:solidFill>
                <a:latin typeface="Calibri"/>
                <a:cs typeface="Calibri"/>
              </a:rPr>
              <a:t>2.4.2 </a:t>
            </a:r>
            <a:r>
              <a:rPr sz="2000" spc="-14" dirty="0">
                <a:solidFill>
                  <a:srgbClr val="6A2C8E"/>
                </a:solidFill>
                <a:latin typeface="Calibri"/>
                <a:cs typeface="Calibri"/>
              </a:rPr>
              <a:t>Marka </a:t>
            </a:r>
            <a:r>
              <a:rPr sz="2000" spc="-7" dirty="0">
                <a:solidFill>
                  <a:srgbClr val="6A2C8E"/>
                </a:solidFill>
                <a:latin typeface="Calibri"/>
                <a:cs typeface="Calibri"/>
              </a:rPr>
              <a:t>Tescil</a:t>
            </a:r>
            <a:r>
              <a:rPr sz="2000" spc="-98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6A2C8E"/>
                </a:solidFill>
                <a:latin typeface="Calibri"/>
                <a:cs typeface="Calibri"/>
              </a:rPr>
              <a:t>Süreci</a:t>
            </a:r>
            <a:endParaRPr sz="2000" dirty="0">
              <a:latin typeface="Calibri"/>
              <a:cs typeface="Calibri"/>
            </a:endParaRPr>
          </a:p>
          <a:p>
            <a:pPr marL="491415" lvl="1" indent="-287398">
              <a:spcBef>
                <a:spcPts val="894"/>
              </a:spcBef>
              <a:buAutoNum type="arabicPeriod" startAt="5"/>
              <a:tabLst>
                <a:tab pos="492302" algn="l"/>
              </a:tabLst>
            </a:pPr>
            <a:r>
              <a:rPr sz="2000" spc="7" dirty="0">
                <a:solidFill>
                  <a:srgbClr val="3EC0C3"/>
                </a:solidFill>
                <a:latin typeface="Calibri"/>
                <a:cs typeface="Calibri"/>
              </a:rPr>
              <a:t>TİCARİ</a:t>
            </a:r>
            <a:r>
              <a:rPr sz="2000" spc="-28" dirty="0">
                <a:solidFill>
                  <a:srgbClr val="3EC0C3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3EC0C3"/>
                </a:solidFill>
                <a:latin typeface="Calibri"/>
                <a:cs typeface="Calibri"/>
              </a:rPr>
              <a:t>SIR</a:t>
            </a:r>
            <a:endParaRPr sz="2000" dirty="0">
              <a:latin typeface="Calibri"/>
              <a:cs typeface="Calibri"/>
            </a:endParaRPr>
          </a:p>
          <a:p>
            <a:pPr marL="927835" lvl="2" indent="-414244">
              <a:spcBef>
                <a:spcPts val="894"/>
              </a:spcBef>
              <a:buAutoNum type="arabicPeriod"/>
              <a:tabLst>
                <a:tab pos="928722" algn="l"/>
              </a:tabLst>
            </a:pPr>
            <a:r>
              <a:rPr sz="2000" dirty="0">
                <a:solidFill>
                  <a:srgbClr val="3EC0C3"/>
                </a:solidFill>
                <a:latin typeface="Calibri"/>
                <a:cs typeface="Calibri"/>
              </a:rPr>
              <a:t>Ticari </a:t>
            </a:r>
            <a:r>
              <a:rPr sz="2000" spc="7" dirty="0">
                <a:solidFill>
                  <a:srgbClr val="3EC0C3"/>
                </a:solidFill>
                <a:latin typeface="Calibri"/>
                <a:cs typeface="Calibri"/>
              </a:rPr>
              <a:t>Sır</a:t>
            </a:r>
            <a:r>
              <a:rPr sz="2000" spc="-49" dirty="0">
                <a:solidFill>
                  <a:srgbClr val="3EC0C3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3EC0C3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182728" indent="-165875">
              <a:spcBef>
                <a:spcPts val="894"/>
              </a:spcBef>
              <a:buAutoNum type="arabicPeriod" startAt="3"/>
              <a:tabLst>
                <a:tab pos="183616" algn="l"/>
              </a:tabLst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</a:t>
            </a:r>
            <a:r>
              <a:rPr sz="2000" spc="-2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35" dirty="0">
                <a:solidFill>
                  <a:srgbClr val="58595B"/>
                </a:solidFill>
                <a:latin typeface="Calibri"/>
                <a:cs typeface="Calibri"/>
              </a:rPr>
              <a:t>HAKLAR</a:t>
            </a:r>
            <a:endParaRPr sz="2000" dirty="0">
              <a:latin typeface="Calibri"/>
              <a:cs typeface="Calibri"/>
            </a:endParaRPr>
          </a:p>
          <a:p>
            <a:pPr marL="491415" lvl="1" indent="-286510">
              <a:spcBef>
                <a:spcPts val="894"/>
              </a:spcBef>
              <a:buAutoNum type="arabicPeriod"/>
              <a:tabLst>
                <a:tab pos="492302" algn="l"/>
              </a:tabLst>
            </a:pPr>
            <a:r>
              <a:rPr sz="2000" spc="21" dirty="0">
                <a:solidFill>
                  <a:srgbClr val="005B92"/>
                </a:solidFill>
                <a:latin typeface="Calibri"/>
                <a:cs typeface="Calibri"/>
              </a:rPr>
              <a:t>TELİF</a:t>
            </a:r>
            <a:r>
              <a:rPr sz="2000" spc="-28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28" dirty="0">
                <a:solidFill>
                  <a:srgbClr val="005B92"/>
                </a:solidFill>
                <a:latin typeface="Calibri"/>
                <a:cs typeface="Calibri"/>
              </a:rPr>
              <a:t>HAKLARI</a:t>
            </a:r>
            <a:endParaRPr sz="2000" dirty="0">
              <a:latin typeface="Calibri"/>
              <a:cs typeface="Calibri"/>
            </a:endParaRPr>
          </a:p>
          <a:p>
            <a:pPr marL="927835" lvl="2" indent="-414244">
              <a:spcBef>
                <a:spcPts val="894"/>
              </a:spcBef>
              <a:buAutoNum type="arabicPeriod"/>
              <a:tabLst>
                <a:tab pos="928722" algn="l"/>
              </a:tabLst>
            </a:pPr>
            <a:r>
              <a:rPr sz="2000" spc="-21" dirty="0">
                <a:solidFill>
                  <a:srgbClr val="005B92"/>
                </a:solidFill>
                <a:latin typeface="Calibri"/>
                <a:cs typeface="Calibri"/>
              </a:rPr>
              <a:t>Telif </a:t>
            </a:r>
            <a:r>
              <a:rPr sz="2000" spc="21" dirty="0">
                <a:solidFill>
                  <a:srgbClr val="005B92"/>
                </a:solidFill>
                <a:latin typeface="Calibri"/>
                <a:cs typeface="Calibri"/>
              </a:rPr>
              <a:t>Hakkı</a:t>
            </a:r>
            <a:r>
              <a:rPr sz="2000" spc="-28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005B92"/>
                </a:solidFill>
                <a:latin typeface="Calibri"/>
                <a:cs typeface="Calibri"/>
              </a:rPr>
              <a:t>Nedir?</a:t>
            </a:r>
            <a:endParaRPr sz="2000" dirty="0">
              <a:latin typeface="Calibri"/>
              <a:cs typeface="Calibri"/>
            </a:endParaRPr>
          </a:p>
          <a:p>
            <a:pPr marL="927835" lvl="2" indent="-414244">
              <a:spcBef>
                <a:spcPts val="894"/>
              </a:spcBef>
              <a:buAutoNum type="arabicPeriod"/>
              <a:tabLst>
                <a:tab pos="928722" algn="l"/>
              </a:tabLst>
            </a:pPr>
            <a:r>
              <a:rPr sz="2000" spc="-21" dirty="0">
                <a:solidFill>
                  <a:srgbClr val="005B92"/>
                </a:solidFill>
                <a:latin typeface="Calibri"/>
                <a:cs typeface="Calibri"/>
              </a:rPr>
              <a:t>Telif </a:t>
            </a:r>
            <a:r>
              <a:rPr sz="2000" spc="21" dirty="0">
                <a:solidFill>
                  <a:srgbClr val="005B92"/>
                </a:solidFill>
                <a:latin typeface="Calibri"/>
                <a:cs typeface="Calibri"/>
              </a:rPr>
              <a:t>Hakkı </a:t>
            </a:r>
            <a:r>
              <a:rPr sz="2000" spc="35" dirty="0">
                <a:solidFill>
                  <a:srgbClr val="005B92"/>
                </a:solidFill>
                <a:latin typeface="Calibri"/>
                <a:cs typeface="Calibri"/>
              </a:rPr>
              <a:t>Hangi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Avantajları</a:t>
            </a:r>
            <a:r>
              <a:rPr sz="2000" spc="-159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Sağlar?</a:t>
            </a:r>
            <a:endParaRPr sz="2000" dirty="0">
              <a:latin typeface="Calibri"/>
              <a:cs typeface="Calibri"/>
            </a:endParaRPr>
          </a:p>
          <a:p>
            <a:pPr marL="927835" lvl="2" indent="-414244">
              <a:spcBef>
                <a:spcPts val="894"/>
              </a:spcBef>
              <a:buAutoNum type="arabicPeriod"/>
              <a:tabLst>
                <a:tab pos="928722" algn="l"/>
              </a:tabLst>
            </a:pPr>
            <a:r>
              <a:rPr sz="2000" spc="-21" dirty="0">
                <a:solidFill>
                  <a:srgbClr val="005B92"/>
                </a:solidFill>
                <a:latin typeface="Calibri"/>
                <a:cs typeface="Calibri"/>
              </a:rPr>
              <a:t>Telif </a:t>
            </a:r>
            <a:r>
              <a:rPr sz="2000" spc="21" dirty="0">
                <a:solidFill>
                  <a:srgbClr val="005B92"/>
                </a:solidFill>
                <a:latin typeface="Calibri"/>
                <a:cs typeface="Calibri"/>
              </a:rPr>
              <a:t>Hakkı </a:t>
            </a:r>
            <a:r>
              <a:rPr sz="2000" spc="14" dirty="0">
                <a:solidFill>
                  <a:srgbClr val="005B92"/>
                </a:solidFill>
                <a:latin typeface="Calibri"/>
                <a:cs typeface="Calibri"/>
              </a:rPr>
              <a:t>Başvurusu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Nasıl</a:t>
            </a:r>
            <a:r>
              <a:rPr sz="2000" spc="-244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-7" dirty="0">
                <a:solidFill>
                  <a:srgbClr val="005B92"/>
                </a:solidFill>
                <a:latin typeface="Calibri"/>
                <a:cs typeface="Calibri"/>
              </a:rPr>
              <a:t>Yapılır?</a:t>
            </a:r>
            <a:endParaRPr sz="2000" dirty="0">
              <a:latin typeface="Calibri"/>
              <a:cs typeface="Calibri"/>
            </a:endParaRPr>
          </a:p>
          <a:p>
            <a:pPr marL="927835" lvl="2" indent="-414244">
              <a:spcBef>
                <a:spcPts val="894"/>
              </a:spcBef>
              <a:buAutoNum type="arabicPeriod"/>
              <a:tabLst>
                <a:tab pos="928722" algn="l"/>
              </a:tabLst>
            </a:pPr>
            <a:r>
              <a:rPr sz="2000" spc="-21" dirty="0">
                <a:solidFill>
                  <a:srgbClr val="005B92"/>
                </a:solidFill>
                <a:latin typeface="Calibri"/>
                <a:cs typeface="Calibri"/>
              </a:rPr>
              <a:t>Telif </a:t>
            </a:r>
            <a:r>
              <a:rPr sz="2000" spc="21" dirty="0">
                <a:solidFill>
                  <a:srgbClr val="005B92"/>
                </a:solidFill>
                <a:latin typeface="Calibri"/>
                <a:cs typeface="Calibri"/>
              </a:rPr>
              <a:t>Hakkı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Ne </a:t>
            </a:r>
            <a:r>
              <a:rPr sz="2000" spc="14" dirty="0">
                <a:solidFill>
                  <a:srgbClr val="005B92"/>
                </a:solidFill>
                <a:latin typeface="Calibri"/>
                <a:cs typeface="Calibri"/>
              </a:rPr>
              <a:t>Kadar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Süre </a:t>
            </a:r>
            <a:r>
              <a:rPr sz="2000" spc="14" dirty="0">
                <a:solidFill>
                  <a:srgbClr val="005B92"/>
                </a:solidFill>
                <a:latin typeface="Calibri"/>
                <a:cs typeface="Calibri"/>
              </a:rPr>
              <a:t>Koruma</a:t>
            </a:r>
            <a:r>
              <a:rPr sz="2000" spc="-154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Sağlar?</a:t>
            </a:r>
            <a:endParaRPr sz="2000" dirty="0">
              <a:latin typeface="Calibri"/>
              <a:cs typeface="Calibri"/>
            </a:endParaRPr>
          </a:p>
          <a:p>
            <a:pPr marL="926948" lvl="2" indent="-413357">
              <a:spcBef>
                <a:spcPts val="894"/>
              </a:spcBef>
              <a:buAutoNum type="arabicPeriod"/>
              <a:tabLst>
                <a:tab pos="927835" algn="l"/>
              </a:tabLst>
            </a:pP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Yazılımlar Nasıl</a:t>
            </a:r>
            <a:r>
              <a:rPr sz="2000" spc="-56" dirty="0">
                <a:solidFill>
                  <a:srgbClr val="005B92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005B92"/>
                </a:solidFill>
                <a:latin typeface="Calibri"/>
                <a:cs typeface="Calibri"/>
              </a:rPr>
              <a:t>Korunmalı?</a:t>
            </a:r>
            <a:endParaRPr sz="2000" dirty="0">
              <a:latin typeface="Calibri"/>
              <a:cs typeface="Calibri"/>
            </a:endParaRPr>
          </a:p>
          <a:p>
            <a:pPr marL="175632" indent="-158777">
              <a:spcBef>
                <a:spcPts val="894"/>
              </a:spcBef>
              <a:buAutoNum type="arabicPeriod" startAt="3"/>
              <a:tabLst>
                <a:tab pos="176518" algn="l"/>
              </a:tabLst>
            </a:pP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TEŞVİKLER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ve</a:t>
            </a:r>
            <a:r>
              <a:rPr sz="2000" spc="-63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21" dirty="0">
                <a:solidFill>
                  <a:srgbClr val="58595B"/>
                </a:solidFill>
                <a:latin typeface="Calibri"/>
                <a:cs typeface="Calibri"/>
              </a:rPr>
              <a:t>DESTEKLER</a:t>
            </a:r>
            <a:endParaRPr sz="2000" dirty="0">
              <a:latin typeface="Calibri"/>
              <a:cs typeface="Calibri"/>
            </a:endParaRPr>
          </a:p>
          <a:p>
            <a:pPr marL="491415" lvl="1" indent="-287398">
              <a:spcBef>
                <a:spcPts val="894"/>
              </a:spcBef>
              <a:buAutoNum type="arabicPeriod"/>
              <a:tabLst>
                <a:tab pos="492302" algn="l"/>
              </a:tabLst>
            </a:pPr>
            <a:r>
              <a:rPr sz="2000" spc="-7" dirty="0">
                <a:solidFill>
                  <a:srgbClr val="A59062"/>
                </a:solidFill>
                <a:latin typeface="Calibri"/>
                <a:cs typeface="Calibri"/>
              </a:rPr>
              <a:t>TÜBİTAK</a:t>
            </a:r>
            <a:r>
              <a:rPr sz="2000" spc="-28" dirty="0">
                <a:solidFill>
                  <a:srgbClr val="A59062"/>
                </a:solidFill>
                <a:latin typeface="Calibri"/>
                <a:cs typeface="Calibri"/>
              </a:rPr>
              <a:t> </a:t>
            </a:r>
            <a:r>
              <a:rPr sz="2000" spc="21" dirty="0">
                <a:solidFill>
                  <a:srgbClr val="A59062"/>
                </a:solidFill>
                <a:latin typeface="Calibri"/>
                <a:cs typeface="Calibri"/>
              </a:rPr>
              <a:t>DESTEKLERİ</a:t>
            </a:r>
            <a:endParaRPr sz="2000" dirty="0">
              <a:latin typeface="Calibri"/>
              <a:cs typeface="Calibri"/>
            </a:endParaRPr>
          </a:p>
          <a:p>
            <a:pPr marL="205791">
              <a:spcBef>
                <a:spcPts val="894"/>
              </a:spcBef>
            </a:pPr>
            <a:r>
              <a:rPr sz="2000" spc="-21" dirty="0">
                <a:solidFill>
                  <a:srgbClr val="A59062"/>
                </a:solidFill>
                <a:latin typeface="Calibri"/>
                <a:cs typeface="Calibri"/>
              </a:rPr>
              <a:t>4.2 </a:t>
            </a:r>
            <a:r>
              <a:rPr sz="2000" spc="14" dirty="0">
                <a:solidFill>
                  <a:srgbClr val="A59062"/>
                </a:solidFill>
                <a:latin typeface="Calibri"/>
                <a:cs typeface="Calibri"/>
              </a:rPr>
              <a:t>.YTÜ</a:t>
            </a:r>
            <a:r>
              <a:rPr sz="2000" spc="-91" dirty="0">
                <a:solidFill>
                  <a:srgbClr val="A59062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A59062"/>
                </a:solidFill>
                <a:latin typeface="Calibri"/>
                <a:cs typeface="Calibri"/>
              </a:rPr>
              <a:t>TEŞVİKLERİ</a:t>
            </a:r>
            <a:endParaRPr sz="2000" dirty="0">
              <a:latin typeface="Calibri"/>
              <a:cs typeface="Calibri"/>
            </a:endParaRPr>
          </a:p>
          <a:p>
            <a:pPr marL="17741">
              <a:spcBef>
                <a:spcPts val="894"/>
              </a:spcBef>
            </a:pPr>
            <a:r>
              <a:rPr sz="2000" spc="-28" dirty="0">
                <a:solidFill>
                  <a:srgbClr val="58595B"/>
                </a:solidFill>
                <a:latin typeface="Calibri"/>
                <a:cs typeface="Calibri"/>
              </a:rPr>
              <a:t>5.</a:t>
            </a:r>
            <a:r>
              <a:rPr sz="2000" spc="-91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42" dirty="0">
                <a:solidFill>
                  <a:srgbClr val="58595B"/>
                </a:solidFill>
                <a:latin typeface="Calibri"/>
                <a:cs typeface="Calibri"/>
              </a:rPr>
              <a:t>YILDIZ</a:t>
            </a:r>
            <a:r>
              <a:rPr sz="2000" spc="-84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21" dirty="0">
                <a:solidFill>
                  <a:srgbClr val="58595B"/>
                </a:solidFill>
                <a:latin typeface="Calibri"/>
                <a:cs typeface="Calibri"/>
              </a:rPr>
              <a:t>TTO</a:t>
            </a:r>
            <a:r>
              <a:rPr sz="2000" spc="-21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</a:t>
            </a:r>
            <a:r>
              <a:rPr sz="2000" spc="-21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35" dirty="0">
                <a:solidFill>
                  <a:srgbClr val="58595B"/>
                </a:solidFill>
                <a:latin typeface="Calibri"/>
                <a:cs typeface="Calibri"/>
              </a:rPr>
              <a:t>HAKLAR</a:t>
            </a:r>
            <a:r>
              <a:rPr sz="2000" spc="-21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-28" dirty="0">
                <a:solidFill>
                  <a:srgbClr val="58595B"/>
                </a:solidFill>
                <a:latin typeface="Calibri"/>
                <a:cs typeface="Calibri"/>
              </a:rPr>
              <a:t>BİRİMİ</a:t>
            </a:r>
            <a:r>
              <a:rPr sz="2000" spc="-21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HİZMETLERİ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7"/>
              </a:spcBef>
            </a:pPr>
            <a:endParaRPr sz="2000" dirty="0">
              <a:latin typeface="Calibri"/>
              <a:cs typeface="Calibri"/>
            </a:endParaRPr>
          </a:p>
          <a:p>
            <a:pPr marL="17741" marR="7096">
              <a:lnSpc>
                <a:spcPct val="153300"/>
              </a:lnSpc>
              <a:spcBef>
                <a:spcPts val="7"/>
              </a:spcBef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MÜLKİYET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HAKLARI </a:t>
            </a:r>
            <a:r>
              <a:rPr sz="2000" spc="49" dirty="0">
                <a:solidFill>
                  <a:srgbClr val="58595B"/>
                </a:solidFill>
                <a:latin typeface="Calibri"/>
                <a:cs typeface="Calibri"/>
              </a:rPr>
              <a:t>ÖZET </a:t>
            </a: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KARŞILAŞTIRMA</a:t>
            </a:r>
            <a:r>
              <a:rPr sz="2000" spc="-244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TABLOSU  ÖNEMLİ</a:t>
            </a:r>
            <a:r>
              <a:rPr sz="2000" spc="-2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HUSUSLAR</a:t>
            </a:r>
            <a:endParaRPr sz="2000" dirty="0">
              <a:latin typeface="Calibri"/>
              <a:cs typeface="Calibri"/>
            </a:endParaRPr>
          </a:p>
          <a:p>
            <a:pPr marL="17741">
              <a:spcBef>
                <a:spcPts val="894"/>
              </a:spcBef>
            </a:pPr>
            <a:r>
              <a:rPr sz="2000" dirty="0">
                <a:solidFill>
                  <a:srgbClr val="58595B"/>
                </a:solidFill>
                <a:latin typeface="Calibri"/>
                <a:cs typeface="Calibri"/>
              </a:rPr>
              <a:t>FİKRİ </a:t>
            </a:r>
            <a:r>
              <a:rPr sz="2000" spc="7" dirty="0">
                <a:solidFill>
                  <a:srgbClr val="58595B"/>
                </a:solidFill>
                <a:latin typeface="Calibri"/>
                <a:cs typeface="Calibri"/>
              </a:rPr>
              <a:t>MÜLKİYET </a:t>
            </a:r>
            <a:r>
              <a:rPr sz="2000" spc="28" dirty="0">
                <a:solidFill>
                  <a:srgbClr val="58595B"/>
                </a:solidFill>
                <a:latin typeface="Calibri"/>
                <a:cs typeface="Calibri"/>
              </a:rPr>
              <a:t>HAKLARI</a:t>
            </a:r>
            <a:r>
              <a:rPr sz="2000" spc="-77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000" spc="14" dirty="0">
                <a:solidFill>
                  <a:srgbClr val="58595B"/>
                </a:solidFill>
                <a:latin typeface="Calibri"/>
                <a:cs typeface="Calibri"/>
              </a:rPr>
              <a:t>ÖRNEKLERİ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1310" y="121116"/>
            <a:ext cx="0" cy="9353498"/>
          </a:xfrm>
          <a:custGeom>
            <a:avLst/>
            <a:gdLst/>
            <a:ahLst/>
            <a:cxnLst/>
            <a:rect l="l" t="t" r="r" b="b"/>
            <a:pathLst>
              <a:path h="6696075">
                <a:moveTo>
                  <a:pt x="0" y="6695998"/>
                </a:moveTo>
                <a:lnTo>
                  <a:pt x="0" y="0"/>
                </a:lnTo>
              </a:path>
            </a:pathLst>
          </a:custGeom>
          <a:ln w="1270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4" name="object 4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5" name="object 5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" name="object 6"/>
          <p:cNvSpPr/>
          <p:nvPr/>
        </p:nvSpPr>
        <p:spPr>
          <a:xfrm>
            <a:off x="4401810" y="1093284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7" name="object 7"/>
          <p:cNvSpPr/>
          <p:nvPr/>
        </p:nvSpPr>
        <p:spPr>
          <a:xfrm>
            <a:off x="15441084" y="1093284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8" name="object 8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9" name="object 9"/>
          <p:cNvSpPr/>
          <p:nvPr/>
        </p:nvSpPr>
        <p:spPr>
          <a:xfrm>
            <a:off x="4774353" y="11039281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0" name="object 10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1" name="object 11"/>
          <p:cNvSpPr/>
          <p:nvPr/>
        </p:nvSpPr>
        <p:spPr>
          <a:xfrm>
            <a:off x="15334643" y="11039281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CC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CACC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7" y="10224161"/>
            <a:ext cx="1132709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397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338830" y="246835"/>
            <a:ext cx="256345" cy="3906383"/>
            <a:chOff x="7829702" y="176707"/>
            <a:chExt cx="183515" cy="2796540"/>
          </a:xfrm>
        </p:grpSpPr>
        <p:sp>
          <p:nvSpPr>
            <p:cNvPr id="9" name="object 9"/>
            <p:cNvSpPr/>
            <p:nvPr/>
          </p:nvSpPr>
          <p:spPr>
            <a:xfrm>
              <a:off x="7836052" y="183057"/>
              <a:ext cx="170649" cy="27832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" name="object 10"/>
            <p:cNvSpPr/>
            <p:nvPr/>
          </p:nvSpPr>
          <p:spPr>
            <a:xfrm>
              <a:off x="7836052" y="183057"/>
              <a:ext cx="170815" cy="2783840"/>
            </a:xfrm>
            <a:custGeom>
              <a:avLst/>
              <a:gdLst/>
              <a:ahLst/>
              <a:cxnLst/>
              <a:rect l="l" t="t" r="r" b="b"/>
              <a:pathLst>
                <a:path w="170815" h="2783840">
                  <a:moveTo>
                    <a:pt x="0" y="2783293"/>
                  </a:moveTo>
                  <a:lnTo>
                    <a:pt x="170649" y="2783293"/>
                  </a:lnTo>
                </a:path>
                <a:path w="170815" h="2783840">
                  <a:moveTo>
                    <a:pt x="170649" y="0"/>
                  </a:moveTo>
                  <a:lnTo>
                    <a:pt x="0" y="0"/>
                  </a:lnTo>
                  <a:lnTo>
                    <a:pt x="0" y="2783293"/>
                  </a:lnTo>
                </a:path>
              </a:pathLst>
            </a:custGeom>
            <a:ln w="127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98347" y="2587298"/>
            <a:ext cx="9099813" cy="596325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12418" algn="just">
              <a:lnSpc>
                <a:spcPct val="113599"/>
              </a:lnSpc>
              <a:spcBef>
                <a:spcPts val="140"/>
              </a:spcBef>
            </a:pPr>
            <a:r>
              <a:rPr sz="1600" spc="-28" dirty="0">
                <a:latin typeface="Arial"/>
                <a:cs typeface="Arial"/>
              </a:rPr>
              <a:t>Genel </a:t>
            </a:r>
            <a:r>
              <a:rPr sz="1600" spc="-35" dirty="0">
                <a:latin typeface="Arial"/>
                <a:cs typeface="Arial"/>
              </a:rPr>
              <a:t>olarak </a:t>
            </a:r>
            <a:r>
              <a:rPr sz="1600" spc="-28" dirty="0">
                <a:latin typeface="Arial"/>
                <a:cs typeface="Arial"/>
              </a:rPr>
              <a:t>ortak bir </a:t>
            </a:r>
            <a:r>
              <a:rPr sz="1600" spc="-35" dirty="0">
                <a:latin typeface="Arial"/>
                <a:cs typeface="Arial"/>
              </a:rPr>
              <a:t>tanımı olmamasına rağmen, </a:t>
            </a:r>
            <a:r>
              <a:rPr sz="1600" spc="-28" dirty="0">
                <a:latin typeface="Arial"/>
                <a:cs typeface="Arial"/>
              </a:rPr>
              <a:t>insan </a:t>
            </a:r>
            <a:r>
              <a:rPr sz="1600" spc="-35" dirty="0">
                <a:latin typeface="Arial"/>
                <a:cs typeface="Arial"/>
              </a:rPr>
              <a:t>zekâsının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35" dirty="0">
                <a:latin typeface="Arial"/>
                <a:cs typeface="Arial"/>
              </a:rPr>
              <a:t>zihinsel yaratıcılığın ortaya çıkarmış  olduğu entellektüel birikimin, müzikten, edebiyata, endüstriyel tasarımlardan bilimsel buluşlara </a:t>
            </a:r>
            <a:r>
              <a:rPr sz="1600" spc="-28" dirty="0">
                <a:latin typeface="Arial"/>
                <a:cs typeface="Arial"/>
              </a:rPr>
              <a:t>kadar </a:t>
            </a:r>
            <a:r>
              <a:rPr sz="1600" spc="-35" dirty="0">
                <a:latin typeface="Arial"/>
                <a:cs typeface="Arial"/>
              </a:rPr>
              <a:t>uzanan  </a:t>
            </a:r>
            <a:r>
              <a:rPr sz="1600" spc="-28" dirty="0">
                <a:latin typeface="Arial"/>
                <a:cs typeface="Arial"/>
              </a:rPr>
              <a:t>geniş bir </a:t>
            </a:r>
            <a:r>
              <a:rPr sz="1600" spc="-35" dirty="0">
                <a:latin typeface="Arial"/>
                <a:cs typeface="Arial"/>
              </a:rPr>
              <a:t>yelpaze içinde </a:t>
            </a:r>
            <a:r>
              <a:rPr sz="1600" spc="-28" dirty="0">
                <a:latin typeface="Arial"/>
                <a:cs typeface="Arial"/>
              </a:rPr>
              <a:t>yer alan </a:t>
            </a:r>
            <a:r>
              <a:rPr sz="1600" spc="-35" dirty="0">
                <a:latin typeface="Arial"/>
                <a:cs typeface="Arial"/>
              </a:rPr>
              <a:t>düşünce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35" dirty="0">
                <a:latin typeface="Arial"/>
                <a:cs typeface="Arial"/>
              </a:rPr>
              <a:t>ürünleri içeren kavramlar </a:t>
            </a:r>
            <a:r>
              <a:rPr sz="1600" spc="-28" dirty="0">
                <a:latin typeface="Arial"/>
                <a:cs typeface="Arial"/>
              </a:rPr>
              <a:t>Fikri </a:t>
            </a:r>
            <a:r>
              <a:rPr sz="1600" spc="-35" dirty="0">
                <a:latin typeface="Arial"/>
                <a:cs typeface="Arial"/>
              </a:rPr>
              <a:t>Mülkiyet Hakları </a:t>
            </a:r>
            <a:r>
              <a:rPr sz="1600" spc="-28" dirty="0">
                <a:latin typeface="Arial"/>
                <a:cs typeface="Arial"/>
              </a:rPr>
              <a:t>(FMH) </a:t>
            </a:r>
            <a:r>
              <a:rPr sz="1600" spc="-35" dirty="0">
                <a:latin typeface="Arial"/>
                <a:cs typeface="Arial"/>
              </a:rPr>
              <a:t>kapsamı  </a:t>
            </a:r>
            <a:r>
              <a:rPr sz="1600" spc="-28" dirty="0">
                <a:latin typeface="Arial"/>
                <a:cs typeface="Arial"/>
              </a:rPr>
              <a:t>içine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alınmaktadır.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600" dirty="0">
              <a:latin typeface="Arial"/>
              <a:cs typeface="Arial"/>
            </a:endParaRPr>
          </a:p>
          <a:p>
            <a:pPr marL="17741" marR="10644" algn="just">
              <a:lnSpc>
                <a:spcPct val="113599"/>
              </a:lnSpc>
            </a:pPr>
            <a:r>
              <a:rPr sz="1600" spc="-28" dirty="0">
                <a:latin typeface="Arial"/>
                <a:cs typeface="Arial"/>
              </a:rPr>
              <a:t>Fikri </a:t>
            </a:r>
            <a:r>
              <a:rPr sz="1600" spc="-35" dirty="0">
                <a:latin typeface="Arial"/>
                <a:cs typeface="Arial"/>
              </a:rPr>
              <a:t>mülkiyet hukuku; </a:t>
            </a:r>
            <a:r>
              <a:rPr sz="1600" spc="-28" dirty="0">
                <a:latin typeface="Arial"/>
                <a:cs typeface="Arial"/>
              </a:rPr>
              <a:t>telif </a:t>
            </a:r>
            <a:r>
              <a:rPr sz="1600" spc="-35" dirty="0">
                <a:latin typeface="Arial"/>
                <a:cs typeface="Arial"/>
              </a:rPr>
              <a:t>hakları olarak </a:t>
            </a:r>
            <a:r>
              <a:rPr sz="1600" spc="-21" dirty="0">
                <a:latin typeface="Arial"/>
                <a:cs typeface="Arial"/>
              </a:rPr>
              <a:t>da </a:t>
            </a:r>
            <a:r>
              <a:rPr sz="1600" spc="-35" dirty="0">
                <a:latin typeface="Arial"/>
                <a:cs typeface="Arial"/>
              </a:rPr>
              <a:t>bilinen </a:t>
            </a:r>
            <a:r>
              <a:rPr sz="1600" spc="-28" dirty="0">
                <a:latin typeface="Arial"/>
                <a:cs typeface="Arial"/>
              </a:rPr>
              <a:t>fikir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28" dirty="0">
                <a:latin typeface="Arial"/>
                <a:cs typeface="Arial"/>
              </a:rPr>
              <a:t>sanat </a:t>
            </a:r>
            <a:r>
              <a:rPr sz="1600" spc="-35" dirty="0">
                <a:latin typeface="Arial"/>
                <a:cs typeface="Arial"/>
              </a:rPr>
              <a:t>eserleri (copyrights)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28" dirty="0">
                <a:latin typeface="Arial"/>
                <a:cs typeface="Arial"/>
              </a:rPr>
              <a:t>sınaî </a:t>
            </a:r>
            <a:r>
              <a:rPr sz="1600" spc="-35" dirty="0">
                <a:latin typeface="Arial"/>
                <a:cs typeface="Arial"/>
              </a:rPr>
              <a:t>mülkiyet hakları  şeklinde</a:t>
            </a:r>
            <a:r>
              <a:rPr sz="1600" spc="-126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iki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ana</a:t>
            </a:r>
            <a:r>
              <a:rPr sz="1600" spc="-126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kategoriye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ayrılmaktadır.</a:t>
            </a:r>
            <a:r>
              <a:rPr sz="1600" spc="-112" dirty="0">
                <a:latin typeface="Arial"/>
                <a:cs typeface="Arial"/>
              </a:rPr>
              <a:t> </a:t>
            </a:r>
            <a:r>
              <a:rPr sz="1600" b="1" spc="-56" dirty="0">
                <a:latin typeface="Arial"/>
                <a:cs typeface="Arial"/>
              </a:rPr>
              <a:t>Telif</a:t>
            </a:r>
            <a:r>
              <a:rPr sz="1600" b="1" spc="-126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hakları</a:t>
            </a:r>
            <a:r>
              <a:rPr sz="1600" spc="-35" dirty="0">
                <a:latin typeface="Arial"/>
                <a:cs typeface="Arial"/>
              </a:rPr>
              <a:t>,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eserin</a:t>
            </a:r>
            <a:r>
              <a:rPr sz="1600" spc="-126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meydana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getirilmesiyle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kendiliğinden</a:t>
            </a:r>
            <a:r>
              <a:rPr sz="1600" spc="-126" dirty="0">
                <a:latin typeface="Arial"/>
                <a:cs typeface="Arial"/>
              </a:rPr>
              <a:t> </a:t>
            </a:r>
            <a:r>
              <a:rPr sz="1600" spc="-49" dirty="0">
                <a:latin typeface="Arial"/>
                <a:cs typeface="Arial"/>
              </a:rPr>
              <a:t>doğar.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Buna  karşılık patent, faydalı model, </a:t>
            </a:r>
            <a:r>
              <a:rPr sz="1600" spc="-28" dirty="0">
                <a:latin typeface="Arial"/>
                <a:cs typeface="Arial"/>
              </a:rPr>
              <a:t>marka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35" dirty="0">
                <a:latin typeface="Arial"/>
                <a:cs typeface="Arial"/>
              </a:rPr>
              <a:t>tasarım </a:t>
            </a:r>
            <a:r>
              <a:rPr sz="1600" spc="-28" dirty="0">
                <a:latin typeface="Arial"/>
                <a:cs typeface="Arial"/>
              </a:rPr>
              <a:t>gibi </a:t>
            </a:r>
            <a:r>
              <a:rPr sz="1600" b="1" spc="-28" dirty="0">
                <a:latin typeface="Arial"/>
                <a:cs typeface="Arial"/>
              </a:rPr>
              <a:t>sınaî </a:t>
            </a:r>
            <a:r>
              <a:rPr sz="1600" b="1" spc="-35" dirty="0">
                <a:latin typeface="Arial"/>
                <a:cs typeface="Arial"/>
              </a:rPr>
              <a:t>mülkiyet </a:t>
            </a:r>
            <a:r>
              <a:rPr sz="1600" spc="-35" dirty="0">
                <a:latin typeface="Arial"/>
                <a:cs typeface="Arial"/>
              </a:rPr>
              <a:t>kategorisinde </a:t>
            </a:r>
            <a:r>
              <a:rPr sz="1600" spc="-28" dirty="0">
                <a:latin typeface="Arial"/>
                <a:cs typeface="Arial"/>
              </a:rPr>
              <a:t>yer alan </a:t>
            </a:r>
            <a:r>
              <a:rPr sz="1600" spc="-35" dirty="0">
                <a:latin typeface="Arial"/>
                <a:cs typeface="Arial"/>
              </a:rPr>
              <a:t>haklar </a:t>
            </a:r>
            <a:r>
              <a:rPr sz="1600" spc="-28" dirty="0">
                <a:latin typeface="Arial"/>
                <a:cs typeface="Arial"/>
              </a:rPr>
              <a:t>Türk </a:t>
            </a:r>
            <a:r>
              <a:rPr sz="1600" spc="-35" dirty="0">
                <a:latin typeface="Arial"/>
                <a:cs typeface="Arial"/>
              </a:rPr>
              <a:t>Patent  Enstitüsü </a:t>
            </a:r>
            <a:r>
              <a:rPr sz="1600" spc="-28" dirty="0">
                <a:latin typeface="Arial"/>
                <a:cs typeface="Arial"/>
              </a:rPr>
              <a:t>(TPE) gibi bir idari </a:t>
            </a:r>
            <a:r>
              <a:rPr sz="1600" spc="-35" dirty="0">
                <a:latin typeface="Arial"/>
                <a:cs typeface="Arial"/>
              </a:rPr>
              <a:t>kurumda tescil</a:t>
            </a:r>
            <a:r>
              <a:rPr sz="1600" spc="-258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ettirilmelidir.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600" dirty="0">
              <a:latin typeface="Arial"/>
              <a:cs typeface="Arial"/>
            </a:endParaRPr>
          </a:p>
          <a:p>
            <a:pPr marL="17741" marR="7096" algn="just">
              <a:lnSpc>
                <a:spcPct val="113599"/>
              </a:lnSpc>
            </a:pPr>
            <a:r>
              <a:rPr sz="1600" spc="-28" dirty="0">
                <a:latin typeface="Arial"/>
                <a:cs typeface="Arial"/>
              </a:rPr>
              <a:t>2013 </a:t>
            </a:r>
            <a:r>
              <a:rPr sz="1600" spc="-35" dirty="0">
                <a:latin typeface="Arial"/>
                <a:cs typeface="Arial"/>
              </a:rPr>
              <a:t>yılında </a:t>
            </a:r>
            <a:r>
              <a:rPr sz="1600" spc="-49" dirty="0">
                <a:latin typeface="Arial"/>
                <a:cs typeface="Arial"/>
              </a:rPr>
              <a:t>TÜBİTAK </a:t>
            </a:r>
            <a:r>
              <a:rPr sz="1600" spc="-28" dirty="0">
                <a:latin typeface="Arial"/>
                <a:cs typeface="Arial"/>
              </a:rPr>
              <a:t>1513 </a:t>
            </a:r>
            <a:r>
              <a:rPr sz="1600" spc="-56" dirty="0">
                <a:latin typeface="Arial"/>
                <a:cs typeface="Arial"/>
              </a:rPr>
              <a:t>Teknoloji </a:t>
            </a:r>
            <a:r>
              <a:rPr sz="1600" spc="-42" dirty="0">
                <a:latin typeface="Arial"/>
                <a:cs typeface="Arial"/>
              </a:rPr>
              <a:t>Transfer </a:t>
            </a:r>
            <a:r>
              <a:rPr sz="1600" spc="-28" dirty="0">
                <a:latin typeface="Arial"/>
                <a:cs typeface="Arial"/>
              </a:rPr>
              <a:t>Ofisleri </a:t>
            </a:r>
            <a:r>
              <a:rPr sz="1600" spc="-35" dirty="0">
                <a:latin typeface="Arial"/>
                <a:cs typeface="Arial"/>
              </a:rPr>
              <a:t>(TTO) Destekleme Programı kapsamında ülkemizde  desteklenmeye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başlanan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ilk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1" dirty="0">
                <a:latin typeface="Arial"/>
                <a:cs typeface="Arial"/>
              </a:rPr>
              <a:t>10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TTO’dan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biri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olan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Yıldız</a:t>
            </a:r>
            <a:r>
              <a:rPr sz="1600" spc="-98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TTO,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kurulduğu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günden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1" dirty="0">
                <a:latin typeface="Arial"/>
                <a:cs typeface="Arial"/>
              </a:rPr>
              <a:t>bu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yana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4691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sayılı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yasa</a:t>
            </a:r>
            <a:r>
              <a:rPr sz="1600" spc="-77" dirty="0">
                <a:latin typeface="Arial"/>
                <a:cs typeface="Arial"/>
              </a:rPr>
              <a:t> </a:t>
            </a:r>
            <a:r>
              <a:rPr sz="1600" spc="-21" dirty="0">
                <a:latin typeface="Arial"/>
                <a:cs typeface="Arial"/>
              </a:rPr>
              <a:t>uya-  </a:t>
            </a:r>
            <a:r>
              <a:rPr sz="1600" spc="-28" dirty="0">
                <a:latin typeface="Arial"/>
                <a:cs typeface="Arial"/>
              </a:rPr>
              <a:t>rınca başta YTÜ </a:t>
            </a:r>
            <a:r>
              <a:rPr sz="1600" spc="-35" dirty="0">
                <a:latin typeface="Arial"/>
                <a:cs typeface="Arial"/>
              </a:rPr>
              <a:t>bünyesinde </a:t>
            </a:r>
            <a:r>
              <a:rPr sz="1600" spc="-28" dirty="0">
                <a:latin typeface="Arial"/>
                <a:cs typeface="Arial"/>
              </a:rPr>
              <a:t>olmak üzere </a:t>
            </a:r>
            <a:r>
              <a:rPr sz="1600" spc="-35" dirty="0">
                <a:latin typeface="Arial"/>
                <a:cs typeface="Arial"/>
              </a:rPr>
              <a:t>akademisyenlerin buluşlarının korunması </a:t>
            </a:r>
            <a:r>
              <a:rPr sz="1600" spc="-28" dirty="0">
                <a:latin typeface="Arial"/>
                <a:cs typeface="Arial"/>
              </a:rPr>
              <a:t>için </a:t>
            </a:r>
            <a:r>
              <a:rPr sz="1600" spc="-35" dirty="0">
                <a:latin typeface="Arial"/>
                <a:cs typeface="Arial"/>
              </a:rPr>
              <a:t>gereken prosedürlerin  yerine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getirilmesi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amacıyla</a:t>
            </a:r>
            <a:r>
              <a:rPr sz="1600" spc="-98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teknik,</a:t>
            </a:r>
            <a:r>
              <a:rPr sz="1600" spc="-84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hukuki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21" dirty="0">
                <a:latin typeface="Arial"/>
                <a:cs typeface="Arial"/>
              </a:rPr>
              <a:t>ve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mali</a:t>
            </a:r>
            <a:r>
              <a:rPr sz="1600" spc="-84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danışmanlık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vermektedir.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Bahsi</a:t>
            </a:r>
            <a:r>
              <a:rPr sz="1600" spc="-84" dirty="0">
                <a:latin typeface="Arial"/>
                <a:cs typeface="Arial"/>
              </a:rPr>
              <a:t> </a:t>
            </a:r>
            <a:r>
              <a:rPr sz="1600" spc="-28" dirty="0">
                <a:latin typeface="Arial"/>
                <a:cs typeface="Arial"/>
              </a:rPr>
              <a:t>geçen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çalışmalar</a:t>
            </a:r>
            <a:r>
              <a:rPr sz="1600" spc="-91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neticesinde  edindiği deneyim </a:t>
            </a:r>
            <a:r>
              <a:rPr sz="1600" spc="-21" dirty="0">
                <a:latin typeface="Arial"/>
                <a:cs typeface="Arial"/>
              </a:rPr>
              <a:t>ve </a:t>
            </a:r>
            <a:r>
              <a:rPr sz="1600" spc="-35" dirty="0">
                <a:latin typeface="Arial"/>
                <a:cs typeface="Arial"/>
              </a:rPr>
              <a:t>birikimleri paydaşlarıyla paylaşmak isteyen Yıldız TTO, “Fikri Mülkiyet Hakları” başlıklı bu  bilgilendirme kitapçığını</a:t>
            </a:r>
            <a:r>
              <a:rPr sz="1600" spc="-98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hazırlamıştır.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600" dirty="0">
              <a:latin typeface="Arial"/>
              <a:cs typeface="Arial"/>
            </a:endParaRPr>
          </a:p>
          <a:p>
            <a:pPr marL="17741" marR="13305" algn="just">
              <a:lnSpc>
                <a:spcPct val="113599"/>
              </a:lnSpc>
            </a:pPr>
            <a:r>
              <a:rPr sz="1600" spc="-21" dirty="0">
                <a:latin typeface="Arial"/>
                <a:cs typeface="Arial"/>
              </a:rPr>
              <a:t>Bu </a:t>
            </a:r>
            <a:r>
              <a:rPr sz="1600" spc="-35" dirty="0">
                <a:latin typeface="Arial"/>
                <a:cs typeface="Arial"/>
              </a:rPr>
              <a:t>kitapçık sayesinde, </a:t>
            </a:r>
            <a:r>
              <a:rPr sz="1600" spc="-28" dirty="0">
                <a:latin typeface="Arial"/>
                <a:cs typeface="Arial"/>
              </a:rPr>
              <a:t>tüm </a:t>
            </a:r>
            <a:r>
              <a:rPr sz="1600" spc="-35" dirty="0">
                <a:latin typeface="Arial"/>
                <a:cs typeface="Arial"/>
              </a:rPr>
              <a:t>paydaşlarımızın </a:t>
            </a:r>
            <a:r>
              <a:rPr sz="1600" spc="-28" dirty="0">
                <a:latin typeface="Arial"/>
                <a:cs typeface="Arial"/>
              </a:rPr>
              <a:t>Fikri </a:t>
            </a:r>
            <a:r>
              <a:rPr sz="1600" spc="-35" dirty="0">
                <a:latin typeface="Arial"/>
                <a:cs typeface="Arial"/>
              </a:rPr>
              <a:t>Haklar dahilinde </a:t>
            </a:r>
            <a:r>
              <a:rPr sz="1600" spc="-28" dirty="0">
                <a:latin typeface="Arial"/>
                <a:cs typeface="Arial"/>
              </a:rPr>
              <a:t>bilgi </a:t>
            </a:r>
            <a:r>
              <a:rPr sz="1600" spc="-35" dirty="0">
                <a:latin typeface="Arial"/>
                <a:cs typeface="Arial"/>
              </a:rPr>
              <a:t>sahibi olmaları </a:t>
            </a:r>
            <a:r>
              <a:rPr sz="1600" spc="-21" dirty="0">
                <a:latin typeface="Arial"/>
                <a:cs typeface="Arial"/>
              </a:rPr>
              <a:t>ve bu </a:t>
            </a:r>
            <a:r>
              <a:rPr sz="1600" spc="-35" dirty="0">
                <a:latin typeface="Arial"/>
                <a:cs typeface="Arial"/>
              </a:rPr>
              <a:t>konuda gerekli  çalışmaları yapmalarının sağlanması</a:t>
            </a:r>
            <a:r>
              <a:rPr sz="1600" spc="-119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hedeflenmektedir.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502049" y="947255"/>
            <a:ext cx="1351800" cy="1952545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6286" spc="-740" dirty="0">
                <a:solidFill>
                  <a:srgbClr val="58595B"/>
                </a:solidFill>
              </a:rPr>
              <a:t>GİRİŞ</a:t>
            </a:r>
            <a:endParaRPr sz="6286"/>
          </a:p>
        </p:txBody>
      </p:sp>
      <p:grpSp>
        <p:nvGrpSpPr>
          <p:cNvPr id="13" name="object 13"/>
          <p:cNvGrpSpPr/>
          <p:nvPr/>
        </p:nvGrpSpPr>
        <p:grpSpPr>
          <a:xfrm>
            <a:off x="6702026" y="7"/>
            <a:ext cx="9005791" cy="4161841"/>
            <a:chOff x="1646701" y="5"/>
            <a:chExt cx="6447155" cy="2979420"/>
          </a:xfrm>
        </p:grpSpPr>
        <p:sp>
          <p:nvSpPr>
            <p:cNvPr id="14" name="object 14"/>
            <p:cNvSpPr/>
            <p:nvPr/>
          </p:nvSpPr>
          <p:spPr>
            <a:xfrm>
              <a:off x="1646701" y="1245055"/>
              <a:ext cx="6180455" cy="0"/>
            </a:xfrm>
            <a:custGeom>
              <a:avLst/>
              <a:gdLst/>
              <a:ahLst/>
              <a:cxnLst/>
              <a:rect l="l" t="t" r="r" b="b"/>
              <a:pathLst>
                <a:path w="6180455">
                  <a:moveTo>
                    <a:pt x="617999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7835698" y="2941205"/>
              <a:ext cx="171450" cy="38100"/>
            </a:xfrm>
            <a:custGeom>
              <a:avLst/>
              <a:gdLst/>
              <a:ahLst/>
              <a:cxnLst/>
              <a:rect l="l" t="t" r="r" b="b"/>
              <a:pathLst>
                <a:path w="171450" h="38100">
                  <a:moveTo>
                    <a:pt x="0" y="38100"/>
                  </a:moveTo>
                  <a:lnTo>
                    <a:pt x="171004" y="38100"/>
                  </a:lnTo>
                  <a:lnTo>
                    <a:pt x="171004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7826705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76200" y="266700"/>
                  </a:moveTo>
                  <a:lnTo>
                    <a:pt x="266700" y="266700"/>
                  </a:lnTo>
                </a:path>
                <a:path w="266700" h="2667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7826705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76200" y="266700"/>
                  </a:moveTo>
                  <a:lnTo>
                    <a:pt x="266700" y="266700"/>
                  </a:lnTo>
                </a:path>
                <a:path w="266700" h="2667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9" name="object 19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1" name="object 21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2" name="object 22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485186A-CBB4-4BAD-9997-344A539A9D19}"/>
              </a:ext>
            </a:extLst>
          </p:cNvPr>
          <p:cNvSpPr txBox="1"/>
          <p:nvPr/>
        </p:nvSpPr>
        <p:spPr>
          <a:xfrm>
            <a:off x="1289050" y="1158875"/>
            <a:ext cx="17221199" cy="434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514" dirty="0">
                <a:latin typeface="DIN"/>
              </a:rPr>
              <a:t>Yıldız Teknik Üniversitesi, ülkemizin ar-ge faaliyetlerine katkıda bulunan 21. yüzyılın girişimci üniversite modeli doğrultusunda teknoloji geliştirme bölgesi açma faaliyetlerine başlamış ve 2003 yılında Yıldız </a:t>
            </a:r>
            <a:r>
              <a:rPr lang="tr-TR" sz="2514" dirty="0" err="1">
                <a:latin typeface="DIN"/>
              </a:rPr>
              <a:t>Teknopark’ı</a:t>
            </a:r>
            <a:r>
              <a:rPr lang="tr-TR" sz="2514" dirty="0">
                <a:latin typeface="DIN"/>
              </a:rPr>
              <a:t> kurmuştur. Teknopark, yeni fikirlerin değer oluşturan çıktılara dönüşme sürecinin bütün aşamalarında yer alan uluslararası bir iş birliği merkezi olma yolunda çalışmalarına devam etmektedir.</a:t>
            </a:r>
          </a:p>
          <a:p>
            <a:pPr algn="just"/>
            <a:endParaRPr lang="tr-TR" sz="2514" dirty="0">
              <a:latin typeface="DIN"/>
            </a:endParaRPr>
          </a:p>
          <a:p>
            <a:pPr algn="just"/>
            <a:r>
              <a:rPr lang="tr-TR" sz="2514" dirty="0">
                <a:latin typeface="DIN"/>
              </a:rPr>
              <a:t>2009 yılında YTÜ </a:t>
            </a:r>
            <a:r>
              <a:rPr lang="tr-TR" sz="2514" dirty="0" err="1">
                <a:latin typeface="DIN"/>
              </a:rPr>
              <a:t>Davutpaşa</a:t>
            </a:r>
            <a:r>
              <a:rPr lang="tr-TR" sz="2514" dirty="0">
                <a:latin typeface="DIN"/>
              </a:rPr>
              <a:t> </a:t>
            </a:r>
            <a:r>
              <a:rPr lang="tr-TR" sz="2514" dirty="0" err="1">
                <a:latin typeface="DIN"/>
              </a:rPr>
              <a:t>Kampüs'ünde</a:t>
            </a:r>
            <a:r>
              <a:rPr lang="tr-TR" sz="2514" dirty="0">
                <a:latin typeface="DIN"/>
              </a:rPr>
              <a:t> faaliyete geçen ve sürdürülebilir gelişim ilkesi doğrultusunda büyümeye devam eden Yıldız Teknopark, 2014 yılı sonunda faaliyete başlayan 23.500 m2’lik İkitelli </a:t>
            </a:r>
            <a:r>
              <a:rPr lang="tr-TR" sz="2514" dirty="0" err="1">
                <a:latin typeface="DIN"/>
              </a:rPr>
              <a:t>Yerleşkesi’nin</a:t>
            </a:r>
            <a:r>
              <a:rPr lang="tr-TR" sz="2514" dirty="0">
                <a:latin typeface="DIN"/>
              </a:rPr>
              <a:t> de hizmete girmesiyle bugün 148 bin m</a:t>
            </a:r>
            <a:r>
              <a:rPr lang="tr-TR" sz="2514" baseline="30000" dirty="0">
                <a:latin typeface="DIN"/>
              </a:rPr>
              <a:t>2</a:t>
            </a:r>
            <a:r>
              <a:rPr lang="tr-TR" sz="2514" dirty="0">
                <a:latin typeface="DIN"/>
              </a:rPr>
              <a:t>’lik ar-ge ofis alanında hizmet vermektedir.</a:t>
            </a:r>
          </a:p>
          <a:p>
            <a:pPr algn="just"/>
            <a:r>
              <a:rPr lang="tr-TR" sz="2514" dirty="0">
                <a:latin typeface="DIN"/>
              </a:rPr>
              <a:t>Yıldız Teknopark; yazılım, bilişim ve iletişim teknolojileri, telekomünikasyon, elektronik, ilaç, makine ve teçhizat imalatı, kimya, havacılık, enerji, savunma sanayi, ,inşaat, gıda gibi birçok sektörde ar-ge çalışmalarını yürüten 282 ar-ge firması, 151 kuluçka firması ve 7.000 den fazla kalifiye ar-ge ve yazılım personeline ev sahipliği yapmaktadır.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636984-A4AD-487E-8F43-93FDBBD9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770" y="6188075"/>
            <a:ext cx="5296369" cy="48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43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CACC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CACC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446441" y="10224161"/>
            <a:ext cx="1157545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138948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01811" y="7"/>
            <a:ext cx="11305801" cy="4161841"/>
            <a:chOff x="0" y="5"/>
            <a:chExt cx="8093709" cy="2979420"/>
          </a:xfrm>
        </p:grpSpPr>
        <p:sp>
          <p:nvSpPr>
            <p:cNvPr id="9" name="object 9"/>
            <p:cNvSpPr/>
            <p:nvPr/>
          </p:nvSpPr>
          <p:spPr>
            <a:xfrm>
              <a:off x="276047" y="183057"/>
              <a:ext cx="7730655" cy="27832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6047" y="183057"/>
              <a:ext cx="7731125" cy="2783840"/>
            </a:xfrm>
            <a:custGeom>
              <a:avLst/>
              <a:gdLst/>
              <a:ahLst/>
              <a:cxnLst/>
              <a:rect l="l" t="t" r="r" b="b"/>
              <a:pathLst>
                <a:path w="7731125" h="2783840">
                  <a:moveTo>
                    <a:pt x="0" y="2783293"/>
                  </a:moveTo>
                  <a:lnTo>
                    <a:pt x="7730655" y="2783293"/>
                  </a:lnTo>
                </a:path>
                <a:path w="7731125" h="2783840">
                  <a:moveTo>
                    <a:pt x="7730655" y="0"/>
                  </a:moveTo>
                  <a:lnTo>
                    <a:pt x="0" y="0"/>
                  </a:lnTo>
                  <a:lnTo>
                    <a:pt x="0" y="2783293"/>
                  </a:lnTo>
                </a:path>
              </a:pathLst>
            </a:custGeom>
            <a:ln w="127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690" y="1238706"/>
              <a:ext cx="7920355" cy="1741170"/>
            </a:xfrm>
            <a:custGeom>
              <a:avLst/>
              <a:gdLst/>
              <a:ahLst/>
              <a:cxnLst/>
              <a:rect l="l" t="t" r="r" b="b"/>
              <a:pathLst>
                <a:path w="7920355" h="1741170">
                  <a:moveTo>
                    <a:pt x="180009" y="0"/>
                  </a:moveTo>
                  <a:lnTo>
                    <a:pt x="12" y="0"/>
                  </a:lnTo>
                  <a:lnTo>
                    <a:pt x="0" y="12700"/>
                  </a:lnTo>
                  <a:lnTo>
                    <a:pt x="180009" y="12700"/>
                  </a:lnTo>
                  <a:lnTo>
                    <a:pt x="180009" y="0"/>
                  </a:lnTo>
                  <a:close/>
                </a:path>
                <a:path w="7920355" h="1741170">
                  <a:moveTo>
                    <a:pt x="7920012" y="1702498"/>
                  </a:moveTo>
                  <a:lnTo>
                    <a:pt x="189001" y="1702498"/>
                  </a:lnTo>
                  <a:lnTo>
                    <a:pt x="189001" y="1740598"/>
                  </a:lnTo>
                  <a:lnTo>
                    <a:pt x="7920012" y="1740598"/>
                  </a:lnTo>
                  <a:lnTo>
                    <a:pt x="7920012" y="1702498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266700" y="5"/>
              <a:ext cx="7827009" cy="266700"/>
            </a:xfrm>
            <a:custGeom>
              <a:avLst/>
              <a:gdLst/>
              <a:ahLst/>
              <a:cxnLst/>
              <a:rect l="l" t="t" r="r" b="b"/>
              <a:pathLst>
                <a:path w="7827009" h="266700">
                  <a:moveTo>
                    <a:pt x="7636205" y="266700"/>
                  </a:moveTo>
                  <a:lnTo>
                    <a:pt x="7826705" y="266700"/>
                  </a:lnTo>
                </a:path>
                <a:path w="7827009" h="266700">
                  <a:moveTo>
                    <a:pt x="0" y="190500"/>
                  </a:moveTo>
                  <a:lnTo>
                    <a:pt x="0" y="0"/>
                  </a:lnTo>
                </a:path>
                <a:path w="7827009" h="266700">
                  <a:moveTo>
                    <a:pt x="7560005" y="190500"/>
                  </a:moveTo>
                  <a:lnTo>
                    <a:pt x="7560005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5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266700"/>
                  </a:moveTo>
                  <a:lnTo>
                    <a:pt x="0" y="266700"/>
                  </a:lnTo>
                </a:path>
                <a:path w="8093709" h="266700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266700">
                  <a:moveTo>
                    <a:pt x="266700" y="190500"/>
                  </a:moveTo>
                  <a:lnTo>
                    <a:pt x="266700" y="0"/>
                  </a:lnTo>
                </a:path>
                <a:path w="8093709" h="266700">
                  <a:moveTo>
                    <a:pt x="7826705" y="190500"/>
                  </a:moveTo>
                  <a:lnTo>
                    <a:pt x="7826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10920" y="6593374"/>
            <a:ext cx="4682514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28" dirty="0">
                <a:solidFill>
                  <a:srgbClr val="58595B"/>
                </a:solidFill>
                <a:latin typeface="Arial"/>
                <a:cs typeface="Arial"/>
              </a:rPr>
              <a:t>Sınai </a:t>
            </a:r>
            <a:r>
              <a:rPr sz="1537" spc="-42" dirty="0">
                <a:solidFill>
                  <a:srgbClr val="58595B"/>
                </a:solidFill>
                <a:latin typeface="Arial"/>
                <a:cs typeface="Arial"/>
              </a:rPr>
              <a:t>Haklar, </a:t>
            </a:r>
            <a:r>
              <a:rPr sz="1537" spc="-35" dirty="0">
                <a:solidFill>
                  <a:srgbClr val="58595B"/>
                </a:solidFill>
                <a:latin typeface="Arial"/>
                <a:cs typeface="Arial"/>
              </a:rPr>
              <a:t>sanayi </a:t>
            </a:r>
            <a:r>
              <a:rPr sz="1537" spc="-21" dirty="0">
                <a:solidFill>
                  <a:srgbClr val="58595B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58595B"/>
                </a:solidFill>
                <a:latin typeface="Arial"/>
                <a:cs typeface="Arial"/>
              </a:rPr>
              <a:t>teknolojiyi ilgilendiren</a:t>
            </a:r>
            <a:r>
              <a:rPr sz="1537" spc="-244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58595B"/>
                </a:solidFill>
                <a:latin typeface="Arial"/>
                <a:cs typeface="Arial"/>
              </a:rPr>
              <a:t>alanlardaki 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patentleri,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markaları,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tasarımları</a:t>
            </a:r>
            <a:r>
              <a:rPr sz="1537" spc="-13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58595B"/>
                </a:solidFill>
                <a:latin typeface="Arial"/>
                <a:cs typeface="Arial"/>
              </a:rPr>
              <a:t>kapsar.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0920" y="7285240"/>
            <a:ext cx="4675418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28" dirty="0">
                <a:solidFill>
                  <a:srgbClr val="58595B"/>
                </a:solidFill>
                <a:latin typeface="Arial"/>
                <a:cs typeface="Arial"/>
              </a:rPr>
              <a:t>Fikri </a:t>
            </a:r>
            <a:r>
              <a:rPr sz="1537" spc="-42" dirty="0">
                <a:solidFill>
                  <a:srgbClr val="58595B"/>
                </a:solidFill>
                <a:latin typeface="Arial"/>
                <a:cs typeface="Arial"/>
              </a:rPr>
              <a:t>Haklar, </a:t>
            </a:r>
            <a:r>
              <a:rPr sz="1537" spc="-35" dirty="0">
                <a:solidFill>
                  <a:srgbClr val="58595B"/>
                </a:solidFill>
                <a:latin typeface="Arial"/>
                <a:cs typeface="Arial"/>
              </a:rPr>
              <a:t>edebiyat, sanat, müzik, mimari </a:t>
            </a:r>
            <a:r>
              <a:rPr sz="1537" spc="-28" dirty="0">
                <a:solidFill>
                  <a:srgbClr val="58595B"/>
                </a:solidFill>
                <a:latin typeface="Arial"/>
                <a:cs typeface="Arial"/>
              </a:rPr>
              <a:t>gibi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537" spc="-25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hak-  ları </a:t>
            </a:r>
            <a:r>
              <a:rPr sz="1537" spc="-35" dirty="0">
                <a:solidFill>
                  <a:srgbClr val="58595B"/>
                </a:solidFill>
                <a:latin typeface="Arial"/>
                <a:cs typeface="Arial"/>
              </a:rPr>
              <a:t>olarak adlandırılan </a:t>
            </a:r>
            <a:r>
              <a:rPr sz="1537" spc="-28" dirty="0">
                <a:solidFill>
                  <a:srgbClr val="58595B"/>
                </a:solidFill>
                <a:latin typeface="Arial"/>
                <a:cs typeface="Arial"/>
              </a:rPr>
              <a:t>alanı</a:t>
            </a:r>
            <a:r>
              <a:rPr sz="1537" spc="-159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58595B"/>
                </a:solidFill>
                <a:latin typeface="Arial"/>
                <a:cs typeface="Arial"/>
              </a:rPr>
              <a:t>kapsar.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510920" y="4703494"/>
            <a:ext cx="10093262" cy="79184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0074904" algn="l"/>
              </a:tabLst>
            </a:pPr>
            <a:r>
              <a:rPr sz="5588" spc="-203" dirty="0">
                <a:solidFill>
                  <a:srgbClr val="58595B"/>
                </a:solidFill>
              </a:rPr>
              <a:t>1.</a:t>
            </a:r>
            <a:r>
              <a:rPr lang="tr-TR" sz="5588" spc="-203" dirty="0">
                <a:solidFill>
                  <a:srgbClr val="58595B"/>
                </a:solidFill>
              </a:rPr>
              <a:t> </a:t>
            </a:r>
            <a:r>
              <a:rPr sz="5588" spc="-203" dirty="0">
                <a:solidFill>
                  <a:srgbClr val="58595B"/>
                </a:solidFill>
              </a:rPr>
              <a:t>FİKRİ</a:t>
            </a:r>
            <a:r>
              <a:rPr lang="tr-TR" sz="5588" spc="-203" dirty="0">
                <a:solidFill>
                  <a:srgbClr val="58595B"/>
                </a:solidFill>
              </a:rPr>
              <a:t> </a:t>
            </a:r>
            <a:r>
              <a:rPr sz="5588" spc="-203" dirty="0">
                <a:solidFill>
                  <a:srgbClr val="58595B"/>
                </a:solidFill>
              </a:rPr>
              <a:t>MÜLKİYET</a:t>
            </a:r>
            <a:r>
              <a:rPr lang="tr-TR" sz="5588" spc="-203" dirty="0">
                <a:solidFill>
                  <a:srgbClr val="58595B"/>
                </a:solidFill>
              </a:rPr>
              <a:t> </a:t>
            </a:r>
            <a:r>
              <a:rPr sz="5588" spc="-203" dirty="0">
                <a:solidFill>
                  <a:srgbClr val="58595B"/>
                </a:solidFill>
              </a:rPr>
              <a:t>HA</a:t>
            </a:r>
            <a:r>
              <a:rPr sz="5588" u="sng" spc="-203" dirty="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</a:rPr>
              <a:t>KLARI	</a:t>
            </a:r>
            <a:endParaRPr sz="5588" dirty="0"/>
          </a:p>
        </p:txBody>
      </p:sp>
      <p:sp>
        <p:nvSpPr>
          <p:cNvPr id="17" name="object 17"/>
          <p:cNvSpPr txBox="1"/>
          <p:nvPr/>
        </p:nvSpPr>
        <p:spPr>
          <a:xfrm>
            <a:off x="5502050" y="5862919"/>
            <a:ext cx="6406858" cy="40481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2514" b="1" spc="7" dirty="0">
                <a:solidFill>
                  <a:srgbClr val="58595B"/>
                </a:solidFill>
                <a:latin typeface="Calibri"/>
                <a:cs typeface="Calibri"/>
              </a:rPr>
              <a:t>1.1.</a:t>
            </a:r>
            <a:r>
              <a:rPr sz="2514" b="1" spc="-16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514" b="1" spc="56" dirty="0">
                <a:solidFill>
                  <a:srgbClr val="58595B"/>
                </a:solidFill>
                <a:latin typeface="Calibri"/>
                <a:cs typeface="Calibri"/>
              </a:rPr>
              <a:t>FİKRİ</a:t>
            </a:r>
            <a:r>
              <a:rPr sz="2514" b="1" spc="-16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514" b="1" spc="49" dirty="0">
                <a:solidFill>
                  <a:srgbClr val="58595B"/>
                </a:solidFill>
                <a:latin typeface="Calibri"/>
                <a:cs typeface="Calibri"/>
              </a:rPr>
              <a:t>MÜLKİYET</a:t>
            </a:r>
            <a:r>
              <a:rPr sz="2514" b="1" spc="-16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514" b="1" spc="84" dirty="0">
                <a:solidFill>
                  <a:srgbClr val="58595B"/>
                </a:solidFill>
                <a:latin typeface="Calibri"/>
                <a:cs typeface="Calibri"/>
              </a:rPr>
              <a:t>HAKLARI</a:t>
            </a:r>
            <a:r>
              <a:rPr sz="2514" b="1" spc="-16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514" b="1" spc="56" dirty="0">
                <a:solidFill>
                  <a:srgbClr val="58595B"/>
                </a:solidFill>
                <a:latin typeface="Calibri"/>
                <a:cs typeface="Calibri"/>
              </a:rPr>
              <a:t>NELERİ</a:t>
            </a:r>
            <a:r>
              <a:rPr sz="2514" b="1" spc="-168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sz="2514" b="1" spc="49" dirty="0">
                <a:solidFill>
                  <a:srgbClr val="58595B"/>
                </a:solidFill>
                <a:latin typeface="Calibri"/>
                <a:cs typeface="Calibri"/>
              </a:rPr>
              <a:t>KAPSAR?</a:t>
            </a:r>
            <a:endParaRPr sz="2514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39842" y="9333052"/>
            <a:ext cx="70339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397" spc="-42" dirty="0">
                <a:solidFill>
                  <a:srgbClr val="3EC0C3"/>
                </a:solidFill>
                <a:latin typeface="Arial"/>
                <a:cs typeface="Arial"/>
              </a:rPr>
              <a:t>Ticari</a:t>
            </a:r>
            <a:r>
              <a:rPr sz="1397" spc="-140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397" spc="-28" dirty="0">
                <a:solidFill>
                  <a:srgbClr val="3EC0C3"/>
                </a:solidFill>
                <a:latin typeface="Arial"/>
                <a:cs typeface="Arial"/>
              </a:rPr>
              <a:t>Sır</a:t>
            </a:r>
            <a:endParaRPr sz="139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165084" y="6729463"/>
            <a:ext cx="1522992" cy="1058735"/>
          </a:xfrm>
          <a:prstGeom prst="rect">
            <a:avLst/>
          </a:prstGeom>
        </p:spPr>
        <p:txBody>
          <a:bodyPr vert="horz" wrap="square" lIns="0" tIns="35480" rIns="0" bIns="0" rtlCol="0">
            <a:spAutoFit/>
          </a:bodyPr>
          <a:lstStyle/>
          <a:p>
            <a:pPr marL="17741">
              <a:spcBef>
                <a:spcPts val="279"/>
              </a:spcBef>
            </a:pPr>
            <a:r>
              <a:rPr sz="1397" b="1" spc="-28" dirty="0">
                <a:solidFill>
                  <a:srgbClr val="58595B"/>
                </a:solidFill>
                <a:latin typeface="Arial"/>
                <a:cs typeface="Arial"/>
              </a:rPr>
              <a:t>SINAİ</a:t>
            </a:r>
            <a:r>
              <a:rPr sz="1397" b="1" spc="-77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397" b="1" spc="-35" dirty="0">
                <a:solidFill>
                  <a:srgbClr val="58595B"/>
                </a:solidFill>
                <a:latin typeface="Arial"/>
                <a:cs typeface="Arial"/>
              </a:rPr>
              <a:t>HAKLAR</a:t>
            </a:r>
            <a:endParaRPr sz="1397">
              <a:latin typeface="Arial"/>
              <a:cs typeface="Arial"/>
            </a:endParaRPr>
          </a:p>
          <a:p>
            <a:pPr marL="17741" marR="378762">
              <a:lnSpc>
                <a:spcPts val="1537"/>
              </a:lnSpc>
              <a:spcBef>
                <a:spcPts val="306"/>
              </a:spcBef>
            </a:pPr>
            <a:r>
              <a:rPr sz="1397" spc="-28" dirty="0">
                <a:solidFill>
                  <a:srgbClr val="B2284B"/>
                </a:solidFill>
                <a:latin typeface="Arial"/>
                <a:cs typeface="Arial"/>
              </a:rPr>
              <a:t>Patent  </a:t>
            </a:r>
            <a:r>
              <a:rPr sz="1397" dirty="0">
                <a:solidFill>
                  <a:srgbClr val="F04927"/>
                </a:solidFill>
                <a:latin typeface="Arial"/>
                <a:cs typeface="Arial"/>
              </a:rPr>
              <a:t>Faydalı</a:t>
            </a:r>
            <a:r>
              <a:rPr sz="1397" spc="-133" dirty="0">
                <a:solidFill>
                  <a:srgbClr val="F04927"/>
                </a:solidFill>
                <a:latin typeface="Arial"/>
                <a:cs typeface="Arial"/>
              </a:rPr>
              <a:t> </a:t>
            </a:r>
            <a:r>
              <a:rPr sz="1397" dirty="0">
                <a:solidFill>
                  <a:srgbClr val="F04927"/>
                </a:solidFill>
                <a:latin typeface="Arial"/>
                <a:cs typeface="Arial"/>
              </a:rPr>
              <a:t>Model</a:t>
            </a:r>
            <a:endParaRPr sz="1397">
              <a:latin typeface="Arial"/>
              <a:cs typeface="Arial"/>
            </a:endParaRPr>
          </a:p>
          <a:p>
            <a:pPr marL="17741" marR="7096">
              <a:lnSpc>
                <a:spcPts val="1537"/>
              </a:lnSpc>
            </a:pPr>
            <a:r>
              <a:rPr sz="1397" spc="-28" dirty="0">
                <a:solidFill>
                  <a:srgbClr val="7F9440"/>
                </a:solidFill>
                <a:latin typeface="Arial"/>
                <a:cs typeface="Arial"/>
              </a:rPr>
              <a:t>Endüstriyel</a:t>
            </a:r>
            <a:r>
              <a:rPr sz="1397" spc="-14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397" spc="-63" dirty="0">
                <a:solidFill>
                  <a:srgbClr val="7F9440"/>
                </a:solidFill>
                <a:latin typeface="Arial"/>
                <a:cs typeface="Arial"/>
              </a:rPr>
              <a:t>Tasarım  </a:t>
            </a:r>
            <a:r>
              <a:rPr sz="1397" spc="-28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endParaRPr sz="139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216825" y="8383338"/>
            <a:ext cx="1255116" cy="428282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lnSpc>
                <a:spcPts val="1606"/>
              </a:lnSpc>
              <a:spcBef>
                <a:spcPts val="140"/>
              </a:spcBef>
            </a:pPr>
            <a:r>
              <a:rPr sz="1397" b="1" spc="-28" dirty="0">
                <a:solidFill>
                  <a:srgbClr val="58595B"/>
                </a:solidFill>
                <a:latin typeface="Arial"/>
                <a:cs typeface="Arial"/>
              </a:rPr>
              <a:t>FİKRİ</a:t>
            </a:r>
            <a:r>
              <a:rPr sz="1397" b="1" spc="-133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397" b="1" spc="-35" dirty="0">
                <a:solidFill>
                  <a:srgbClr val="58595B"/>
                </a:solidFill>
                <a:latin typeface="Arial"/>
                <a:cs typeface="Arial"/>
              </a:rPr>
              <a:t>HAKLAR</a:t>
            </a:r>
            <a:endParaRPr sz="1397">
              <a:latin typeface="Arial"/>
              <a:cs typeface="Arial"/>
            </a:endParaRPr>
          </a:p>
          <a:p>
            <a:pPr marL="17741">
              <a:lnSpc>
                <a:spcPts val="1606"/>
              </a:lnSpc>
            </a:pPr>
            <a:r>
              <a:rPr sz="1397" spc="-63" dirty="0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397" spc="-77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397" spc="-35" dirty="0">
                <a:solidFill>
                  <a:srgbClr val="005B92"/>
                </a:solidFill>
                <a:latin typeface="Arial"/>
                <a:cs typeface="Arial"/>
              </a:rPr>
              <a:t>Hakları</a:t>
            </a:r>
            <a:endParaRPr sz="1397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01811" y="6406997"/>
            <a:ext cx="11305801" cy="4898943"/>
            <a:chOff x="0" y="4586705"/>
            <a:chExt cx="8093709" cy="3507104"/>
          </a:xfrm>
        </p:grpSpPr>
        <p:sp>
          <p:nvSpPr>
            <p:cNvPr id="22" name="object 22"/>
            <p:cNvSpPr/>
            <p:nvPr/>
          </p:nvSpPr>
          <p:spPr>
            <a:xfrm>
              <a:off x="4773052" y="4593055"/>
              <a:ext cx="2441575" cy="1373505"/>
            </a:xfrm>
            <a:custGeom>
              <a:avLst/>
              <a:gdLst/>
              <a:ahLst/>
              <a:cxnLst/>
              <a:rect l="l" t="t" r="r" b="b"/>
              <a:pathLst>
                <a:path w="2441575" h="1373504">
                  <a:moveTo>
                    <a:pt x="1220647" y="1373301"/>
                  </a:moveTo>
                  <a:lnTo>
                    <a:pt x="1281570" y="1372461"/>
                  </a:lnTo>
                  <a:lnTo>
                    <a:pt x="1341719" y="1369966"/>
                  </a:lnTo>
                  <a:lnTo>
                    <a:pt x="1401025" y="1365856"/>
                  </a:lnTo>
                  <a:lnTo>
                    <a:pt x="1459418" y="1360170"/>
                  </a:lnTo>
                  <a:lnTo>
                    <a:pt x="1516828" y="1352948"/>
                  </a:lnTo>
                  <a:lnTo>
                    <a:pt x="1573185" y="1344229"/>
                  </a:lnTo>
                  <a:lnTo>
                    <a:pt x="1628419" y="1334052"/>
                  </a:lnTo>
                  <a:lnTo>
                    <a:pt x="1682461" y="1322456"/>
                  </a:lnTo>
                  <a:lnTo>
                    <a:pt x="1735240" y="1309481"/>
                  </a:lnTo>
                  <a:lnTo>
                    <a:pt x="1786686" y="1295167"/>
                  </a:lnTo>
                  <a:lnTo>
                    <a:pt x="1836730" y="1279552"/>
                  </a:lnTo>
                  <a:lnTo>
                    <a:pt x="1885301" y="1262676"/>
                  </a:lnTo>
                  <a:lnTo>
                    <a:pt x="1932330" y="1244579"/>
                  </a:lnTo>
                  <a:lnTo>
                    <a:pt x="1977746" y="1225299"/>
                  </a:lnTo>
                  <a:lnTo>
                    <a:pt x="2021480" y="1204876"/>
                  </a:lnTo>
                  <a:lnTo>
                    <a:pt x="2063462" y="1183349"/>
                  </a:lnTo>
                  <a:lnTo>
                    <a:pt x="2103622" y="1160758"/>
                  </a:lnTo>
                  <a:lnTo>
                    <a:pt x="2141889" y="1137142"/>
                  </a:lnTo>
                  <a:lnTo>
                    <a:pt x="2178195" y="1112540"/>
                  </a:lnTo>
                  <a:lnTo>
                    <a:pt x="2212469" y="1086992"/>
                  </a:lnTo>
                  <a:lnTo>
                    <a:pt x="2244640" y="1060537"/>
                  </a:lnTo>
                  <a:lnTo>
                    <a:pt x="2274640" y="1033214"/>
                  </a:lnTo>
                  <a:lnTo>
                    <a:pt x="2302398" y="1005063"/>
                  </a:lnTo>
                  <a:lnTo>
                    <a:pt x="2327844" y="976123"/>
                  </a:lnTo>
                  <a:lnTo>
                    <a:pt x="2371522" y="916033"/>
                  </a:lnTo>
                  <a:lnTo>
                    <a:pt x="2405114" y="853260"/>
                  </a:lnTo>
                  <a:lnTo>
                    <a:pt x="2428060" y="788118"/>
                  </a:lnTo>
                  <a:lnTo>
                    <a:pt x="2439801" y="720921"/>
                  </a:lnTo>
                  <a:lnTo>
                    <a:pt x="2441295" y="686650"/>
                  </a:lnTo>
                  <a:lnTo>
                    <a:pt x="2439801" y="652380"/>
                  </a:lnTo>
                  <a:lnTo>
                    <a:pt x="2428060" y="585183"/>
                  </a:lnTo>
                  <a:lnTo>
                    <a:pt x="2405114" y="520041"/>
                  </a:lnTo>
                  <a:lnTo>
                    <a:pt x="2371522" y="457267"/>
                  </a:lnTo>
                  <a:lnTo>
                    <a:pt x="2327844" y="397178"/>
                  </a:lnTo>
                  <a:lnTo>
                    <a:pt x="2302398" y="368238"/>
                  </a:lnTo>
                  <a:lnTo>
                    <a:pt x="2274640" y="340087"/>
                  </a:lnTo>
                  <a:lnTo>
                    <a:pt x="2244640" y="312764"/>
                  </a:lnTo>
                  <a:lnTo>
                    <a:pt x="2212469" y="286309"/>
                  </a:lnTo>
                  <a:lnTo>
                    <a:pt x="2178195" y="260761"/>
                  </a:lnTo>
                  <a:lnTo>
                    <a:pt x="2141889" y="236159"/>
                  </a:lnTo>
                  <a:lnTo>
                    <a:pt x="2103622" y="212543"/>
                  </a:lnTo>
                  <a:lnTo>
                    <a:pt x="2063462" y="189952"/>
                  </a:lnTo>
                  <a:lnTo>
                    <a:pt x="2021480" y="168425"/>
                  </a:lnTo>
                  <a:lnTo>
                    <a:pt x="1977746" y="148002"/>
                  </a:lnTo>
                  <a:lnTo>
                    <a:pt x="1932330" y="128722"/>
                  </a:lnTo>
                  <a:lnTo>
                    <a:pt x="1885301" y="110624"/>
                  </a:lnTo>
                  <a:lnTo>
                    <a:pt x="1836730" y="93749"/>
                  </a:lnTo>
                  <a:lnTo>
                    <a:pt x="1786686" y="78134"/>
                  </a:lnTo>
                  <a:lnTo>
                    <a:pt x="1735240" y="63819"/>
                  </a:lnTo>
                  <a:lnTo>
                    <a:pt x="1682461" y="50845"/>
                  </a:lnTo>
                  <a:lnTo>
                    <a:pt x="1628419" y="39249"/>
                  </a:lnTo>
                  <a:lnTo>
                    <a:pt x="1573185" y="29072"/>
                  </a:lnTo>
                  <a:lnTo>
                    <a:pt x="1516828" y="20353"/>
                  </a:lnTo>
                  <a:lnTo>
                    <a:pt x="1459418" y="13130"/>
                  </a:lnTo>
                  <a:lnTo>
                    <a:pt x="1401025" y="7445"/>
                  </a:lnTo>
                  <a:lnTo>
                    <a:pt x="1341719" y="3335"/>
                  </a:lnTo>
                  <a:lnTo>
                    <a:pt x="1281570" y="840"/>
                  </a:lnTo>
                  <a:lnTo>
                    <a:pt x="1220647" y="0"/>
                  </a:lnTo>
                  <a:lnTo>
                    <a:pt x="1159725" y="840"/>
                  </a:lnTo>
                  <a:lnTo>
                    <a:pt x="1099576" y="3335"/>
                  </a:lnTo>
                  <a:lnTo>
                    <a:pt x="1040270" y="7445"/>
                  </a:lnTo>
                  <a:lnTo>
                    <a:pt x="981877" y="13130"/>
                  </a:lnTo>
                  <a:lnTo>
                    <a:pt x="924467" y="20353"/>
                  </a:lnTo>
                  <a:lnTo>
                    <a:pt x="868109" y="29072"/>
                  </a:lnTo>
                  <a:lnTo>
                    <a:pt x="812875" y="39249"/>
                  </a:lnTo>
                  <a:lnTo>
                    <a:pt x="758834" y="50845"/>
                  </a:lnTo>
                  <a:lnTo>
                    <a:pt x="706055" y="63819"/>
                  </a:lnTo>
                  <a:lnTo>
                    <a:pt x="654608" y="78134"/>
                  </a:lnTo>
                  <a:lnTo>
                    <a:pt x="604565" y="93749"/>
                  </a:lnTo>
                  <a:lnTo>
                    <a:pt x="555993" y="110624"/>
                  </a:lnTo>
                  <a:lnTo>
                    <a:pt x="508965" y="128722"/>
                  </a:lnTo>
                  <a:lnTo>
                    <a:pt x="463548" y="148002"/>
                  </a:lnTo>
                  <a:lnTo>
                    <a:pt x="419814" y="168425"/>
                  </a:lnTo>
                  <a:lnTo>
                    <a:pt x="377832" y="189952"/>
                  </a:lnTo>
                  <a:lnTo>
                    <a:pt x="337673" y="212543"/>
                  </a:lnTo>
                  <a:lnTo>
                    <a:pt x="299405" y="236159"/>
                  </a:lnTo>
                  <a:lnTo>
                    <a:pt x="263100" y="260761"/>
                  </a:lnTo>
                  <a:lnTo>
                    <a:pt x="228826" y="286309"/>
                  </a:lnTo>
                  <a:lnTo>
                    <a:pt x="196654" y="312764"/>
                  </a:lnTo>
                  <a:lnTo>
                    <a:pt x="166655" y="340087"/>
                  </a:lnTo>
                  <a:lnTo>
                    <a:pt x="138897" y="368238"/>
                  </a:lnTo>
                  <a:lnTo>
                    <a:pt x="113450" y="397178"/>
                  </a:lnTo>
                  <a:lnTo>
                    <a:pt x="69772" y="457267"/>
                  </a:lnTo>
                  <a:lnTo>
                    <a:pt x="36181" y="520041"/>
                  </a:lnTo>
                  <a:lnTo>
                    <a:pt x="13235" y="585183"/>
                  </a:lnTo>
                  <a:lnTo>
                    <a:pt x="1493" y="652380"/>
                  </a:lnTo>
                  <a:lnTo>
                    <a:pt x="0" y="686650"/>
                  </a:lnTo>
                  <a:lnTo>
                    <a:pt x="1493" y="720921"/>
                  </a:lnTo>
                  <a:lnTo>
                    <a:pt x="13235" y="788118"/>
                  </a:lnTo>
                  <a:lnTo>
                    <a:pt x="36181" y="853260"/>
                  </a:lnTo>
                  <a:lnTo>
                    <a:pt x="69772" y="916033"/>
                  </a:lnTo>
                  <a:lnTo>
                    <a:pt x="113450" y="976123"/>
                  </a:lnTo>
                  <a:lnTo>
                    <a:pt x="138897" y="1005063"/>
                  </a:lnTo>
                  <a:lnTo>
                    <a:pt x="166655" y="1033214"/>
                  </a:lnTo>
                  <a:lnTo>
                    <a:pt x="196654" y="1060537"/>
                  </a:lnTo>
                  <a:lnTo>
                    <a:pt x="228826" y="1086992"/>
                  </a:lnTo>
                  <a:lnTo>
                    <a:pt x="263100" y="1112540"/>
                  </a:lnTo>
                  <a:lnTo>
                    <a:pt x="299405" y="1137142"/>
                  </a:lnTo>
                  <a:lnTo>
                    <a:pt x="337673" y="1160758"/>
                  </a:lnTo>
                  <a:lnTo>
                    <a:pt x="377832" y="1183349"/>
                  </a:lnTo>
                  <a:lnTo>
                    <a:pt x="419814" y="1204876"/>
                  </a:lnTo>
                  <a:lnTo>
                    <a:pt x="463548" y="1225299"/>
                  </a:lnTo>
                  <a:lnTo>
                    <a:pt x="508965" y="1244579"/>
                  </a:lnTo>
                  <a:lnTo>
                    <a:pt x="555993" y="1262676"/>
                  </a:lnTo>
                  <a:lnTo>
                    <a:pt x="604565" y="1279552"/>
                  </a:lnTo>
                  <a:lnTo>
                    <a:pt x="654608" y="1295167"/>
                  </a:lnTo>
                  <a:lnTo>
                    <a:pt x="706055" y="1309481"/>
                  </a:lnTo>
                  <a:lnTo>
                    <a:pt x="758834" y="1322456"/>
                  </a:lnTo>
                  <a:lnTo>
                    <a:pt x="812875" y="1334052"/>
                  </a:lnTo>
                  <a:lnTo>
                    <a:pt x="868109" y="1344229"/>
                  </a:lnTo>
                  <a:lnTo>
                    <a:pt x="924467" y="1352948"/>
                  </a:lnTo>
                  <a:lnTo>
                    <a:pt x="981877" y="1360170"/>
                  </a:lnTo>
                  <a:lnTo>
                    <a:pt x="1040270" y="1365856"/>
                  </a:lnTo>
                  <a:lnTo>
                    <a:pt x="1099576" y="1369966"/>
                  </a:lnTo>
                  <a:lnTo>
                    <a:pt x="1159725" y="1372461"/>
                  </a:lnTo>
                  <a:lnTo>
                    <a:pt x="1220647" y="1373301"/>
                  </a:lnTo>
                  <a:close/>
                </a:path>
              </a:pathLst>
            </a:custGeom>
            <a:ln w="127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4478700" y="5710471"/>
              <a:ext cx="1703705" cy="956944"/>
            </a:xfrm>
            <a:custGeom>
              <a:avLst/>
              <a:gdLst/>
              <a:ahLst/>
              <a:cxnLst/>
              <a:rect l="l" t="t" r="r" b="b"/>
              <a:pathLst>
                <a:path w="1703704" h="956945">
                  <a:moveTo>
                    <a:pt x="851649" y="956475"/>
                  </a:moveTo>
                  <a:lnTo>
                    <a:pt x="912471" y="955274"/>
                  </a:lnTo>
                  <a:lnTo>
                    <a:pt x="972138" y="951726"/>
                  </a:lnTo>
                  <a:lnTo>
                    <a:pt x="1030507" y="945911"/>
                  </a:lnTo>
                  <a:lnTo>
                    <a:pt x="1087434" y="937910"/>
                  </a:lnTo>
                  <a:lnTo>
                    <a:pt x="1142774" y="927805"/>
                  </a:lnTo>
                  <a:lnTo>
                    <a:pt x="1196383" y="915675"/>
                  </a:lnTo>
                  <a:lnTo>
                    <a:pt x="1248118" y="901603"/>
                  </a:lnTo>
                  <a:lnTo>
                    <a:pt x="1297833" y="885669"/>
                  </a:lnTo>
                  <a:lnTo>
                    <a:pt x="1345385" y="867953"/>
                  </a:lnTo>
                  <a:lnTo>
                    <a:pt x="1390631" y="848538"/>
                  </a:lnTo>
                  <a:lnTo>
                    <a:pt x="1433425" y="827503"/>
                  </a:lnTo>
                  <a:lnTo>
                    <a:pt x="1473623" y="804929"/>
                  </a:lnTo>
                  <a:lnTo>
                    <a:pt x="1511082" y="780898"/>
                  </a:lnTo>
                  <a:lnTo>
                    <a:pt x="1545658" y="755491"/>
                  </a:lnTo>
                  <a:lnTo>
                    <a:pt x="1577206" y="728788"/>
                  </a:lnTo>
                  <a:lnTo>
                    <a:pt x="1605582" y="700870"/>
                  </a:lnTo>
                  <a:lnTo>
                    <a:pt x="1630642" y="671819"/>
                  </a:lnTo>
                  <a:lnTo>
                    <a:pt x="1670238" y="610638"/>
                  </a:lnTo>
                  <a:lnTo>
                    <a:pt x="1694841" y="545893"/>
                  </a:lnTo>
                  <a:lnTo>
                    <a:pt x="1703298" y="478231"/>
                  </a:lnTo>
                  <a:lnTo>
                    <a:pt x="1701160" y="444077"/>
                  </a:lnTo>
                  <a:lnTo>
                    <a:pt x="1684486" y="377795"/>
                  </a:lnTo>
                  <a:lnTo>
                    <a:pt x="1652242" y="314754"/>
                  </a:lnTo>
                  <a:lnTo>
                    <a:pt x="1605582" y="255600"/>
                  </a:lnTo>
                  <a:lnTo>
                    <a:pt x="1577206" y="227683"/>
                  </a:lnTo>
                  <a:lnTo>
                    <a:pt x="1545658" y="200980"/>
                  </a:lnTo>
                  <a:lnTo>
                    <a:pt x="1511082" y="175573"/>
                  </a:lnTo>
                  <a:lnTo>
                    <a:pt x="1473623" y="151543"/>
                  </a:lnTo>
                  <a:lnTo>
                    <a:pt x="1433425" y="128970"/>
                  </a:lnTo>
                  <a:lnTo>
                    <a:pt x="1390631" y="107936"/>
                  </a:lnTo>
                  <a:lnTo>
                    <a:pt x="1345385" y="88520"/>
                  </a:lnTo>
                  <a:lnTo>
                    <a:pt x="1297833" y="70805"/>
                  </a:lnTo>
                  <a:lnTo>
                    <a:pt x="1248118" y="54871"/>
                  </a:lnTo>
                  <a:lnTo>
                    <a:pt x="1196383" y="40799"/>
                  </a:lnTo>
                  <a:lnTo>
                    <a:pt x="1142774" y="28669"/>
                  </a:lnTo>
                  <a:lnTo>
                    <a:pt x="1087434" y="18564"/>
                  </a:lnTo>
                  <a:lnTo>
                    <a:pt x="1030507" y="10563"/>
                  </a:lnTo>
                  <a:lnTo>
                    <a:pt x="972138" y="4749"/>
                  </a:lnTo>
                  <a:lnTo>
                    <a:pt x="912471" y="1200"/>
                  </a:lnTo>
                  <a:lnTo>
                    <a:pt x="851649" y="0"/>
                  </a:lnTo>
                  <a:lnTo>
                    <a:pt x="790827" y="1200"/>
                  </a:lnTo>
                  <a:lnTo>
                    <a:pt x="731159" y="4749"/>
                  </a:lnTo>
                  <a:lnTo>
                    <a:pt x="672790" y="10563"/>
                  </a:lnTo>
                  <a:lnTo>
                    <a:pt x="615864" y="18564"/>
                  </a:lnTo>
                  <a:lnTo>
                    <a:pt x="560524" y="28669"/>
                  </a:lnTo>
                  <a:lnTo>
                    <a:pt x="506914" y="40799"/>
                  </a:lnTo>
                  <a:lnTo>
                    <a:pt x="455180" y="54871"/>
                  </a:lnTo>
                  <a:lnTo>
                    <a:pt x="405465" y="70805"/>
                  </a:lnTo>
                  <a:lnTo>
                    <a:pt x="357912" y="88520"/>
                  </a:lnTo>
                  <a:lnTo>
                    <a:pt x="312667" y="107936"/>
                  </a:lnTo>
                  <a:lnTo>
                    <a:pt x="269873" y="128970"/>
                  </a:lnTo>
                  <a:lnTo>
                    <a:pt x="229674" y="151543"/>
                  </a:lnTo>
                  <a:lnTo>
                    <a:pt x="192215" y="175573"/>
                  </a:lnTo>
                  <a:lnTo>
                    <a:pt x="157640" y="200980"/>
                  </a:lnTo>
                  <a:lnTo>
                    <a:pt x="126092" y="227683"/>
                  </a:lnTo>
                  <a:lnTo>
                    <a:pt x="97716" y="255600"/>
                  </a:lnTo>
                  <a:lnTo>
                    <a:pt x="72656" y="284650"/>
                  </a:lnTo>
                  <a:lnTo>
                    <a:pt x="33060" y="345829"/>
                  </a:lnTo>
                  <a:lnTo>
                    <a:pt x="8457" y="410572"/>
                  </a:lnTo>
                  <a:lnTo>
                    <a:pt x="0" y="478231"/>
                  </a:lnTo>
                  <a:lnTo>
                    <a:pt x="2138" y="512386"/>
                  </a:lnTo>
                  <a:lnTo>
                    <a:pt x="18812" y="578670"/>
                  </a:lnTo>
                  <a:lnTo>
                    <a:pt x="51056" y="641714"/>
                  </a:lnTo>
                  <a:lnTo>
                    <a:pt x="97716" y="700870"/>
                  </a:lnTo>
                  <a:lnTo>
                    <a:pt x="126092" y="728788"/>
                  </a:lnTo>
                  <a:lnTo>
                    <a:pt x="157640" y="755491"/>
                  </a:lnTo>
                  <a:lnTo>
                    <a:pt x="192215" y="780898"/>
                  </a:lnTo>
                  <a:lnTo>
                    <a:pt x="229674" y="804929"/>
                  </a:lnTo>
                  <a:lnTo>
                    <a:pt x="269873" y="827503"/>
                  </a:lnTo>
                  <a:lnTo>
                    <a:pt x="312667" y="848538"/>
                  </a:lnTo>
                  <a:lnTo>
                    <a:pt x="357912" y="867953"/>
                  </a:lnTo>
                  <a:lnTo>
                    <a:pt x="405465" y="885669"/>
                  </a:lnTo>
                  <a:lnTo>
                    <a:pt x="455180" y="901603"/>
                  </a:lnTo>
                  <a:lnTo>
                    <a:pt x="506914" y="915675"/>
                  </a:lnTo>
                  <a:lnTo>
                    <a:pt x="560524" y="927805"/>
                  </a:lnTo>
                  <a:lnTo>
                    <a:pt x="615864" y="937910"/>
                  </a:lnTo>
                  <a:lnTo>
                    <a:pt x="672790" y="945911"/>
                  </a:lnTo>
                  <a:lnTo>
                    <a:pt x="731159" y="951726"/>
                  </a:lnTo>
                  <a:lnTo>
                    <a:pt x="790827" y="955274"/>
                  </a:lnTo>
                  <a:lnTo>
                    <a:pt x="851649" y="956475"/>
                  </a:lnTo>
                  <a:close/>
                </a:path>
              </a:pathLst>
            </a:custGeom>
            <a:ln w="127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3730241" y="6399062"/>
              <a:ext cx="1342390" cy="752475"/>
            </a:xfrm>
            <a:custGeom>
              <a:avLst/>
              <a:gdLst/>
              <a:ahLst/>
              <a:cxnLst/>
              <a:rect l="l" t="t" r="r" b="b"/>
              <a:pathLst>
                <a:path w="1342389" h="752475">
                  <a:moveTo>
                    <a:pt x="671055" y="752475"/>
                  </a:moveTo>
                  <a:lnTo>
                    <a:pt x="732134" y="750937"/>
                  </a:lnTo>
                  <a:lnTo>
                    <a:pt x="791677" y="746413"/>
                  </a:lnTo>
                  <a:lnTo>
                    <a:pt x="849447" y="739035"/>
                  </a:lnTo>
                  <a:lnTo>
                    <a:pt x="905207" y="728935"/>
                  </a:lnTo>
                  <a:lnTo>
                    <a:pt x="958720" y="716248"/>
                  </a:lnTo>
                  <a:lnTo>
                    <a:pt x="1009748" y="701106"/>
                  </a:lnTo>
                  <a:lnTo>
                    <a:pt x="1058056" y="683641"/>
                  </a:lnTo>
                  <a:lnTo>
                    <a:pt x="1103406" y="663986"/>
                  </a:lnTo>
                  <a:lnTo>
                    <a:pt x="1145562" y="642275"/>
                  </a:lnTo>
                  <a:lnTo>
                    <a:pt x="1184286" y="618640"/>
                  </a:lnTo>
                  <a:lnTo>
                    <a:pt x="1219341" y="593213"/>
                  </a:lnTo>
                  <a:lnTo>
                    <a:pt x="1250491" y="566129"/>
                  </a:lnTo>
                  <a:lnTo>
                    <a:pt x="1277499" y="537519"/>
                  </a:lnTo>
                  <a:lnTo>
                    <a:pt x="1318139" y="476254"/>
                  </a:lnTo>
                  <a:lnTo>
                    <a:pt x="1339368" y="410481"/>
                  </a:lnTo>
                  <a:lnTo>
                    <a:pt x="1342110" y="376237"/>
                  </a:lnTo>
                  <a:lnTo>
                    <a:pt x="1339368" y="341991"/>
                  </a:lnTo>
                  <a:lnTo>
                    <a:pt x="1318139" y="276216"/>
                  </a:lnTo>
                  <a:lnTo>
                    <a:pt x="1277499" y="214950"/>
                  </a:lnTo>
                  <a:lnTo>
                    <a:pt x="1250491" y="186340"/>
                  </a:lnTo>
                  <a:lnTo>
                    <a:pt x="1219341" y="159255"/>
                  </a:lnTo>
                  <a:lnTo>
                    <a:pt x="1184286" y="133829"/>
                  </a:lnTo>
                  <a:lnTo>
                    <a:pt x="1145562" y="110194"/>
                  </a:lnTo>
                  <a:lnTo>
                    <a:pt x="1103406" y="88483"/>
                  </a:lnTo>
                  <a:lnTo>
                    <a:pt x="1058056" y="68830"/>
                  </a:lnTo>
                  <a:lnTo>
                    <a:pt x="1009748" y="51365"/>
                  </a:lnTo>
                  <a:lnTo>
                    <a:pt x="958720" y="36224"/>
                  </a:lnTo>
                  <a:lnTo>
                    <a:pt x="905207" y="23537"/>
                  </a:lnTo>
                  <a:lnTo>
                    <a:pt x="849447" y="13439"/>
                  </a:lnTo>
                  <a:lnTo>
                    <a:pt x="791677" y="6061"/>
                  </a:lnTo>
                  <a:lnTo>
                    <a:pt x="732134" y="1537"/>
                  </a:lnTo>
                  <a:lnTo>
                    <a:pt x="671055" y="0"/>
                  </a:lnTo>
                  <a:lnTo>
                    <a:pt x="609975" y="1537"/>
                  </a:lnTo>
                  <a:lnTo>
                    <a:pt x="550432" y="6061"/>
                  </a:lnTo>
                  <a:lnTo>
                    <a:pt x="492662" y="13439"/>
                  </a:lnTo>
                  <a:lnTo>
                    <a:pt x="436903" y="23537"/>
                  </a:lnTo>
                  <a:lnTo>
                    <a:pt x="383390" y="36224"/>
                  </a:lnTo>
                  <a:lnTo>
                    <a:pt x="332361" y="51365"/>
                  </a:lnTo>
                  <a:lnTo>
                    <a:pt x="284053" y="68830"/>
                  </a:lnTo>
                  <a:lnTo>
                    <a:pt x="238703" y="88483"/>
                  </a:lnTo>
                  <a:lnTo>
                    <a:pt x="196548" y="110194"/>
                  </a:lnTo>
                  <a:lnTo>
                    <a:pt x="157824" y="133829"/>
                  </a:lnTo>
                  <a:lnTo>
                    <a:pt x="122769" y="159255"/>
                  </a:lnTo>
                  <a:lnTo>
                    <a:pt x="91619" y="186340"/>
                  </a:lnTo>
                  <a:lnTo>
                    <a:pt x="64611" y="214950"/>
                  </a:lnTo>
                  <a:lnTo>
                    <a:pt x="23970" y="276216"/>
                  </a:lnTo>
                  <a:lnTo>
                    <a:pt x="2742" y="341991"/>
                  </a:lnTo>
                  <a:lnTo>
                    <a:pt x="0" y="376237"/>
                  </a:lnTo>
                  <a:lnTo>
                    <a:pt x="2742" y="410481"/>
                  </a:lnTo>
                  <a:lnTo>
                    <a:pt x="23970" y="476254"/>
                  </a:lnTo>
                  <a:lnTo>
                    <a:pt x="64611" y="537519"/>
                  </a:lnTo>
                  <a:lnTo>
                    <a:pt x="91619" y="566129"/>
                  </a:lnTo>
                  <a:lnTo>
                    <a:pt x="122769" y="593213"/>
                  </a:lnTo>
                  <a:lnTo>
                    <a:pt x="157824" y="618640"/>
                  </a:lnTo>
                  <a:lnTo>
                    <a:pt x="196548" y="642275"/>
                  </a:lnTo>
                  <a:lnTo>
                    <a:pt x="238703" y="663986"/>
                  </a:lnTo>
                  <a:lnTo>
                    <a:pt x="284053" y="683641"/>
                  </a:lnTo>
                  <a:lnTo>
                    <a:pt x="332361" y="701106"/>
                  </a:lnTo>
                  <a:lnTo>
                    <a:pt x="383390" y="716248"/>
                  </a:lnTo>
                  <a:lnTo>
                    <a:pt x="436903" y="728935"/>
                  </a:lnTo>
                  <a:lnTo>
                    <a:pt x="492662" y="739035"/>
                  </a:lnTo>
                  <a:lnTo>
                    <a:pt x="550432" y="746413"/>
                  </a:lnTo>
                  <a:lnTo>
                    <a:pt x="609975" y="750937"/>
                  </a:lnTo>
                  <a:lnTo>
                    <a:pt x="671055" y="752475"/>
                  </a:lnTo>
                  <a:close/>
                </a:path>
              </a:pathLst>
            </a:custGeom>
            <a:ln w="1270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7" y="10224161"/>
            <a:ext cx="1132709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36061" y="5186063"/>
            <a:ext cx="8946361" cy="451824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1933" lvl="1">
              <a:spcBef>
                <a:spcPts val="140"/>
              </a:spcBef>
              <a:tabLst>
                <a:tab pos="586326" algn="l"/>
              </a:tabLst>
            </a:pPr>
            <a:r>
              <a:rPr sz="2514" b="1" dirty="0">
                <a:solidFill>
                  <a:srgbClr val="B2284B"/>
                </a:solidFill>
                <a:latin typeface="Calibri"/>
                <a:cs typeface="Calibri"/>
              </a:rPr>
              <a:t>PATENT</a:t>
            </a:r>
            <a:endParaRPr sz="2514" dirty="0">
              <a:latin typeface="Calibri"/>
              <a:cs typeface="Calibri"/>
            </a:endParaRPr>
          </a:p>
          <a:p>
            <a:pPr marL="16854" lvl="2">
              <a:spcBef>
                <a:spcPts val="2500"/>
              </a:spcBef>
              <a:tabLst>
                <a:tab pos="580119" algn="l"/>
              </a:tabLst>
            </a:pPr>
            <a:r>
              <a:rPr sz="1676" b="1" spc="-28" dirty="0">
                <a:solidFill>
                  <a:srgbClr val="B2284B"/>
                </a:solidFill>
                <a:latin typeface="Arial"/>
                <a:cs typeface="Arial"/>
              </a:rPr>
              <a:t>Buluş</a:t>
            </a:r>
            <a:r>
              <a:rPr sz="1676" b="1" spc="-7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Nedir?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70"/>
              </a:spcBef>
            </a:pPr>
            <a:endParaRPr sz="1956" dirty="0">
              <a:latin typeface="Arial"/>
              <a:cs typeface="Arial"/>
            </a:endParaRPr>
          </a:p>
          <a:p>
            <a:pPr marL="132168" indent="-115314">
              <a:buChar char="•"/>
              <a:tabLst>
                <a:tab pos="133055" algn="l"/>
              </a:tabLst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İcat,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daha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önce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bulunmayan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şeyin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insan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azmiyle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bulunmasıdır.</a:t>
            </a:r>
            <a:endParaRPr sz="1537" dirty="0">
              <a:latin typeface="Arial"/>
              <a:cs typeface="Arial"/>
            </a:endParaRPr>
          </a:p>
          <a:p>
            <a:pPr marL="132168" indent="-115314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 yeni 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düşünce, yöntem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ya da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aygıt</a:t>
            </a:r>
            <a:r>
              <a:rPr sz="1537" spc="-31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üretmektir.</a:t>
            </a:r>
            <a:endParaRPr sz="1537" dirty="0">
              <a:latin typeface="Arial"/>
              <a:cs typeface="Arial"/>
            </a:endParaRPr>
          </a:p>
          <a:p>
            <a:pPr marL="132168" indent="-115314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yeni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düşünce</a:t>
            </a:r>
            <a:r>
              <a:rPr sz="1537" spc="-5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ile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probleme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çözüm</a:t>
            </a:r>
            <a:r>
              <a:rPr sz="1537" spc="-5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bulmak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ya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da</a:t>
            </a:r>
            <a:r>
              <a:rPr sz="1537" spc="-5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eskisinin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geliştirilmesidir.</a:t>
            </a:r>
            <a:endParaRPr sz="1537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886" dirty="0">
              <a:latin typeface="Arial"/>
              <a:cs typeface="Arial"/>
            </a:endParaRPr>
          </a:p>
          <a:p>
            <a:pPr marL="17741"/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Patent </a:t>
            </a:r>
            <a:r>
              <a:rPr sz="1676" b="1" spc="-21" dirty="0">
                <a:solidFill>
                  <a:srgbClr val="B2284B"/>
                </a:solidFill>
                <a:latin typeface="Arial"/>
                <a:cs typeface="Arial"/>
              </a:rPr>
              <a:t>Ne </a:t>
            </a:r>
            <a:r>
              <a:rPr sz="1676" b="1" spc="-28" dirty="0">
                <a:solidFill>
                  <a:srgbClr val="B2284B"/>
                </a:solidFill>
                <a:latin typeface="Arial"/>
                <a:cs typeface="Arial"/>
              </a:rPr>
              <a:t>Kadar Süre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Koruma</a:t>
            </a:r>
            <a:r>
              <a:rPr sz="1676" b="1" spc="-279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Sağlar?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63"/>
              </a:spcBef>
            </a:pPr>
            <a:endParaRPr sz="1746" dirty="0">
              <a:latin typeface="Arial"/>
              <a:cs typeface="Arial"/>
            </a:endParaRPr>
          </a:p>
          <a:p>
            <a:pPr marL="17741" marR="7096">
              <a:lnSpc>
                <a:spcPct val="113599"/>
              </a:lnSpc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Amaç buluş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sahibinin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konusu ürününü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belli 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bölgede,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belli bir süre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(20 YIL)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üretme, kullanma veya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satma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hakkının koruma altına alınarak buluşunun kullanımı üzerinde belirli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tekel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oluşturmasını sağlamak-  </a:t>
            </a:r>
            <a:r>
              <a:rPr sz="1537" spc="-49" dirty="0">
                <a:solidFill>
                  <a:srgbClr val="B2284B"/>
                </a:solidFill>
                <a:latin typeface="Arial"/>
                <a:cs typeface="Arial"/>
              </a:rPr>
              <a:t>tır.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tekel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hakkını gösteren belgeye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Patent Belgesi</a:t>
            </a:r>
            <a:r>
              <a:rPr sz="1537" b="1" spc="-25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denilmektedir.</a:t>
            </a:r>
            <a:endParaRPr sz="1537" dirty="0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17741" marR="146360">
              <a:lnSpc>
                <a:spcPct val="113599"/>
              </a:lnSpc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Başvuru sahipleri ürettikleri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ürünü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ya da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ortaya koydukları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yeni 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kavramı Patent Belgesi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koruma altına  alırlar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ise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onun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üzerindeki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tüm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haklara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da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sahip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olmuş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olurlar.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98346" y="4142793"/>
            <a:ext cx="9842238" cy="79184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823874" algn="l"/>
              </a:tabLst>
            </a:pPr>
            <a:r>
              <a:rPr sz="5588" spc="-244" dirty="0">
                <a:solidFill>
                  <a:srgbClr val="58595B"/>
                </a:solidFill>
              </a:rPr>
              <a:t>2.</a:t>
            </a:r>
            <a:r>
              <a:rPr lang="tr-TR" sz="5588" spc="-244" dirty="0">
                <a:solidFill>
                  <a:srgbClr val="58595B"/>
                </a:solidFill>
              </a:rPr>
              <a:t> </a:t>
            </a:r>
            <a:r>
              <a:rPr sz="5588" spc="-244" dirty="0">
                <a:solidFill>
                  <a:srgbClr val="58595B"/>
                </a:solidFill>
              </a:rPr>
              <a:t>SINAİ</a:t>
            </a:r>
            <a:r>
              <a:rPr lang="tr-TR" sz="5588" spc="-244" dirty="0">
                <a:solidFill>
                  <a:srgbClr val="58595B"/>
                </a:solidFill>
              </a:rPr>
              <a:t> </a:t>
            </a:r>
            <a:r>
              <a:rPr sz="5588" spc="-244" dirty="0">
                <a:solidFill>
                  <a:srgbClr val="58595B"/>
                </a:solidFill>
              </a:rPr>
              <a:t>MÜLKİYET</a:t>
            </a:r>
            <a:r>
              <a:rPr lang="tr-TR" sz="5588" spc="-244" dirty="0">
                <a:solidFill>
                  <a:srgbClr val="58595B"/>
                </a:solidFill>
              </a:rPr>
              <a:t> </a:t>
            </a:r>
            <a:r>
              <a:rPr sz="5588" spc="-244" dirty="0">
                <a:solidFill>
                  <a:srgbClr val="58595B"/>
                </a:solidFill>
              </a:rPr>
              <a:t>HA</a:t>
            </a:r>
            <a:r>
              <a:rPr sz="5588" u="sng" spc="-244" dirty="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</a:rPr>
              <a:t>KLARI	</a:t>
            </a:r>
            <a:endParaRPr sz="5588" dirty="0"/>
          </a:p>
        </p:txBody>
      </p:sp>
      <p:grpSp>
        <p:nvGrpSpPr>
          <p:cNvPr id="10" name="object 10"/>
          <p:cNvGrpSpPr/>
          <p:nvPr/>
        </p:nvGrpSpPr>
        <p:grpSpPr>
          <a:xfrm>
            <a:off x="4531296" y="505220"/>
            <a:ext cx="10811739" cy="3531178"/>
            <a:chOff x="92697" y="361681"/>
            <a:chExt cx="7740015" cy="2527935"/>
          </a:xfrm>
        </p:grpSpPr>
        <p:sp>
          <p:nvSpPr>
            <p:cNvPr id="11" name="object 11"/>
            <p:cNvSpPr/>
            <p:nvPr/>
          </p:nvSpPr>
          <p:spPr>
            <a:xfrm>
              <a:off x="744290" y="361681"/>
              <a:ext cx="3767920" cy="25146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92697" y="2870255"/>
              <a:ext cx="7740015" cy="0"/>
            </a:xfrm>
            <a:custGeom>
              <a:avLst/>
              <a:gdLst/>
              <a:ahLst/>
              <a:cxnLst/>
              <a:rect l="l" t="t" r="r" b="b"/>
              <a:pathLst>
                <a:path w="7740015">
                  <a:moveTo>
                    <a:pt x="7740002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4912063" y="900927"/>
              <a:ext cx="2537097" cy="15027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5" name="object 15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7" name="object 17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8" name="object 18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9" name="object 19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0" name="object 20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446441" y="10224161"/>
            <a:ext cx="1157545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138948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0919" y="1055940"/>
            <a:ext cx="6460965" cy="157596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35" dirty="0" err="1">
                <a:solidFill>
                  <a:srgbClr val="B2284B"/>
                </a:solidFill>
                <a:latin typeface="Arial"/>
                <a:cs typeface="Arial"/>
              </a:rPr>
              <a:t>Patentlenebilirlik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 Koşulları</a:t>
            </a:r>
            <a:r>
              <a:rPr sz="1676" b="1" spc="-14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Nelerdir?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70"/>
              </a:spcBef>
            </a:pPr>
            <a:endParaRPr sz="1467" dirty="0">
              <a:latin typeface="Arial"/>
              <a:cs typeface="Arial"/>
            </a:endParaRPr>
          </a:p>
          <a:p>
            <a:pPr marL="17741"/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buluşun patentlenebilmesi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için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aşağıdaki koşulları sağlamış olması</a:t>
            </a:r>
            <a:r>
              <a:rPr sz="1537" spc="-19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gerekir: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 dirty="0">
              <a:latin typeface="Arial"/>
              <a:cs typeface="Arial"/>
            </a:endParaRPr>
          </a:p>
          <a:p>
            <a:pPr marL="17741">
              <a:spcBef>
                <a:spcPts val="908"/>
              </a:spcBef>
            </a:pP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1)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 başvurusunun yapıldığı tarihten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önce,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dünyanın herhangi</a:t>
            </a:r>
            <a:r>
              <a:rPr sz="1537" spc="-25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bir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0919" y="2567402"/>
            <a:ext cx="6083100" cy="53459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yerinde erişilebilir yazılı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 sözlü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tanıtımı, kullanımı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 bir başka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yolla  açıklaması yapılmamış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olmalıdır.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(Mutlak yenilik,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tüm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dünyada</a:t>
            </a:r>
            <a:r>
              <a:rPr sz="1537" spc="-189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yeniliktir.)</a:t>
            </a:r>
            <a:endParaRPr sz="153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0920" y="3365709"/>
            <a:ext cx="5956258" cy="53459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Bunun için buluş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sahibi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uzman </a:t>
            </a:r>
            <a:r>
              <a:rPr sz="1537" b="1" u="sng" spc="-35" dirty="0">
                <a:solidFill>
                  <a:srgbClr val="B2284B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yenilik araştırması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yaparak</a:t>
            </a:r>
            <a:r>
              <a:rPr sz="1537" spc="-30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buluş  konusunun dünyada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yeni olup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olmadığının tespitini yapmak</a:t>
            </a:r>
            <a:r>
              <a:rPr sz="1537" spc="-182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zorundadır.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27568" y="4962323"/>
            <a:ext cx="6108823" cy="107384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2)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Buluş, ilgili olduğu teknik alandaki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uzman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tarafından, tekniğin bilinen  durumundan aşikâr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şekilde çıkartılamıyor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ise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(aşikâr değilse, kolayca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akla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gelemeyecek nitelikte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ise)</a:t>
            </a:r>
            <a:r>
              <a:rPr sz="1537" spc="37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tekniğin bilinen durumunu aştığına karar  verilerek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basamağına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sahip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olduğu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kabul</a:t>
            </a:r>
            <a:r>
              <a:rPr sz="1537" spc="-22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edilir.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10919" y="7091140"/>
            <a:ext cx="5962467" cy="107384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3)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Buluşun sanayinin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alanında uygulanabilir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üretilebilir olması 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istenmektedir.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“Birden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çok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kopyası yapılabiliyor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mu? Nasıl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uygulanacağı  belirli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mi? </a:t>
            </a:r>
            <a:r>
              <a:rPr sz="1537" dirty="0">
                <a:solidFill>
                  <a:srgbClr val="B2284B"/>
                </a:solidFill>
                <a:latin typeface="Arial"/>
                <a:cs typeface="Arial"/>
              </a:rPr>
              <a:t>“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sorularına olumlu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cevap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verebiliyorsa sanayiye uygulanabilir 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demektir.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22921" y="4797810"/>
            <a:ext cx="239492" cy="17740"/>
          </a:xfrm>
          <a:custGeom>
            <a:avLst/>
            <a:gdLst/>
            <a:ahLst/>
            <a:cxnLst/>
            <a:rect l="l" t="t" r="r" b="b"/>
            <a:pathLst>
              <a:path w="171450" h="12700">
                <a:moveTo>
                  <a:pt x="170997" y="0"/>
                </a:moveTo>
                <a:lnTo>
                  <a:pt x="0" y="0"/>
                </a:lnTo>
                <a:lnTo>
                  <a:pt x="0" y="12700"/>
                </a:lnTo>
                <a:lnTo>
                  <a:pt x="170997" y="12700"/>
                </a:lnTo>
                <a:lnTo>
                  <a:pt x="170997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4" name="object 14"/>
          <p:cNvSpPr/>
          <p:nvPr/>
        </p:nvSpPr>
        <p:spPr>
          <a:xfrm>
            <a:off x="4522922" y="3982742"/>
            <a:ext cx="259893" cy="53220"/>
          </a:xfrm>
          <a:custGeom>
            <a:avLst/>
            <a:gdLst/>
            <a:ahLst/>
            <a:cxnLst/>
            <a:rect l="l" t="t" r="r" b="b"/>
            <a:pathLst>
              <a:path w="186054" h="38100">
                <a:moveTo>
                  <a:pt x="185996" y="0"/>
                </a:moveTo>
                <a:lnTo>
                  <a:pt x="0" y="0"/>
                </a:lnTo>
                <a:lnTo>
                  <a:pt x="0" y="38100"/>
                </a:lnTo>
                <a:lnTo>
                  <a:pt x="185996" y="38100"/>
                </a:lnTo>
                <a:lnTo>
                  <a:pt x="185996" y="0"/>
                </a:lnTo>
                <a:close/>
              </a:path>
            </a:pathLst>
          </a:custGeom>
          <a:solidFill>
            <a:srgbClr val="B2284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/>
          <p:nvPr/>
        </p:nvSpPr>
        <p:spPr>
          <a:xfrm>
            <a:off x="11764247" y="2073924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013460" y="1064412"/>
                </a:moveTo>
                <a:lnTo>
                  <a:pt x="369684" y="1064412"/>
                </a:lnTo>
                <a:lnTo>
                  <a:pt x="355262" y="1159053"/>
                </a:lnTo>
                <a:lnTo>
                  <a:pt x="311834" y="1236379"/>
                </a:lnTo>
                <a:lnTo>
                  <a:pt x="266155" y="1288536"/>
                </a:lnTo>
                <a:lnTo>
                  <a:pt x="244982" y="1307668"/>
                </a:lnTo>
                <a:lnTo>
                  <a:pt x="356368" y="1280498"/>
                </a:lnTo>
                <a:lnTo>
                  <a:pt x="424026" y="1254804"/>
                </a:lnTo>
                <a:lnTo>
                  <a:pt x="475431" y="1215613"/>
                </a:lnTo>
                <a:lnTo>
                  <a:pt x="538060" y="1147953"/>
                </a:lnTo>
                <a:lnTo>
                  <a:pt x="918836" y="1147953"/>
                </a:lnTo>
                <a:lnTo>
                  <a:pt x="948144" y="1128459"/>
                </a:lnTo>
                <a:lnTo>
                  <a:pt x="982815" y="1098482"/>
                </a:lnTo>
                <a:lnTo>
                  <a:pt x="1013460" y="1064412"/>
                </a:lnTo>
                <a:close/>
              </a:path>
              <a:path w="1978025" h="1308100">
                <a:moveTo>
                  <a:pt x="918836" y="1147953"/>
                </a:moveTo>
                <a:lnTo>
                  <a:pt x="538060" y="1147953"/>
                </a:lnTo>
                <a:lnTo>
                  <a:pt x="581407" y="1170953"/>
                </a:lnTo>
                <a:lnTo>
                  <a:pt x="627972" y="1188021"/>
                </a:lnTo>
                <a:lnTo>
                  <a:pt x="677272" y="1198641"/>
                </a:lnTo>
                <a:lnTo>
                  <a:pt x="728827" y="1202296"/>
                </a:lnTo>
                <a:lnTo>
                  <a:pt x="777442" y="1199063"/>
                </a:lnTo>
                <a:lnTo>
                  <a:pt x="824094" y="1189645"/>
                </a:lnTo>
                <a:lnTo>
                  <a:pt x="868370" y="1174459"/>
                </a:lnTo>
                <a:lnTo>
                  <a:pt x="909858" y="1153924"/>
                </a:lnTo>
                <a:lnTo>
                  <a:pt x="918836" y="1147953"/>
                </a:lnTo>
                <a:close/>
              </a:path>
              <a:path w="1978025" h="1308100">
                <a:moveTo>
                  <a:pt x="616889" y="170230"/>
                </a:moveTo>
                <a:lnTo>
                  <a:pt x="571004" y="174077"/>
                </a:lnTo>
                <a:lnTo>
                  <a:pt x="527596" y="185199"/>
                </a:lnTo>
                <a:lnTo>
                  <a:pt x="487292" y="202966"/>
                </a:lnTo>
                <a:lnTo>
                  <a:pt x="450724" y="226749"/>
                </a:lnTo>
                <a:lnTo>
                  <a:pt x="418518" y="255918"/>
                </a:lnTo>
                <a:lnTo>
                  <a:pt x="391305" y="289844"/>
                </a:lnTo>
                <a:lnTo>
                  <a:pt x="369714" y="327897"/>
                </a:lnTo>
                <a:lnTo>
                  <a:pt x="354372" y="369448"/>
                </a:lnTo>
                <a:lnTo>
                  <a:pt x="345909" y="413867"/>
                </a:lnTo>
                <a:lnTo>
                  <a:pt x="325272" y="413867"/>
                </a:lnTo>
                <a:lnTo>
                  <a:pt x="277375" y="417411"/>
                </a:lnTo>
                <a:lnTo>
                  <a:pt x="231603" y="427699"/>
                </a:lnTo>
                <a:lnTo>
                  <a:pt x="188470" y="444219"/>
                </a:lnTo>
                <a:lnTo>
                  <a:pt x="148489" y="466457"/>
                </a:lnTo>
                <a:lnTo>
                  <a:pt x="112174" y="493900"/>
                </a:lnTo>
                <a:lnTo>
                  <a:pt x="80037" y="526036"/>
                </a:lnTo>
                <a:lnTo>
                  <a:pt x="52592" y="562351"/>
                </a:lnTo>
                <a:lnTo>
                  <a:pt x="30353" y="602332"/>
                </a:lnTo>
                <a:lnTo>
                  <a:pt x="13832" y="645466"/>
                </a:lnTo>
                <a:lnTo>
                  <a:pt x="3543" y="691239"/>
                </a:lnTo>
                <a:lnTo>
                  <a:pt x="0" y="739140"/>
                </a:lnTo>
                <a:lnTo>
                  <a:pt x="3543" y="787037"/>
                </a:lnTo>
                <a:lnTo>
                  <a:pt x="13832" y="832808"/>
                </a:lnTo>
                <a:lnTo>
                  <a:pt x="30353" y="875941"/>
                </a:lnTo>
                <a:lnTo>
                  <a:pt x="52592" y="915922"/>
                </a:lnTo>
                <a:lnTo>
                  <a:pt x="80037" y="952237"/>
                </a:lnTo>
                <a:lnTo>
                  <a:pt x="112174" y="984374"/>
                </a:lnTo>
                <a:lnTo>
                  <a:pt x="148489" y="1011819"/>
                </a:lnTo>
                <a:lnTo>
                  <a:pt x="188470" y="1034058"/>
                </a:lnTo>
                <a:lnTo>
                  <a:pt x="231603" y="1050579"/>
                </a:lnTo>
                <a:lnTo>
                  <a:pt x="277375" y="1060868"/>
                </a:lnTo>
                <a:lnTo>
                  <a:pt x="325272" y="1064412"/>
                </a:lnTo>
                <a:lnTo>
                  <a:pt x="1013460" y="1064412"/>
                </a:lnTo>
                <a:lnTo>
                  <a:pt x="1289212" y="1154536"/>
                </a:lnTo>
                <a:lnTo>
                  <a:pt x="1489300" y="1144522"/>
                </a:lnTo>
                <a:lnTo>
                  <a:pt x="1611202" y="1094453"/>
                </a:lnTo>
                <a:lnTo>
                  <a:pt x="1652396" y="1064412"/>
                </a:lnTo>
                <a:lnTo>
                  <a:pt x="1700293" y="1060868"/>
                </a:lnTo>
                <a:lnTo>
                  <a:pt x="1746064" y="1050579"/>
                </a:lnTo>
                <a:lnTo>
                  <a:pt x="1789196" y="1034058"/>
                </a:lnTo>
                <a:lnTo>
                  <a:pt x="1829175" y="1011819"/>
                </a:lnTo>
                <a:lnTo>
                  <a:pt x="1865489" y="984374"/>
                </a:lnTo>
                <a:lnTo>
                  <a:pt x="1897624" y="952237"/>
                </a:lnTo>
                <a:lnTo>
                  <a:pt x="1925067" y="915922"/>
                </a:lnTo>
                <a:lnTo>
                  <a:pt x="1947305" y="875941"/>
                </a:lnTo>
                <a:lnTo>
                  <a:pt x="1963825" y="832808"/>
                </a:lnTo>
                <a:lnTo>
                  <a:pt x="1974113" y="787037"/>
                </a:lnTo>
                <a:lnTo>
                  <a:pt x="1977656" y="739140"/>
                </a:lnTo>
                <a:lnTo>
                  <a:pt x="1973874" y="689669"/>
                </a:lnTo>
                <a:lnTo>
                  <a:pt x="1962905" y="642490"/>
                </a:lnTo>
                <a:lnTo>
                  <a:pt x="1945316" y="598168"/>
                </a:lnTo>
                <a:lnTo>
                  <a:pt x="1921674" y="557270"/>
                </a:lnTo>
                <a:lnTo>
                  <a:pt x="1892546" y="520360"/>
                </a:lnTo>
                <a:lnTo>
                  <a:pt x="1858499" y="488004"/>
                </a:lnTo>
                <a:lnTo>
                  <a:pt x="1820100" y="460768"/>
                </a:lnTo>
                <a:lnTo>
                  <a:pt x="1827161" y="444012"/>
                </a:lnTo>
                <a:lnTo>
                  <a:pt x="1832394" y="426389"/>
                </a:lnTo>
                <a:lnTo>
                  <a:pt x="1835645" y="408004"/>
                </a:lnTo>
                <a:lnTo>
                  <a:pt x="1836762" y="388962"/>
                </a:lnTo>
                <a:lnTo>
                  <a:pt x="1830881" y="345198"/>
                </a:lnTo>
                <a:lnTo>
                  <a:pt x="1814285" y="305872"/>
                </a:lnTo>
                <a:lnTo>
                  <a:pt x="1788542" y="272553"/>
                </a:lnTo>
                <a:lnTo>
                  <a:pt x="1755223" y="246810"/>
                </a:lnTo>
                <a:lnTo>
                  <a:pt x="1753421" y="246049"/>
                </a:lnTo>
                <a:lnTo>
                  <a:pt x="1590624" y="246049"/>
                </a:lnTo>
                <a:lnTo>
                  <a:pt x="1563393" y="207002"/>
                </a:lnTo>
                <a:lnTo>
                  <a:pt x="1554610" y="196545"/>
                </a:lnTo>
                <a:lnTo>
                  <a:pt x="733806" y="196545"/>
                </a:lnTo>
                <a:lnTo>
                  <a:pt x="706475" y="185323"/>
                </a:lnTo>
                <a:lnTo>
                  <a:pt x="677757" y="177068"/>
                </a:lnTo>
                <a:lnTo>
                  <a:pt x="647834" y="171972"/>
                </a:lnTo>
                <a:lnTo>
                  <a:pt x="616889" y="170230"/>
                </a:lnTo>
                <a:close/>
              </a:path>
              <a:path w="1978025" h="1308100">
                <a:moveTo>
                  <a:pt x="1672132" y="224332"/>
                </a:moveTo>
                <a:lnTo>
                  <a:pt x="1650253" y="225791"/>
                </a:lnTo>
                <a:lnTo>
                  <a:pt x="1629263" y="230033"/>
                </a:lnTo>
                <a:lnTo>
                  <a:pt x="1609332" y="236854"/>
                </a:lnTo>
                <a:lnTo>
                  <a:pt x="1590624" y="246049"/>
                </a:lnTo>
                <a:lnTo>
                  <a:pt x="1753421" y="246049"/>
                </a:lnTo>
                <a:lnTo>
                  <a:pt x="1715896" y="230213"/>
                </a:lnTo>
                <a:lnTo>
                  <a:pt x="1672132" y="224332"/>
                </a:lnTo>
                <a:close/>
              </a:path>
              <a:path w="1978025" h="1308100">
                <a:moveTo>
                  <a:pt x="1144511" y="0"/>
                </a:moveTo>
                <a:lnTo>
                  <a:pt x="1095287" y="2268"/>
                </a:lnTo>
                <a:lnTo>
                  <a:pt x="1047343" y="8937"/>
                </a:lnTo>
                <a:lnTo>
                  <a:pt x="1000878" y="19806"/>
                </a:lnTo>
                <a:lnTo>
                  <a:pt x="956092" y="34674"/>
                </a:lnTo>
                <a:lnTo>
                  <a:pt x="913183" y="53338"/>
                </a:lnTo>
                <a:lnTo>
                  <a:pt x="872353" y="75597"/>
                </a:lnTo>
                <a:lnTo>
                  <a:pt x="833801" y="101248"/>
                </a:lnTo>
                <a:lnTo>
                  <a:pt x="797726" y="130091"/>
                </a:lnTo>
                <a:lnTo>
                  <a:pt x="764327" y="161924"/>
                </a:lnTo>
                <a:lnTo>
                  <a:pt x="733806" y="196545"/>
                </a:lnTo>
                <a:lnTo>
                  <a:pt x="1554610" y="196545"/>
                </a:lnTo>
                <a:lnTo>
                  <a:pt x="1499198" y="137160"/>
                </a:lnTo>
                <a:lnTo>
                  <a:pt x="1462667" y="106804"/>
                </a:lnTo>
                <a:lnTo>
                  <a:pt x="1423472" y="79784"/>
                </a:lnTo>
                <a:lnTo>
                  <a:pt x="1381829" y="56319"/>
                </a:lnTo>
                <a:lnTo>
                  <a:pt x="1337956" y="36629"/>
                </a:lnTo>
                <a:lnTo>
                  <a:pt x="1292070" y="20933"/>
                </a:lnTo>
                <a:lnTo>
                  <a:pt x="1244389" y="9449"/>
                </a:lnTo>
                <a:lnTo>
                  <a:pt x="1195130" y="2399"/>
                </a:lnTo>
                <a:lnTo>
                  <a:pt x="1144511" y="0"/>
                </a:lnTo>
                <a:close/>
              </a:path>
            </a:pathLst>
          </a:custGeom>
          <a:solidFill>
            <a:srgbClr val="B2284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6" name="object 16"/>
          <p:cNvSpPr txBox="1"/>
          <p:nvPr/>
        </p:nvSpPr>
        <p:spPr>
          <a:xfrm>
            <a:off x="12428394" y="2733039"/>
            <a:ext cx="1434290" cy="49080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3073" spc="35" dirty="0">
                <a:solidFill>
                  <a:srgbClr val="B2284B"/>
                </a:solidFill>
                <a:latin typeface="Calibri"/>
                <a:cs typeface="Calibri"/>
              </a:rPr>
              <a:t>YENİ</a:t>
            </a:r>
            <a:r>
              <a:rPr sz="3073" spc="-154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B2284B"/>
                </a:solidFill>
                <a:latin typeface="Calibri"/>
                <a:cs typeface="Calibri"/>
              </a:rPr>
              <a:t>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774473" y="6507566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013460" y="1064412"/>
                </a:moveTo>
                <a:lnTo>
                  <a:pt x="369684" y="1064412"/>
                </a:lnTo>
                <a:lnTo>
                  <a:pt x="355262" y="1159053"/>
                </a:lnTo>
                <a:lnTo>
                  <a:pt x="311834" y="1236379"/>
                </a:lnTo>
                <a:lnTo>
                  <a:pt x="266155" y="1288536"/>
                </a:lnTo>
                <a:lnTo>
                  <a:pt x="244982" y="1307668"/>
                </a:lnTo>
                <a:lnTo>
                  <a:pt x="356368" y="1280498"/>
                </a:lnTo>
                <a:lnTo>
                  <a:pt x="424026" y="1254804"/>
                </a:lnTo>
                <a:lnTo>
                  <a:pt x="475431" y="1215613"/>
                </a:lnTo>
                <a:lnTo>
                  <a:pt x="538060" y="1147952"/>
                </a:lnTo>
                <a:lnTo>
                  <a:pt x="918836" y="1147952"/>
                </a:lnTo>
                <a:lnTo>
                  <a:pt x="948144" y="1128459"/>
                </a:lnTo>
                <a:lnTo>
                  <a:pt x="982815" y="1098482"/>
                </a:lnTo>
                <a:lnTo>
                  <a:pt x="1013460" y="1064412"/>
                </a:lnTo>
                <a:close/>
              </a:path>
              <a:path w="1978025" h="1308100">
                <a:moveTo>
                  <a:pt x="918836" y="1147952"/>
                </a:moveTo>
                <a:lnTo>
                  <a:pt x="538060" y="1147952"/>
                </a:lnTo>
                <a:lnTo>
                  <a:pt x="581407" y="1170953"/>
                </a:lnTo>
                <a:lnTo>
                  <a:pt x="627972" y="1188021"/>
                </a:lnTo>
                <a:lnTo>
                  <a:pt x="677272" y="1198641"/>
                </a:lnTo>
                <a:lnTo>
                  <a:pt x="728827" y="1202296"/>
                </a:lnTo>
                <a:lnTo>
                  <a:pt x="777442" y="1199063"/>
                </a:lnTo>
                <a:lnTo>
                  <a:pt x="824094" y="1189645"/>
                </a:lnTo>
                <a:lnTo>
                  <a:pt x="868370" y="1174459"/>
                </a:lnTo>
                <a:lnTo>
                  <a:pt x="909858" y="1153924"/>
                </a:lnTo>
                <a:lnTo>
                  <a:pt x="918836" y="1147952"/>
                </a:lnTo>
                <a:close/>
              </a:path>
              <a:path w="1978025" h="1308100">
                <a:moveTo>
                  <a:pt x="616889" y="170230"/>
                </a:moveTo>
                <a:lnTo>
                  <a:pt x="571004" y="174077"/>
                </a:lnTo>
                <a:lnTo>
                  <a:pt x="527596" y="185199"/>
                </a:lnTo>
                <a:lnTo>
                  <a:pt x="487292" y="202966"/>
                </a:lnTo>
                <a:lnTo>
                  <a:pt x="450724" y="226749"/>
                </a:lnTo>
                <a:lnTo>
                  <a:pt x="418518" y="255918"/>
                </a:lnTo>
                <a:lnTo>
                  <a:pt x="391305" y="289844"/>
                </a:lnTo>
                <a:lnTo>
                  <a:pt x="369714" y="327897"/>
                </a:lnTo>
                <a:lnTo>
                  <a:pt x="354372" y="369448"/>
                </a:lnTo>
                <a:lnTo>
                  <a:pt x="345909" y="413867"/>
                </a:lnTo>
                <a:lnTo>
                  <a:pt x="325272" y="413867"/>
                </a:lnTo>
                <a:lnTo>
                  <a:pt x="277375" y="417411"/>
                </a:lnTo>
                <a:lnTo>
                  <a:pt x="231603" y="427699"/>
                </a:lnTo>
                <a:lnTo>
                  <a:pt x="188470" y="444219"/>
                </a:lnTo>
                <a:lnTo>
                  <a:pt x="148489" y="466457"/>
                </a:lnTo>
                <a:lnTo>
                  <a:pt x="112174" y="493900"/>
                </a:lnTo>
                <a:lnTo>
                  <a:pt x="80037" y="526036"/>
                </a:lnTo>
                <a:lnTo>
                  <a:pt x="52592" y="562351"/>
                </a:lnTo>
                <a:lnTo>
                  <a:pt x="30353" y="602332"/>
                </a:lnTo>
                <a:lnTo>
                  <a:pt x="13832" y="645466"/>
                </a:lnTo>
                <a:lnTo>
                  <a:pt x="3543" y="691239"/>
                </a:lnTo>
                <a:lnTo>
                  <a:pt x="0" y="739139"/>
                </a:lnTo>
                <a:lnTo>
                  <a:pt x="3543" y="787037"/>
                </a:lnTo>
                <a:lnTo>
                  <a:pt x="13832" y="832808"/>
                </a:lnTo>
                <a:lnTo>
                  <a:pt x="30353" y="875941"/>
                </a:lnTo>
                <a:lnTo>
                  <a:pt x="52592" y="915922"/>
                </a:lnTo>
                <a:lnTo>
                  <a:pt x="80037" y="952237"/>
                </a:lnTo>
                <a:lnTo>
                  <a:pt x="112174" y="984374"/>
                </a:lnTo>
                <a:lnTo>
                  <a:pt x="148489" y="1011819"/>
                </a:lnTo>
                <a:lnTo>
                  <a:pt x="188470" y="1034058"/>
                </a:lnTo>
                <a:lnTo>
                  <a:pt x="231603" y="1050579"/>
                </a:lnTo>
                <a:lnTo>
                  <a:pt x="277375" y="1060868"/>
                </a:lnTo>
                <a:lnTo>
                  <a:pt x="325272" y="1064412"/>
                </a:lnTo>
                <a:lnTo>
                  <a:pt x="1013460" y="1064412"/>
                </a:lnTo>
                <a:lnTo>
                  <a:pt x="1289212" y="1154536"/>
                </a:lnTo>
                <a:lnTo>
                  <a:pt x="1489300" y="1144522"/>
                </a:lnTo>
                <a:lnTo>
                  <a:pt x="1611202" y="1094453"/>
                </a:lnTo>
                <a:lnTo>
                  <a:pt x="1652396" y="1064412"/>
                </a:lnTo>
                <a:lnTo>
                  <a:pt x="1700293" y="1060868"/>
                </a:lnTo>
                <a:lnTo>
                  <a:pt x="1746064" y="1050579"/>
                </a:lnTo>
                <a:lnTo>
                  <a:pt x="1789196" y="1034058"/>
                </a:lnTo>
                <a:lnTo>
                  <a:pt x="1829175" y="1011819"/>
                </a:lnTo>
                <a:lnTo>
                  <a:pt x="1865489" y="984374"/>
                </a:lnTo>
                <a:lnTo>
                  <a:pt x="1897624" y="952237"/>
                </a:lnTo>
                <a:lnTo>
                  <a:pt x="1925067" y="915922"/>
                </a:lnTo>
                <a:lnTo>
                  <a:pt x="1947305" y="875941"/>
                </a:lnTo>
                <a:lnTo>
                  <a:pt x="1963825" y="832808"/>
                </a:lnTo>
                <a:lnTo>
                  <a:pt x="1974113" y="787037"/>
                </a:lnTo>
                <a:lnTo>
                  <a:pt x="1977656" y="739139"/>
                </a:lnTo>
                <a:lnTo>
                  <a:pt x="1973874" y="689669"/>
                </a:lnTo>
                <a:lnTo>
                  <a:pt x="1962905" y="642490"/>
                </a:lnTo>
                <a:lnTo>
                  <a:pt x="1945316" y="598168"/>
                </a:lnTo>
                <a:lnTo>
                  <a:pt x="1921674" y="557270"/>
                </a:lnTo>
                <a:lnTo>
                  <a:pt x="1892546" y="520360"/>
                </a:lnTo>
                <a:lnTo>
                  <a:pt x="1858499" y="488004"/>
                </a:lnTo>
                <a:lnTo>
                  <a:pt x="1820100" y="460768"/>
                </a:lnTo>
                <a:lnTo>
                  <a:pt x="1827161" y="444012"/>
                </a:lnTo>
                <a:lnTo>
                  <a:pt x="1832394" y="426389"/>
                </a:lnTo>
                <a:lnTo>
                  <a:pt x="1835645" y="408004"/>
                </a:lnTo>
                <a:lnTo>
                  <a:pt x="1836762" y="388962"/>
                </a:lnTo>
                <a:lnTo>
                  <a:pt x="1830881" y="345198"/>
                </a:lnTo>
                <a:lnTo>
                  <a:pt x="1814285" y="305872"/>
                </a:lnTo>
                <a:lnTo>
                  <a:pt x="1788542" y="272553"/>
                </a:lnTo>
                <a:lnTo>
                  <a:pt x="1755223" y="246810"/>
                </a:lnTo>
                <a:lnTo>
                  <a:pt x="1753421" y="246049"/>
                </a:lnTo>
                <a:lnTo>
                  <a:pt x="1590624" y="246049"/>
                </a:lnTo>
                <a:lnTo>
                  <a:pt x="1563393" y="207002"/>
                </a:lnTo>
                <a:lnTo>
                  <a:pt x="1554610" y="196545"/>
                </a:lnTo>
                <a:lnTo>
                  <a:pt x="733806" y="196545"/>
                </a:lnTo>
                <a:lnTo>
                  <a:pt x="706475" y="185323"/>
                </a:lnTo>
                <a:lnTo>
                  <a:pt x="677757" y="177068"/>
                </a:lnTo>
                <a:lnTo>
                  <a:pt x="647834" y="171972"/>
                </a:lnTo>
                <a:lnTo>
                  <a:pt x="616889" y="170230"/>
                </a:lnTo>
                <a:close/>
              </a:path>
              <a:path w="1978025" h="1308100">
                <a:moveTo>
                  <a:pt x="1672132" y="224332"/>
                </a:moveTo>
                <a:lnTo>
                  <a:pt x="1650253" y="225791"/>
                </a:lnTo>
                <a:lnTo>
                  <a:pt x="1629263" y="230033"/>
                </a:lnTo>
                <a:lnTo>
                  <a:pt x="1609332" y="236854"/>
                </a:lnTo>
                <a:lnTo>
                  <a:pt x="1590624" y="246049"/>
                </a:lnTo>
                <a:lnTo>
                  <a:pt x="1753421" y="246049"/>
                </a:lnTo>
                <a:lnTo>
                  <a:pt x="1715896" y="230213"/>
                </a:lnTo>
                <a:lnTo>
                  <a:pt x="1672132" y="224332"/>
                </a:lnTo>
                <a:close/>
              </a:path>
              <a:path w="1978025" h="1308100">
                <a:moveTo>
                  <a:pt x="1144511" y="0"/>
                </a:moveTo>
                <a:lnTo>
                  <a:pt x="1095287" y="2268"/>
                </a:lnTo>
                <a:lnTo>
                  <a:pt x="1047343" y="8937"/>
                </a:lnTo>
                <a:lnTo>
                  <a:pt x="1000878" y="19806"/>
                </a:lnTo>
                <a:lnTo>
                  <a:pt x="956092" y="34674"/>
                </a:lnTo>
                <a:lnTo>
                  <a:pt x="913183" y="53338"/>
                </a:lnTo>
                <a:lnTo>
                  <a:pt x="872353" y="75597"/>
                </a:lnTo>
                <a:lnTo>
                  <a:pt x="833801" y="101248"/>
                </a:lnTo>
                <a:lnTo>
                  <a:pt x="797726" y="130091"/>
                </a:lnTo>
                <a:lnTo>
                  <a:pt x="764327" y="161924"/>
                </a:lnTo>
                <a:lnTo>
                  <a:pt x="733806" y="196545"/>
                </a:lnTo>
                <a:lnTo>
                  <a:pt x="1554610" y="196545"/>
                </a:lnTo>
                <a:lnTo>
                  <a:pt x="1499198" y="137160"/>
                </a:lnTo>
                <a:lnTo>
                  <a:pt x="1462667" y="106804"/>
                </a:lnTo>
                <a:lnTo>
                  <a:pt x="1423472" y="79784"/>
                </a:lnTo>
                <a:lnTo>
                  <a:pt x="1381829" y="56319"/>
                </a:lnTo>
                <a:lnTo>
                  <a:pt x="1337956" y="36629"/>
                </a:lnTo>
                <a:lnTo>
                  <a:pt x="1292070" y="20933"/>
                </a:lnTo>
                <a:lnTo>
                  <a:pt x="1244389" y="9449"/>
                </a:lnTo>
                <a:lnTo>
                  <a:pt x="1195130" y="2399"/>
                </a:lnTo>
                <a:lnTo>
                  <a:pt x="1144511" y="0"/>
                </a:lnTo>
                <a:close/>
              </a:path>
            </a:pathLst>
          </a:custGeom>
          <a:solidFill>
            <a:srgbClr val="B2284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8" name="object 18"/>
          <p:cNvSpPr txBox="1"/>
          <p:nvPr/>
        </p:nvSpPr>
        <p:spPr>
          <a:xfrm>
            <a:off x="11976367" y="7037850"/>
            <a:ext cx="2341701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458595" marR="61205" indent="-441742">
              <a:lnSpc>
                <a:spcPts val="3241"/>
              </a:lnSpc>
              <a:spcBef>
                <a:spcPts val="615"/>
              </a:spcBef>
            </a:pPr>
            <a:r>
              <a:rPr sz="3073" spc="-496" dirty="0">
                <a:solidFill>
                  <a:srgbClr val="B2284B"/>
                </a:solidFill>
                <a:latin typeface="Calibri"/>
                <a:cs typeface="Calibri"/>
              </a:rPr>
              <a:t>SAN</a:t>
            </a:r>
            <a:r>
              <a:rPr sz="3073" spc="-719" dirty="0">
                <a:solidFill>
                  <a:srgbClr val="B2284B"/>
                </a:solidFill>
                <a:latin typeface="Calibri"/>
                <a:cs typeface="Calibri"/>
              </a:rPr>
              <a:t>A</a:t>
            </a:r>
            <a:r>
              <a:rPr sz="3073" spc="-433" dirty="0">
                <a:solidFill>
                  <a:srgbClr val="B2284B"/>
                </a:solidFill>
                <a:latin typeface="Calibri"/>
                <a:cs typeface="Calibri"/>
              </a:rPr>
              <a:t>Y</a:t>
            </a:r>
            <a:r>
              <a:rPr sz="3073" spc="-636" dirty="0">
                <a:solidFill>
                  <a:srgbClr val="B2284B"/>
                </a:solidFill>
                <a:latin typeface="Calibri"/>
                <a:cs typeface="Calibri"/>
              </a:rPr>
              <a:t>İ</a:t>
            </a:r>
            <a:r>
              <a:rPr sz="3073" spc="-433" dirty="0">
                <a:solidFill>
                  <a:srgbClr val="B2284B"/>
                </a:solidFill>
                <a:latin typeface="Calibri"/>
                <a:cs typeface="Calibri"/>
              </a:rPr>
              <a:t>Y</a:t>
            </a:r>
            <a:r>
              <a:rPr sz="3073" spc="-1013" dirty="0">
                <a:solidFill>
                  <a:srgbClr val="B2284B"/>
                </a:solidFill>
                <a:latin typeface="Calibri"/>
                <a:cs typeface="Calibri"/>
              </a:rPr>
              <a:t>E</a:t>
            </a:r>
            <a:r>
              <a:rPr sz="3073" spc="-475" dirty="0">
                <a:solidFill>
                  <a:srgbClr val="B2284B"/>
                </a:solidFill>
                <a:latin typeface="Calibri"/>
                <a:cs typeface="Calibri"/>
              </a:rPr>
              <a:t>U</a:t>
            </a:r>
            <a:r>
              <a:rPr sz="3073" spc="-606" dirty="0">
                <a:solidFill>
                  <a:srgbClr val="B2284B"/>
                </a:solidFill>
                <a:latin typeface="Calibri"/>
                <a:cs typeface="Calibri"/>
              </a:rPr>
              <a:t>Y</a:t>
            </a:r>
            <a:r>
              <a:rPr sz="3073" spc="-510" dirty="0">
                <a:solidFill>
                  <a:srgbClr val="B2284B"/>
                </a:solidFill>
                <a:latin typeface="Calibri"/>
                <a:cs typeface="Calibri"/>
              </a:rPr>
              <a:t>GULANA  </a:t>
            </a:r>
            <a:r>
              <a:rPr sz="3073" spc="7" dirty="0">
                <a:solidFill>
                  <a:srgbClr val="B2284B"/>
                </a:solidFill>
                <a:latin typeface="Calibri"/>
                <a:cs typeface="Calibri"/>
              </a:rPr>
              <a:t>BİLİR</a:t>
            </a:r>
            <a:r>
              <a:rPr sz="3073" spc="-70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B2284B"/>
                </a:solidFill>
                <a:latin typeface="Calibri"/>
                <a:cs typeface="Calibri"/>
              </a:rPr>
              <a:t>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81653" y="4739375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620700" y="1147953"/>
                </a:moveTo>
                <a:lnTo>
                  <a:pt x="1439595" y="1147953"/>
                </a:lnTo>
                <a:lnTo>
                  <a:pt x="1502225" y="1215613"/>
                </a:lnTo>
                <a:lnTo>
                  <a:pt x="1553629" y="1254804"/>
                </a:lnTo>
                <a:lnTo>
                  <a:pt x="1621282" y="1280498"/>
                </a:lnTo>
                <a:lnTo>
                  <a:pt x="1732661" y="1307668"/>
                </a:lnTo>
                <a:lnTo>
                  <a:pt x="1711490" y="1288536"/>
                </a:lnTo>
                <a:lnTo>
                  <a:pt x="1665816" y="1236379"/>
                </a:lnTo>
                <a:lnTo>
                  <a:pt x="1622391" y="1159053"/>
                </a:lnTo>
                <a:lnTo>
                  <a:pt x="1620700" y="1147953"/>
                </a:lnTo>
                <a:close/>
              </a:path>
              <a:path w="1978025" h="1308100">
                <a:moveTo>
                  <a:pt x="1607972" y="1064412"/>
                </a:moveTo>
                <a:lnTo>
                  <a:pt x="964196" y="1064412"/>
                </a:lnTo>
                <a:lnTo>
                  <a:pt x="994840" y="1098482"/>
                </a:lnTo>
                <a:lnTo>
                  <a:pt x="1029510" y="1128459"/>
                </a:lnTo>
                <a:lnTo>
                  <a:pt x="1067794" y="1153924"/>
                </a:lnTo>
                <a:lnTo>
                  <a:pt x="1109280" y="1174459"/>
                </a:lnTo>
                <a:lnTo>
                  <a:pt x="1153556" y="1189645"/>
                </a:lnTo>
                <a:lnTo>
                  <a:pt x="1200209" y="1199063"/>
                </a:lnTo>
                <a:lnTo>
                  <a:pt x="1248829" y="1202296"/>
                </a:lnTo>
                <a:lnTo>
                  <a:pt x="1300383" y="1198641"/>
                </a:lnTo>
                <a:lnTo>
                  <a:pt x="1349684" y="1188021"/>
                </a:lnTo>
                <a:lnTo>
                  <a:pt x="1396249" y="1170953"/>
                </a:lnTo>
                <a:lnTo>
                  <a:pt x="1439595" y="1147953"/>
                </a:lnTo>
                <a:lnTo>
                  <a:pt x="1620700" y="1147953"/>
                </a:lnTo>
                <a:lnTo>
                  <a:pt x="1607972" y="1064412"/>
                </a:lnTo>
                <a:close/>
              </a:path>
              <a:path w="1978025" h="1308100">
                <a:moveTo>
                  <a:pt x="305523" y="224332"/>
                </a:moveTo>
                <a:lnTo>
                  <a:pt x="261759" y="230213"/>
                </a:lnTo>
                <a:lnTo>
                  <a:pt x="222433" y="246810"/>
                </a:lnTo>
                <a:lnTo>
                  <a:pt x="189114" y="272553"/>
                </a:lnTo>
                <a:lnTo>
                  <a:pt x="163371" y="305872"/>
                </a:lnTo>
                <a:lnTo>
                  <a:pt x="146774" y="345198"/>
                </a:lnTo>
                <a:lnTo>
                  <a:pt x="140893" y="388962"/>
                </a:lnTo>
                <a:lnTo>
                  <a:pt x="142011" y="408004"/>
                </a:lnTo>
                <a:lnTo>
                  <a:pt x="145262" y="426389"/>
                </a:lnTo>
                <a:lnTo>
                  <a:pt x="150494" y="444012"/>
                </a:lnTo>
                <a:lnTo>
                  <a:pt x="157556" y="460768"/>
                </a:lnTo>
                <a:lnTo>
                  <a:pt x="119157" y="488004"/>
                </a:lnTo>
                <a:lnTo>
                  <a:pt x="85110" y="520360"/>
                </a:lnTo>
                <a:lnTo>
                  <a:pt x="55982" y="557270"/>
                </a:lnTo>
                <a:lnTo>
                  <a:pt x="32340" y="598168"/>
                </a:lnTo>
                <a:lnTo>
                  <a:pt x="14751" y="642490"/>
                </a:lnTo>
                <a:lnTo>
                  <a:pt x="3782" y="689669"/>
                </a:lnTo>
                <a:lnTo>
                  <a:pt x="0" y="739140"/>
                </a:lnTo>
                <a:lnTo>
                  <a:pt x="3543" y="787037"/>
                </a:lnTo>
                <a:lnTo>
                  <a:pt x="13831" y="832808"/>
                </a:lnTo>
                <a:lnTo>
                  <a:pt x="30351" y="875941"/>
                </a:lnTo>
                <a:lnTo>
                  <a:pt x="52589" y="915922"/>
                </a:lnTo>
                <a:lnTo>
                  <a:pt x="80032" y="952237"/>
                </a:lnTo>
                <a:lnTo>
                  <a:pt x="112167" y="984374"/>
                </a:lnTo>
                <a:lnTo>
                  <a:pt x="148480" y="1011819"/>
                </a:lnTo>
                <a:lnTo>
                  <a:pt x="188460" y="1034058"/>
                </a:lnTo>
                <a:lnTo>
                  <a:pt x="231591" y="1050579"/>
                </a:lnTo>
                <a:lnTo>
                  <a:pt x="277362" y="1060868"/>
                </a:lnTo>
                <a:lnTo>
                  <a:pt x="325259" y="1064412"/>
                </a:lnTo>
                <a:lnTo>
                  <a:pt x="366454" y="1094453"/>
                </a:lnTo>
                <a:lnTo>
                  <a:pt x="488356" y="1144522"/>
                </a:lnTo>
                <a:lnTo>
                  <a:pt x="688444" y="1154536"/>
                </a:lnTo>
                <a:lnTo>
                  <a:pt x="964196" y="1064412"/>
                </a:lnTo>
                <a:lnTo>
                  <a:pt x="1652384" y="1064412"/>
                </a:lnTo>
                <a:lnTo>
                  <a:pt x="1700281" y="1060868"/>
                </a:lnTo>
                <a:lnTo>
                  <a:pt x="1746053" y="1050579"/>
                </a:lnTo>
                <a:lnTo>
                  <a:pt x="1789186" y="1034058"/>
                </a:lnTo>
                <a:lnTo>
                  <a:pt x="1829166" y="1011819"/>
                </a:lnTo>
                <a:lnTo>
                  <a:pt x="1865482" y="984374"/>
                </a:lnTo>
                <a:lnTo>
                  <a:pt x="1897619" y="952237"/>
                </a:lnTo>
                <a:lnTo>
                  <a:pt x="1925063" y="915922"/>
                </a:lnTo>
                <a:lnTo>
                  <a:pt x="1947303" y="875941"/>
                </a:lnTo>
                <a:lnTo>
                  <a:pt x="1963824" y="832808"/>
                </a:lnTo>
                <a:lnTo>
                  <a:pt x="1974112" y="787037"/>
                </a:lnTo>
                <a:lnTo>
                  <a:pt x="1977656" y="739140"/>
                </a:lnTo>
                <a:lnTo>
                  <a:pt x="1974112" y="691239"/>
                </a:lnTo>
                <a:lnTo>
                  <a:pt x="1963824" y="645466"/>
                </a:lnTo>
                <a:lnTo>
                  <a:pt x="1947303" y="602332"/>
                </a:lnTo>
                <a:lnTo>
                  <a:pt x="1925063" y="562351"/>
                </a:lnTo>
                <a:lnTo>
                  <a:pt x="1897619" y="526036"/>
                </a:lnTo>
                <a:lnTo>
                  <a:pt x="1865482" y="493900"/>
                </a:lnTo>
                <a:lnTo>
                  <a:pt x="1829166" y="466457"/>
                </a:lnTo>
                <a:lnTo>
                  <a:pt x="1789186" y="444219"/>
                </a:lnTo>
                <a:lnTo>
                  <a:pt x="1746053" y="427699"/>
                </a:lnTo>
                <a:lnTo>
                  <a:pt x="1700281" y="417411"/>
                </a:lnTo>
                <a:lnTo>
                  <a:pt x="1652384" y="413867"/>
                </a:lnTo>
                <a:lnTo>
                  <a:pt x="1631734" y="413867"/>
                </a:lnTo>
                <a:lnTo>
                  <a:pt x="1623275" y="369448"/>
                </a:lnTo>
                <a:lnTo>
                  <a:pt x="1607936" y="327897"/>
                </a:lnTo>
                <a:lnTo>
                  <a:pt x="1586347" y="289844"/>
                </a:lnTo>
                <a:lnTo>
                  <a:pt x="1559135" y="255918"/>
                </a:lnTo>
                <a:lnTo>
                  <a:pt x="1548240" y="246049"/>
                </a:lnTo>
                <a:lnTo>
                  <a:pt x="387032" y="246049"/>
                </a:lnTo>
                <a:lnTo>
                  <a:pt x="368324" y="236854"/>
                </a:lnTo>
                <a:lnTo>
                  <a:pt x="348392" y="230033"/>
                </a:lnTo>
                <a:lnTo>
                  <a:pt x="327403" y="225791"/>
                </a:lnTo>
                <a:lnTo>
                  <a:pt x="305523" y="224332"/>
                </a:lnTo>
                <a:close/>
              </a:path>
              <a:path w="1978025" h="1308100">
                <a:moveTo>
                  <a:pt x="833145" y="0"/>
                </a:moveTo>
                <a:lnTo>
                  <a:pt x="782525" y="2399"/>
                </a:lnTo>
                <a:lnTo>
                  <a:pt x="733266" y="9449"/>
                </a:lnTo>
                <a:lnTo>
                  <a:pt x="685585" y="20933"/>
                </a:lnTo>
                <a:lnTo>
                  <a:pt x="639699" y="36629"/>
                </a:lnTo>
                <a:lnTo>
                  <a:pt x="595826" y="56319"/>
                </a:lnTo>
                <a:lnTo>
                  <a:pt x="554184" y="79784"/>
                </a:lnTo>
                <a:lnTo>
                  <a:pt x="514988" y="106804"/>
                </a:lnTo>
                <a:lnTo>
                  <a:pt x="478458" y="137160"/>
                </a:lnTo>
                <a:lnTo>
                  <a:pt x="444810" y="170632"/>
                </a:lnTo>
                <a:lnTo>
                  <a:pt x="414262" y="207002"/>
                </a:lnTo>
                <a:lnTo>
                  <a:pt x="387032" y="246049"/>
                </a:lnTo>
                <a:lnTo>
                  <a:pt x="1548240" y="246049"/>
                </a:lnTo>
                <a:lnTo>
                  <a:pt x="1526931" y="226749"/>
                </a:lnTo>
                <a:lnTo>
                  <a:pt x="1490363" y="202966"/>
                </a:lnTo>
                <a:lnTo>
                  <a:pt x="1475796" y="196545"/>
                </a:lnTo>
                <a:lnTo>
                  <a:pt x="1243850" y="196545"/>
                </a:lnTo>
                <a:lnTo>
                  <a:pt x="1213328" y="161924"/>
                </a:lnTo>
                <a:lnTo>
                  <a:pt x="1179930" y="130091"/>
                </a:lnTo>
                <a:lnTo>
                  <a:pt x="1143855" y="101248"/>
                </a:lnTo>
                <a:lnTo>
                  <a:pt x="1105302" y="75597"/>
                </a:lnTo>
                <a:lnTo>
                  <a:pt x="1064472" y="53338"/>
                </a:lnTo>
                <a:lnTo>
                  <a:pt x="1021564" y="34674"/>
                </a:lnTo>
                <a:lnTo>
                  <a:pt x="976778" y="19806"/>
                </a:lnTo>
                <a:lnTo>
                  <a:pt x="930313" y="8937"/>
                </a:lnTo>
                <a:lnTo>
                  <a:pt x="882368" y="2268"/>
                </a:lnTo>
                <a:lnTo>
                  <a:pt x="833145" y="0"/>
                </a:lnTo>
                <a:close/>
              </a:path>
              <a:path w="1978025" h="1308100">
                <a:moveTo>
                  <a:pt x="1360766" y="170230"/>
                </a:moveTo>
                <a:lnTo>
                  <a:pt x="1329822" y="171972"/>
                </a:lnTo>
                <a:lnTo>
                  <a:pt x="1299898" y="177068"/>
                </a:lnTo>
                <a:lnTo>
                  <a:pt x="1271180" y="185323"/>
                </a:lnTo>
                <a:lnTo>
                  <a:pt x="1243850" y="196545"/>
                </a:lnTo>
                <a:lnTo>
                  <a:pt x="1475796" y="196545"/>
                </a:lnTo>
                <a:lnTo>
                  <a:pt x="1450060" y="185199"/>
                </a:lnTo>
                <a:lnTo>
                  <a:pt x="1406652" y="174077"/>
                </a:lnTo>
                <a:lnTo>
                  <a:pt x="1360766" y="170230"/>
                </a:lnTo>
                <a:close/>
              </a:path>
            </a:pathLst>
          </a:custGeom>
          <a:solidFill>
            <a:srgbClr val="B2284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0" name="object 20"/>
          <p:cNvSpPr txBox="1"/>
          <p:nvPr/>
        </p:nvSpPr>
        <p:spPr>
          <a:xfrm>
            <a:off x="5691952" y="5185371"/>
            <a:ext cx="2181152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452386" marR="42578" indent="-435532">
              <a:lnSpc>
                <a:spcPts val="3241"/>
              </a:lnSpc>
              <a:spcBef>
                <a:spcPts val="615"/>
              </a:spcBef>
            </a:pPr>
            <a:r>
              <a:rPr sz="3073" spc="-370" dirty="0">
                <a:solidFill>
                  <a:srgbClr val="B2284B"/>
                </a:solidFill>
                <a:latin typeface="Calibri"/>
                <a:cs typeface="Calibri"/>
              </a:rPr>
              <a:t>BU</a:t>
            </a:r>
            <a:r>
              <a:rPr sz="3073" spc="-496" dirty="0">
                <a:solidFill>
                  <a:srgbClr val="B2284B"/>
                </a:solidFill>
                <a:latin typeface="Calibri"/>
                <a:cs typeface="Calibri"/>
              </a:rPr>
              <a:t>L</a:t>
            </a:r>
            <a:r>
              <a:rPr sz="3073" spc="-412" dirty="0">
                <a:solidFill>
                  <a:srgbClr val="B2284B"/>
                </a:solidFill>
                <a:latin typeface="Calibri"/>
                <a:cs typeface="Calibri"/>
              </a:rPr>
              <a:t>U</a:t>
            </a:r>
            <a:r>
              <a:rPr sz="3073" spc="-622" dirty="0">
                <a:solidFill>
                  <a:srgbClr val="B2284B"/>
                </a:solidFill>
                <a:latin typeface="Calibri"/>
                <a:cs typeface="Calibri"/>
              </a:rPr>
              <a:t>Ş</a:t>
            </a:r>
            <a:r>
              <a:rPr sz="3073" spc="-355" dirty="0">
                <a:solidFill>
                  <a:srgbClr val="B2284B"/>
                </a:solidFill>
                <a:latin typeface="Calibri"/>
                <a:cs typeface="Calibri"/>
              </a:rPr>
              <a:t>BAS</a:t>
            </a:r>
            <a:r>
              <a:rPr sz="3073" spc="-363" dirty="0">
                <a:solidFill>
                  <a:srgbClr val="B2284B"/>
                </a:solidFill>
                <a:latin typeface="Calibri"/>
                <a:cs typeface="Calibri"/>
              </a:rPr>
              <a:t>A</a:t>
            </a:r>
            <a:r>
              <a:rPr sz="3073" spc="-622" dirty="0">
                <a:solidFill>
                  <a:srgbClr val="B2284B"/>
                </a:solidFill>
                <a:latin typeface="Calibri"/>
                <a:cs typeface="Calibri"/>
              </a:rPr>
              <a:t>M</a:t>
            </a:r>
            <a:r>
              <a:rPr sz="3073" spc="-377" dirty="0">
                <a:solidFill>
                  <a:srgbClr val="B2284B"/>
                </a:solidFill>
                <a:latin typeface="Calibri"/>
                <a:cs typeface="Calibri"/>
              </a:rPr>
              <a:t>A</a:t>
            </a:r>
            <a:r>
              <a:rPr sz="3073" spc="-426" dirty="0">
                <a:solidFill>
                  <a:srgbClr val="B2284B"/>
                </a:solidFill>
                <a:latin typeface="Calibri"/>
                <a:cs typeface="Calibri"/>
              </a:rPr>
              <a:t>ĞI  </a:t>
            </a:r>
            <a:r>
              <a:rPr sz="3073" spc="-42" dirty="0">
                <a:solidFill>
                  <a:srgbClr val="B2284B"/>
                </a:solidFill>
                <a:latin typeface="Calibri"/>
                <a:cs typeface="Calibri"/>
              </a:rPr>
              <a:t>VAR</a:t>
            </a:r>
            <a:r>
              <a:rPr sz="3073" spc="-77" dirty="0">
                <a:solidFill>
                  <a:srgbClr val="B2284B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B2284B"/>
                </a:solidFill>
                <a:latin typeface="Calibri"/>
                <a:cs typeface="Calibri"/>
              </a:rPr>
              <a:t>MI?</a:t>
            </a:r>
            <a:endParaRPr sz="3073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22" name="object 22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4" name="object 24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5" name="object 25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6" name="object 26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7" name="object 27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3489" y="1055895"/>
            <a:ext cx="6753678" cy="70470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Patent Araştırması </a:t>
            </a:r>
            <a:r>
              <a:rPr sz="1676" b="1" spc="-28" dirty="0">
                <a:solidFill>
                  <a:srgbClr val="B2284B"/>
                </a:solidFill>
                <a:latin typeface="Arial"/>
                <a:cs typeface="Arial"/>
              </a:rPr>
              <a:t>Neden</a:t>
            </a:r>
            <a:r>
              <a:rPr sz="1676" b="1" spc="-24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Önemlidir?</a:t>
            </a:r>
            <a:endParaRPr sz="1676" dirty="0">
              <a:latin typeface="Arial"/>
              <a:cs typeface="Arial"/>
            </a:endParaRPr>
          </a:p>
          <a:p>
            <a:pPr marL="17741">
              <a:spcBef>
                <a:spcPts val="1481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 dosyaları teknoloji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için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en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önemli bilimsel kaynakların başında</a:t>
            </a:r>
            <a:r>
              <a:rPr sz="1537" spc="-17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gelmektedir.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8152" y="2547392"/>
            <a:ext cx="4280700" cy="29734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816" spc="-35" dirty="0">
                <a:solidFill>
                  <a:srgbClr val="58595B"/>
                </a:solidFill>
                <a:latin typeface="Arial"/>
                <a:cs typeface="Arial"/>
              </a:rPr>
              <a:t>Daha fazla bilgi sadece </a:t>
            </a:r>
            <a:r>
              <a:rPr sz="1816" spc="-42" dirty="0">
                <a:solidFill>
                  <a:srgbClr val="58595B"/>
                </a:solidFill>
                <a:latin typeface="Arial"/>
                <a:cs typeface="Arial"/>
              </a:rPr>
              <a:t>patentlerde</a:t>
            </a:r>
            <a:r>
              <a:rPr sz="1816" spc="-258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816" spc="-42" dirty="0">
                <a:solidFill>
                  <a:srgbClr val="58595B"/>
                </a:solidFill>
                <a:latin typeface="Arial"/>
                <a:cs typeface="Arial"/>
              </a:rPr>
              <a:t>bulunur</a:t>
            </a:r>
            <a:endParaRPr sz="181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0919" y="7048034"/>
            <a:ext cx="7782607" cy="186951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10871">
              <a:spcBef>
                <a:spcPts val="140"/>
              </a:spcBef>
            </a:pPr>
            <a:r>
              <a:rPr sz="1816" dirty="0">
                <a:solidFill>
                  <a:srgbClr val="58595B"/>
                </a:solidFill>
                <a:latin typeface="Arial"/>
                <a:cs typeface="Arial"/>
              </a:rPr>
              <a:t>% </a:t>
            </a:r>
            <a:r>
              <a:rPr sz="1816" spc="-35" dirty="0">
                <a:solidFill>
                  <a:srgbClr val="58595B"/>
                </a:solidFill>
                <a:latin typeface="Arial"/>
                <a:cs typeface="Arial"/>
              </a:rPr>
              <a:t>80’i sadece </a:t>
            </a:r>
            <a:r>
              <a:rPr sz="1816" spc="-42" dirty="0">
                <a:solidFill>
                  <a:srgbClr val="58595B"/>
                </a:solidFill>
                <a:latin typeface="Arial"/>
                <a:cs typeface="Arial"/>
              </a:rPr>
              <a:t>patentlerde</a:t>
            </a:r>
            <a:r>
              <a:rPr sz="1816" spc="-244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816" spc="-42" dirty="0">
                <a:solidFill>
                  <a:srgbClr val="58595B"/>
                </a:solidFill>
                <a:latin typeface="Arial"/>
                <a:cs typeface="Arial"/>
              </a:rPr>
              <a:t>bulunur!</a:t>
            </a:r>
            <a:endParaRPr sz="1816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6">
              <a:latin typeface="Arial"/>
              <a:cs typeface="Arial"/>
            </a:endParaRPr>
          </a:p>
          <a:p>
            <a:pPr marL="17741" marR="7096">
              <a:lnSpc>
                <a:spcPct val="113599"/>
              </a:lnSpc>
              <a:spcBef>
                <a:spcPts val="1565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Patentler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bir şeyin nasıl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gerçekleştirildiğine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odaklanırken, bilimsel makaleler bilimsel katkıyı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esas</a:t>
            </a:r>
            <a:r>
              <a:rPr sz="1537" spc="-7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almaktadır.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21"/>
              </a:spcBef>
            </a:pPr>
            <a:endParaRPr sz="2026">
              <a:latin typeface="Arial"/>
              <a:cs typeface="Arial"/>
            </a:endParaRPr>
          </a:p>
          <a:p>
            <a:pPr marL="17741"/>
            <a:r>
              <a:rPr sz="1537" b="1" spc="-42" dirty="0">
                <a:solidFill>
                  <a:srgbClr val="B2284B"/>
                </a:solidFill>
                <a:latin typeface="Arial"/>
                <a:cs typeface="Arial"/>
              </a:rPr>
              <a:t>Patentler,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bilimsel literatürün tamamlayıcısı olarak</a:t>
            </a:r>
            <a:r>
              <a:rPr sz="1537" b="1" spc="-16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b="1" spc="-42" dirty="0">
                <a:solidFill>
                  <a:srgbClr val="B2284B"/>
                </a:solidFill>
                <a:latin typeface="Arial"/>
                <a:cs typeface="Arial"/>
              </a:rPr>
              <a:t>görülmelidir.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72147" y="3056554"/>
            <a:ext cx="5952710" cy="3282816"/>
            <a:chOff x="1502697" y="2192698"/>
            <a:chExt cx="4261485" cy="2350135"/>
          </a:xfrm>
        </p:grpSpPr>
        <p:sp>
          <p:nvSpPr>
            <p:cNvPr id="12" name="object 12"/>
            <p:cNvSpPr/>
            <p:nvPr/>
          </p:nvSpPr>
          <p:spPr>
            <a:xfrm>
              <a:off x="1502697" y="2192698"/>
              <a:ext cx="2350135" cy="2350135"/>
            </a:xfrm>
            <a:custGeom>
              <a:avLst/>
              <a:gdLst/>
              <a:ahLst/>
              <a:cxnLst/>
              <a:rect l="l" t="t" r="r" b="b"/>
              <a:pathLst>
                <a:path w="2350135" h="2350135">
                  <a:moveTo>
                    <a:pt x="1175016" y="0"/>
                  </a:moveTo>
                  <a:lnTo>
                    <a:pt x="1126582" y="980"/>
                  </a:lnTo>
                  <a:lnTo>
                    <a:pt x="1078646" y="3895"/>
                  </a:lnTo>
                  <a:lnTo>
                    <a:pt x="1031247" y="8707"/>
                  </a:lnTo>
                  <a:lnTo>
                    <a:pt x="984422" y="15378"/>
                  </a:lnTo>
                  <a:lnTo>
                    <a:pt x="938209" y="23872"/>
                  </a:lnTo>
                  <a:lnTo>
                    <a:pt x="892646" y="34149"/>
                  </a:lnTo>
                  <a:lnTo>
                    <a:pt x="847770" y="46171"/>
                  </a:lnTo>
                  <a:lnTo>
                    <a:pt x="803620" y="59903"/>
                  </a:lnTo>
                  <a:lnTo>
                    <a:pt x="760233" y="75304"/>
                  </a:lnTo>
                  <a:lnTo>
                    <a:pt x="717646" y="92338"/>
                  </a:lnTo>
                  <a:lnTo>
                    <a:pt x="675899" y="110967"/>
                  </a:lnTo>
                  <a:lnTo>
                    <a:pt x="635028" y="131153"/>
                  </a:lnTo>
                  <a:lnTo>
                    <a:pt x="595072" y="152858"/>
                  </a:lnTo>
                  <a:lnTo>
                    <a:pt x="556067" y="176044"/>
                  </a:lnTo>
                  <a:lnTo>
                    <a:pt x="518053" y="200674"/>
                  </a:lnTo>
                  <a:lnTo>
                    <a:pt x="481066" y="226709"/>
                  </a:lnTo>
                  <a:lnTo>
                    <a:pt x="445145" y="254113"/>
                  </a:lnTo>
                  <a:lnTo>
                    <a:pt x="410328" y="282847"/>
                  </a:lnTo>
                  <a:lnTo>
                    <a:pt x="376651" y="312873"/>
                  </a:lnTo>
                  <a:lnTo>
                    <a:pt x="344154" y="344154"/>
                  </a:lnTo>
                  <a:lnTo>
                    <a:pt x="312873" y="376651"/>
                  </a:lnTo>
                  <a:lnTo>
                    <a:pt x="282847" y="410328"/>
                  </a:lnTo>
                  <a:lnTo>
                    <a:pt x="254113" y="445145"/>
                  </a:lnTo>
                  <a:lnTo>
                    <a:pt x="226709" y="481066"/>
                  </a:lnTo>
                  <a:lnTo>
                    <a:pt x="200674" y="518053"/>
                  </a:lnTo>
                  <a:lnTo>
                    <a:pt x="176044" y="556067"/>
                  </a:lnTo>
                  <a:lnTo>
                    <a:pt x="152858" y="595072"/>
                  </a:lnTo>
                  <a:lnTo>
                    <a:pt x="131153" y="635028"/>
                  </a:lnTo>
                  <a:lnTo>
                    <a:pt x="110967" y="675899"/>
                  </a:lnTo>
                  <a:lnTo>
                    <a:pt x="92338" y="717646"/>
                  </a:lnTo>
                  <a:lnTo>
                    <a:pt x="75304" y="760233"/>
                  </a:lnTo>
                  <a:lnTo>
                    <a:pt x="59903" y="803620"/>
                  </a:lnTo>
                  <a:lnTo>
                    <a:pt x="46171" y="847770"/>
                  </a:lnTo>
                  <a:lnTo>
                    <a:pt x="34149" y="892646"/>
                  </a:lnTo>
                  <a:lnTo>
                    <a:pt x="23872" y="938209"/>
                  </a:lnTo>
                  <a:lnTo>
                    <a:pt x="15378" y="984422"/>
                  </a:lnTo>
                  <a:lnTo>
                    <a:pt x="8707" y="1031247"/>
                  </a:lnTo>
                  <a:lnTo>
                    <a:pt x="3895" y="1078646"/>
                  </a:lnTo>
                  <a:lnTo>
                    <a:pt x="980" y="1126582"/>
                  </a:lnTo>
                  <a:lnTo>
                    <a:pt x="0" y="1175016"/>
                  </a:lnTo>
                  <a:lnTo>
                    <a:pt x="980" y="1223450"/>
                  </a:lnTo>
                  <a:lnTo>
                    <a:pt x="3895" y="1271386"/>
                  </a:lnTo>
                  <a:lnTo>
                    <a:pt x="8707" y="1318785"/>
                  </a:lnTo>
                  <a:lnTo>
                    <a:pt x="15378" y="1365610"/>
                  </a:lnTo>
                  <a:lnTo>
                    <a:pt x="23872" y="1411823"/>
                  </a:lnTo>
                  <a:lnTo>
                    <a:pt x="34149" y="1457387"/>
                  </a:lnTo>
                  <a:lnTo>
                    <a:pt x="46171" y="1502262"/>
                  </a:lnTo>
                  <a:lnTo>
                    <a:pt x="59903" y="1546413"/>
                  </a:lnTo>
                  <a:lnTo>
                    <a:pt x="75304" y="1589800"/>
                  </a:lnTo>
                  <a:lnTo>
                    <a:pt x="92338" y="1632386"/>
                  </a:lnTo>
                  <a:lnTo>
                    <a:pt x="110967" y="1674134"/>
                  </a:lnTo>
                  <a:lnTo>
                    <a:pt x="131153" y="1715004"/>
                  </a:lnTo>
                  <a:lnTo>
                    <a:pt x="152858" y="1754961"/>
                  </a:lnTo>
                  <a:lnTo>
                    <a:pt x="176044" y="1793965"/>
                  </a:lnTo>
                  <a:lnTo>
                    <a:pt x="200674" y="1831980"/>
                  </a:lnTo>
                  <a:lnTo>
                    <a:pt x="226709" y="1868966"/>
                  </a:lnTo>
                  <a:lnTo>
                    <a:pt x="254113" y="1904887"/>
                  </a:lnTo>
                  <a:lnTo>
                    <a:pt x="282847" y="1939705"/>
                  </a:lnTo>
                  <a:lnTo>
                    <a:pt x="312873" y="1973381"/>
                  </a:lnTo>
                  <a:lnTo>
                    <a:pt x="344154" y="2005879"/>
                  </a:lnTo>
                  <a:lnTo>
                    <a:pt x="376651" y="2037160"/>
                  </a:lnTo>
                  <a:lnTo>
                    <a:pt x="410328" y="2067186"/>
                  </a:lnTo>
                  <a:lnTo>
                    <a:pt x="445145" y="2095919"/>
                  </a:lnTo>
                  <a:lnTo>
                    <a:pt x="481066" y="2123323"/>
                  </a:lnTo>
                  <a:lnTo>
                    <a:pt x="518053" y="2149359"/>
                  </a:lnTo>
                  <a:lnTo>
                    <a:pt x="556067" y="2173989"/>
                  </a:lnTo>
                  <a:lnTo>
                    <a:pt x="595072" y="2197175"/>
                  </a:lnTo>
                  <a:lnTo>
                    <a:pt x="635028" y="2218880"/>
                  </a:lnTo>
                  <a:lnTo>
                    <a:pt x="675899" y="2239066"/>
                  </a:lnTo>
                  <a:lnTo>
                    <a:pt x="717646" y="2257694"/>
                  </a:lnTo>
                  <a:lnTo>
                    <a:pt x="760233" y="2274728"/>
                  </a:lnTo>
                  <a:lnTo>
                    <a:pt x="803620" y="2290130"/>
                  </a:lnTo>
                  <a:lnTo>
                    <a:pt x="847770" y="2303861"/>
                  </a:lnTo>
                  <a:lnTo>
                    <a:pt x="892646" y="2315884"/>
                  </a:lnTo>
                  <a:lnTo>
                    <a:pt x="938209" y="2326161"/>
                  </a:lnTo>
                  <a:lnTo>
                    <a:pt x="984422" y="2334654"/>
                  </a:lnTo>
                  <a:lnTo>
                    <a:pt x="1031247" y="2341326"/>
                  </a:lnTo>
                  <a:lnTo>
                    <a:pt x="1078646" y="2346138"/>
                  </a:lnTo>
                  <a:lnTo>
                    <a:pt x="1126582" y="2349053"/>
                  </a:lnTo>
                  <a:lnTo>
                    <a:pt x="1175016" y="2350033"/>
                  </a:lnTo>
                  <a:lnTo>
                    <a:pt x="1223450" y="2349053"/>
                  </a:lnTo>
                  <a:lnTo>
                    <a:pt x="1271386" y="2346138"/>
                  </a:lnTo>
                  <a:lnTo>
                    <a:pt x="1318785" y="2341326"/>
                  </a:lnTo>
                  <a:lnTo>
                    <a:pt x="1365610" y="2334654"/>
                  </a:lnTo>
                  <a:lnTo>
                    <a:pt x="1411823" y="2326161"/>
                  </a:lnTo>
                  <a:lnTo>
                    <a:pt x="1457387" y="2315884"/>
                  </a:lnTo>
                  <a:lnTo>
                    <a:pt x="1502262" y="2303861"/>
                  </a:lnTo>
                  <a:lnTo>
                    <a:pt x="1546413" y="2290130"/>
                  </a:lnTo>
                  <a:lnTo>
                    <a:pt x="1589800" y="2274728"/>
                  </a:lnTo>
                  <a:lnTo>
                    <a:pt x="1632386" y="2257694"/>
                  </a:lnTo>
                  <a:lnTo>
                    <a:pt x="1674134" y="2239066"/>
                  </a:lnTo>
                  <a:lnTo>
                    <a:pt x="1715004" y="2218880"/>
                  </a:lnTo>
                  <a:lnTo>
                    <a:pt x="1754961" y="2197175"/>
                  </a:lnTo>
                  <a:lnTo>
                    <a:pt x="1793965" y="2173989"/>
                  </a:lnTo>
                  <a:lnTo>
                    <a:pt x="1831980" y="2149359"/>
                  </a:lnTo>
                  <a:lnTo>
                    <a:pt x="1868966" y="2123323"/>
                  </a:lnTo>
                  <a:lnTo>
                    <a:pt x="1904887" y="2095919"/>
                  </a:lnTo>
                  <a:lnTo>
                    <a:pt x="1939705" y="2067186"/>
                  </a:lnTo>
                  <a:lnTo>
                    <a:pt x="1973381" y="2037160"/>
                  </a:lnTo>
                  <a:lnTo>
                    <a:pt x="2005879" y="2005879"/>
                  </a:lnTo>
                  <a:lnTo>
                    <a:pt x="2037160" y="1973381"/>
                  </a:lnTo>
                  <a:lnTo>
                    <a:pt x="2067186" y="1939705"/>
                  </a:lnTo>
                  <a:lnTo>
                    <a:pt x="2095919" y="1904887"/>
                  </a:lnTo>
                  <a:lnTo>
                    <a:pt x="2123323" y="1868966"/>
                  </a:lnTo>
                  <a:lnTo>
                    <a:pt x="2149359" y="1831980"/>
                  </a:lnTo>
                  <a:lnTo>
                    <a:pt x="2173989" y="1793965"/>
                  </a:lnTo>
                  <a:lnTo>
                    <a:pt x="2197175" y="1754961"/>
                  </a:lnTo>
                  <a:lnTo>
                    <a:pt x="2218880" y="1715004"/>
                  </a:lnTo>
                  <a:lnTo>
                    <a:pt x="2239066" y="1674134"/>
                  </a:lnTo>
                  <a:lnTo>
                    <a:pt x="2257694" y="1632386"/>
                  </a:lnTo>
                  <a:lnTo>
                    <a:pt x="2274728" y="1589800"/>
                  </a:lnTo>
                  <a:lnTo>
                    <a:pt x="2290130" y="1546413"/>
                  </a:lnTo>
                  <a:lnTo>
                    <a:pt x="2303861" y="1502262"/>
                  </a:lnTo>
                  <a:lnTo>
                    <a:pt x="2315884" y="1457387"/>
                  </a:lnTo>
                  <a:lnTo>
                    <a:pt x="2326161" y="1411823"/>
                  </a:lnTo>
                  <a:lnTo>
                    <a:pt x="2334654" y="1365610"/>
                  </a:lnTo>
                  <a:lnTo>
                    <a:pt x="2341326" y="1318785"/>
                  </a:lnTo>
                  <a:lnTo>
                    <a:pt x="2346138" y="1271386"/>
                  </a:lnTo>
                  <a:lnTo>
                    <a:pt x="2349053" y="1223450"/>
                  </a:lnTo>
                  <a:lnTo>
                    <a:pt x="2350033" y="1175016"/>
                  </a:lnTo>
                  <a:lnTo>
                    <a:pt x="2349053" y="1126582"/>
                  </a:lnTo>
                  <a:lnTo>
                    <a:pt x="2346138" y="1078646"/>
                  </a:lnTo>
                  <a:lnTo>
                    <a:pt x="2341326" y="1031247"/>
                  </a:lnTo>
                  <a:lnTo>
                    <a:pt x="2334654" y="984422"/>
                  </a:lnTo>
                  <a:lnTo>
                    <a:pt x="2326161" y="938209"/>
                  </a:lnTo>
                  <a:lnTo>
                    <a:pt x="2315884" y="892646"/>
                  </a:lnTo>
                  <a:lnTo>
                    <a:pt x="2303861" y="847770"/>
                  </a:lnTo>
                  <a:lnTo>
                    <a:pt x="2290130" y="803620"/>
                  </a:lnTo>
                  <a:lnTo>
                    <a:pt x="2274728" y="760233"/>
                  </a:lnTo>
                  <a:lnTo>
                    <a:pt x="2257694" y="717646"/>
                  </a:lnTo>
                  <a:lnTo>
                    <a:pt x="2239066" y="675899"/>
                  </a:lnTo>
                  <a:lnTo>
                    <a:pt x="2218880" y="635028"/>
                  </a:lnTo>
                  <a:lnTo>
                    <a:pt x="2197175" y="595072"/>
                  </a:lnTo>
                  <a:lnTo>
                    <a:pt x="2173989" y="556067"/>
                  </a:lnTo>
                  <a:lnTo>
                    <a:pt x="2149359" y="518053"/>
                  </a:lnTo>
                  <a:lnTo>
                    <a:pt x="2123323" y="481066"/>
                  </a:lnTo>
                  <a:lnTo>
                    <a:pt x="2095919" y="445145"/>
                  </a:lnTo>
                  <a:lnTo>
                    <a:pt x="2067186" y="410328"/>
                  </a:lnTo>
                  <a:lnTo>
                    <a:pt x="2037160" y="376651"/>
                  </a:lnTo>
                  <a:lnTo>
                    <a:pt x="2005879" y="344154"/>
                  </a:lnTo>
                  <a:lnTo>
                    <a:pt x="1973381" y="312873"/>
                  </a:lnTo>
                  <a:lnTo>
                    <a:pt x="1939705" y="282847"/>
                  </a:lnTo>
                  <a:lnTo>
                    <a:pt x="1904887" y="254113"/>
                  </a:lnTo>
                  <a:lnTo>
                    <a:pt x="1868966" y="226709"/>
                  </a:lnTo>
                  <a:lnTo>
                    <a:pt x="1831980" y="200674"/>
                  </a:lnTo>
                  <a:lnTo>
                    <a:pt x="1793965" y="176044"/>
                  </a:lnTo>
                  <a:lnTo>
                    <a:pt x="1754961" y="152858"/>
                  </a:lnTo>
                  <a:lnTo>
                    <a:pt x="1715004" y="131153"/>
                  </a:lnTo>
                  <a:lnTo>
                    <a:pt x="1674134" y="110967"/>
                  </a:lnTo>
                  <a:lnTo>
                    <a:pt x="1632386" y="92338"/>
                  </a:lnTo>
                  <a:lnTo>
                    <a:pt x="1589800" y="75304"/>
                  </a:lnTo>
                  <a:lnTo>
                    <a:pt x="1546413" y="59903"/>
                  </a:lnTo>
                  <a:lnTo>
                    <a:pt x="1502262" y="46171"/>
                  </a:lnTo>
                  <a:lnTo>
                    <a:pt x="1457387" y="34149"/>
                  </a:lnTo>
                  <a:lnTo>
                    <a:pt x="1411823" y="23872"/>
                  </a:lnTo>
                  <a:lnTo>
                    <a:pt x="1365610" y="15378"/>
                  </a:lnTo>
                  <a:lnTo>
                    <a:pt x="1318785" y="8707"/>
                  </a:lnTo>
                  <a:lnTo>
                    <a:pt x="1271386" y="3895"/>
                  </a:lnTo>
                  <a:lnTo>
                    <a:pt x="1223450" y="980"/>
                  </a:lnTo>
                  <a:lnTo>
                    <a:pt x="117501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3854" y="2192698"/>
              <a:ext cx="2350135" cy="2350135"/>
            </a:xfrm>
            <a:custGeom>
              <a:avLst/>
              <a:gdLst/>
              <a:ahLst/>
              <a:cxnLst/>
              <a:rect l="l" t="t" r="r" b="b"/>
              <a:pathLst>
                <a:path w="2350135" h="2350135">
                  <a:moveTo>
                    <a:pt x="1175016" y="0"/>
                  </a:moveTo>
                  <a:lnTo>
                    <a:pt x="1126582" y="980"/>
                  </a:lnTo>
                  <a:lnTo>
                    <a:pt x="1078646" y="3895"/>
                  </a:lnTo>
                  <a:lnTo>
                    <a:pt x="1031247" y="8707"/>
                  </a:lnTo>
                  <a:lnTo>
                    <a:pt x="984422" y="15378"/>
                  </a:lnTo>
                  <a:lnTo>
                    <a:pt x="938209" y="23872"/>
                  </a:lnTo>
                  <a:lnTo>
                    <a:pt x="892646" y="34149"/>
                  </a:lnTo>
                  <a:lnTo>
                    <a:pt x="847770" y="46171"/>
                  </a:lnTo>
                  <a:lnTo>
                    <a:pt x="803620" y="59903"/>
                  </a:lnTo>
                  <a:lnTo>
                    <a:pt x="760233" y="75304"/>
                  </a:lnTo>
                  <a:lnTo>
                    <a:pt x="717646" y="92338"/>
                  </a:lnTo>
                  <a:lnTo>
                    <a:pt x="675899" y="110967"/>
                  </a:lnTo>
                  <a:lnTo>
                    <a:pt x="635028" y="131153"/>
                  </a:lnTo>
                  <a:lnTo>
                    <a:pt x="595072" y="152858"/>
                  </a:lnTo>
                  <a:lnTo>
                    <a:pt x="556067" y="176044"/>
                  </a:lnTo>
                  <a:lnTo>
                    <a:pt x="518053" y="200674"/>
                  </a:lnTo>
                  <a:lnTo>
                    <a:pt x="481066" y="226709"/>
                  </a:lnTo>
                  <a:lnTo>
                    <a:pt x="445145" y="254113"/>
                  </a:lnTo>
                  <a:lnTo>
                    <a:pt x="410328" y="282847"/>
                  </a:lnTo>
                  <a:lnTo>
                    <a:pt x="376651" y="312873"/>
                  </a:lnTo>
                  <a:lnTo>
                    <a:pt x="344154" y="344154"/>
                  </a:lnTo>
                  <a:lnTo>
                    <a:pt x="312873" y="376651"/>
                  </a:lnTo>
                  <a:lnTo>
                    <a:pt x="282847" y="410328"/>
                  </a:lnTo>
                  <a:lnTo>
                    <a:pt x="254113" y="445145"/>
                  </a:lnTo>
                  <a:lnTo>
                    <a:pt x="226709" y="481066"/>
                  </a:lnTo>
                  <a:lnTo>
                    <a:pt x="200674" y="518053"/>
                  </a:lnTo>
                  <a:lnTo>
                    <a:pt x="176044" y="556067"/>
                  </a:lnTo>
                  <a:lnTo>
                    <a:pt x="152858" y="595072"/>
                  </a:lnTo>
                  <a:lnTo>
                    <a:pt x="131153" y="635028"/>
                  </a:lnTo>
                  <a:lnTo>
                    <a:pt x="110967" y="675899"/>
                  </a:lnTo>
                  <a:lnTo>
                    <a:pt x="92338" y="717646"/>
                  </a:lnTo>
                  <a:lnTo>
                    <a:pt x="75304" y="760233"/>
                  </a:lnTo>
                  <a:lnTo>
                    <a:pt x="59903" y="803620"/>
                  </a:lnTo>
                  <a:lnTo>
                    <a:pt x="46171" y="847770"/>
                  </a:lnTo>
                  <a:lnTo>
                    <a:pt x="34149" y="892646"/>
                  </a:lnTo>
                  <a:lnTo>
                    <a:pt x="23872" y="938209"/>
                  </a:lnTo>
                  <a:lnTo>
                    <a:pt x="15378" y="984422"/>
                  </a:lnTo>
                  <a:lnTo>
                    <a:pt x="8707" y="1031247"/>
                  </a:lnTo>
                  <a:lnTo>
                    <a:pt x="3895" y="1078646"/>
                  </a:lnTo>
                  <a:lnTo>
                    <a:pt x="980" y="1126582"/>
                  </a:lnTo>
                  <a:lnTo>
                    <a:pt x="0" y="1175016"/>
                  </a:lnTo>
                  <a:lnTo>
                    <a:pt x="980" y="1223450"/>
                  </a:lnTo>
                  <a:lnTo>
                    <a:pt x="3895" y="1271386"/>
                  </a:lnTo>
                  <a:lnTo>
                    <a:pt x="8707" y="1318785"/>
                  </a:lnTo>
                  <a:lnTo>
                    <a:pt x="15378" y="1365610"/>
                  </a:lnTo>
                  <a:lnTo>
                    <a:pt x="23872" y="1411823"/>
                  </a:lnTo>
                  <a:lnTo>
                    <a:pt x="34149" y="1457387"/>
                  </a:lnTo>
                  <a:lnTo>
                    <a:pt x="46171" y="1502262"/>
                  </a:lnTo>
                  <a:lnTo>
                    <a:pt x="59903" y="1546413"/>
                  </a:lnTo>
                  <a:lnTo>
                    <a:pt x="75304" y="1589800"/>
                  </a:lnTo>
                  <a:lnTo>
                    <a:pt x="92338" y="1632386"/>
                  </a:lnTo>
                  <a:lnTo>
                    <a:pt x="110967" y="1674134"/>
                  </a:lnTo>
                  <a:lnTo>
                    <a:pt x="131153" y="1715004"/>
                  </a:lnTo>
                  <a:lnTo>
                    <a:pt x="152858" y="1754961"/>
                  </a:lnTo>
                  <a:lnTo>
                    <a:pt x="176044" y="1793965"/>
                  </a:lnTo>
                  <a:lnTo>
                    <a:pt x="200674" y="1831980"/>
                  </a:lnTo>
                  <a:lnTo>
                    <a:pt x="226709" y="1868966"/>
                  </a:lnTo>
                  <a:lnTo>
                    <a:pt x="254113" y="1904887"/>
                  </a:lnTo>
                  <a:lnTo>
                    <a:pt x="282847" y="1939705"/>
                  </a:lnTo>
                  <a:lnTo>
                    <a:pt x="312873" y="1973381"/>
                  </a:lnTo>
                  <a:lnTo>
                    <a:pt x="344154" y="2005879"/>
                  </a:lnTo>
                  <a:lnTo>
                    <a:pt x="376651" y="2037160"/>
                  </a:lnTo>
                  <a:lnTo>
                    <a:pt x="410328" y="2067186"/>
                  </a:lnTo>
                  <a:lnTo>
                    <a:pt x="445145" y="2095919"/>
                  </a:lnTo>
                  <a:lnTo>
                    <a:pt x="481066" y="2123323"/>
                  </a:lnTo>
                  <a:lnTo>
                    <a:pt x="518053" y="2149359"/>
                  </a:lnTo>
                  <a:lnTo>
                    <a:pt x="556067" y="2173989"/>
                  </a:lnTo>
                  <a:lnTo>
                    <a:pt x="595072" y="2197175"/>
                  </a:lnTo>
                  <a:lnTo>
                    <a:pt x="635028" y="2218880"/>
                  </a:lnTo>
                  <a:lnTo>
                    <a:pt x="675899" y="2239066"/>
                  </a:lnTo>
                  <a:lnTo>
                    <a:pt x="717646" y="2257694"/>
                  </a:lnTo>
                  <a:lnTo>
                    <a:pt x="760233" y="2274728"/>
                  </a:lnTo>
                  <a:lnTo>
                    <a:pt x="803620" y="2290130"/>
                  </a:lnTo>
                  <a:lnTo>
                    <a:pt x="847770" y="2303861"/>
                  </a:lnTo>
                  <a:lnTo>
                    <a:pt x="892646" y="2315884"/>
                  </a:lnTo>
                  <a:lnTo>
                    <a:pt x="938209" y="2326161"/>
                  </a:lnTo>
                  <a:lnTo>
                    <a:pt x="984422" y="2334654"/>
                  </a:lnTo>
                  <a:lnTo>
                    <a:pt x="1031247" y="2341326"/>
                  </a:lnTo>
                  <a:lnTo>
                    <a:pt x="1078646" y="2346138"/>
                  </a:lnTo>
                  <a:lnTo>
                    <a:pt x="1126582" y="2349053"/>
                  </a:lnTo>
                  <a:lnTo>
                    <a:pt x="1175016" y="2350033"/>
                  </a:lnTo>
                  <a:lnTo>
                    <a:pt x="1223450" y="2349053"/>
                  </a:lnTo>
                  <a:lnTo>
                    <a:pt x="1271386" y="2346138"/>
                  </a:lnTo>
                  <a:lnTo>
                    <a:pt x="1318785" y="2341326"/>
                  </a:lnTo>
                  <a:lnTo>
                    <a:pt x="1365610" y="2334654"/>
                  </a:lnTo>
                  <a:lnTo>
                    <a:pt x="1411823" y="2326161"/>
                  </a:lnTo>
                  <a:lnTo>
                    <a:pt x="1457387" y="2315884"/>
                  </a:lnTo>
                  <a:lnTo>
                    <a:pt x="1502262" y="2303861"/>
                  </a:lnTo>
                  <a:lnTo>
                    <a:pt x="1546413" y="2290130"/>
                  </a:lnTo>
                  <a:lnTo>
                    <a:pt x="1589800" y="2274728"/>
                  </a:lnTo>
                  <a:lnTo>
                    <a:pt x="1632386" y="2257694"/>
                  </a:lnTo>
                  <a:lnTo>
                    <a:pt x="1674134" y="2239066"/>
                  </a:lnTo>
                  <a:lnTo>
                    <a:pt x="1715004" y="2218880"/>
                  </a:lnTo>
                  <a:lnTo>
                    <a:pt x="1754961" y="2197175"/>
                  </a:lnTo>
                  <a:lnTo>
                    <a:pt x="1793965" y="2173989"/>
                  </a:lnTo>
                  <a:lnTo>
                    <a:pt x="1831980" y="2149359"/>
                  </a:lnTo>
                  <a:lnTo>
                    <a:pt x="1868966" y="2123323"/>
                  </a:lnTo>
                  <a:lnTo>
                    <a:pt x="1904887" y="2095919"/>
                  </a:lnTo>
                  <a:lnTo>
                    <a:pt x="1939705" y="2067186"/>
                  </a:lnTo>
                  <a:lnTo>
                    <a:pt x="1973381" y="2037160"/>
                  </a:lnTo>
                  <a:lnTo>
                    <a:pt x="2005879" y="2005879"/>
                  </a:lnTo>
                  <a:lnTo>
                    <a:pt x="2037160" y="1973381"/>
                  </a:lnTo>
                  <a:lnTo>
                    <a:pt x="2067186" y="1939705"/>
                  </a:lnTo>
                  <a:lnTo>
                    <a:pt x="2095919" y="1904887"/>
                  </a:lnTo>
                  <a:lnTo>
                    <a:pt x="2123323" y="1868966"/>
                  </a:lnTo>
                  <a:lnTo>
                    <a:pt x="2149359" y="1831980"/>
                  </a:lnTo>
                  <a:lnTo>
                    <a:pt x="2173989" y="1793965"/>
                  </a:lnTo>
                  <a:lnTo>
                    <a:pt x="2197175" y="1754961"/>
                  </a:lnTo>
                  <a:lnTo>
                    <a:pt x="2218880" y="1715004"/>
                  </a:lnTo>
                  <a:lnTo>
                    <a:pt x="2239066" y="1674134"/>
                  </a:lnTo>
                  <a:lnTo>
                    <a:pt x="2257694" y="1632386"/>
                  </a:lnTo>
                  <a:lnTo>
                    <a:pt x="2274728" y="1589800"/>
                  </a:lnTo>
                  <a:lnTo>
                    <a:pt x="2290130" y="1546413"/>
                  </a:lnTo>
                  <a:lnTo>
                    <a:pt x="2303861" y="1502262"/>
                  </a:lnTo>
                  <a:lnTo>
                    <a:pt x="2315884" y="1457387"/>
                  </a:lnTo>
                  <a:lnTo>
                    <a:pt x="2326161" y="1411823"/>
                  </a:lnTo>
                  <a:lnTo>
                    <a:pt x="2334654" y="1365610"/>
                  </a:lnTo>
                  <a:lnTo>
                    <a:pt x="2341326" y="1318785"/>
                  </a:lnTo>
                  <a:lnTo>
                    <a:pt x="2346138" y="1271386"/>
                  </a:lnTo>
                  <a:lnTo>
                    <a:pt x="2349053" y="1223450"/>
                  </a:lnTo>
                  <a:lnTo>
                    <a:pt x="2350033" y="1175016"/>
                  </a:lnTo>
                  <a:lnTo>
                    <a:pt x="2349053" y="1126582"/>
                  </a:lnTo>
                  <a:lnTo>
                    <a:pt x="2346138" y="1078646"/>
                  </a:lnTo>
                  <a:lnTo>
                    <a:pt x="2341326" y="1031247"/>
                  </a:lnTo>
                  <a:lnTo>
                    <a:pt x="2334654" y="984422"/>
                  </a:lnTo>
                  <a:lnTo>
                    <a:pt x="2326161" y="938209"/>
                  </a:lnTo>
                  <a:lnTo>
                    <a:pt x="2315884" y="892646"/>
                  </a:lnTo>
                  <a:lnTo>
                    <a:pt x="2303861" y="847770"/>
                  </a:lnTo>
                  <a:lnTo>
                    <a:pt x="2290130" y="803620"/>
                  </a:lnTo>
                  <a:lnTo>
                    <a:pt x="2274728" y="760233"/>
                  </a:lnTo>
                  <a:lnTo>
                    <a:pt x="2257694" y="717646"/>
                  </a:lnTo>
                  <a:lnTo>
                    <a:pt x="2239066" y="675899"/>
                  </a:lnTo>
                  <a:lnTo>
                    <a:pt x="2218880" y="635028"/>
                  </a:lnTo>
                  <a:lnTo>
                    <a:pt x="2197175" y="595072"/>
                  </a:lnTo>
                  <a:lnTo>
                    <a:pt x="2173989" y="556067"/>
                  </a:lnTo>
                  <a:lnTo>
                    <a:pt x="2149359" y="518053"/>
                  </a:lnTo>
                  <a:lnTo>
                    <a:pt x="2123323" y="481066"/>
                  </a:lnTo>
                  <a:lnTo>
                    <a:pt x="2095919" y="445145"/>
                  </a:lnTo>
                  <a:lnTo>
                    <a:pt x="2067186" y="410328"/>
                  </a:lnTo>
                  <a:lnTo>
                    <a:pt x="2037160" y="376651"/>
                  </a:lnTo>
                  <a:lnTo>
                    <a:pt x="2005879" y="344154"/>
                  </a:lnTo>
                  <a:lnTo>
                    <a:pt x="1973381" y="312873"/>
                  </a:lnTo>
                  <a:lnTo>
                    <a:pt x="1939705" y="282847"/>
                  </a:lnTo>
                  <a:lnTo>
                    <a:pt x="1904887" y="254113"/>
                  </a:lnTo>
                  <a:lnTo>
                    <a:pt x="1868966" y="226709"/>
                  </a:lnTo>
                  <a:lnTo>
                    <a:pt x="1831980" y="200674"/>
                  </a:lnTo>
                  <a:lnTo>
                    <a:pt x="1793965" y="176044"/>
                  </a:lnTo>
                  <a:lnTo>
                    <a:pt x="1754961" y="152858"/>
                  </a:lnTo>
                  <a:lnTo>
                    <a:pt x="1715004" y="131153"/>
                  </a:lnTo>
                  <a:lnTo>
                    <a:pt x="1674134" y="110967"/>
                  </a:lnTo>
                  <a:lnTo>
                    <a:pt x="1632386" y="92338"/>
                  </a:lnTo>
                  <a:lnTo>
                    <a:pt x="1589800" y="75304"/>
                  </a:lnTo>
                  <a:lnTo>
                    <a:pt x="1546413" y="59903"/>
                  </a:lnTo>
                  <a:lnTo>
                    <a:pt x="1502262" y="46171"/>
                  </a:lnTo>
                  <a:lnTo>
                    <a:pt x="1457387" y="34149"/>
                  </a:lnTo>
                  <a:lnTo>
                    <a:pt x="1411823" y="23872"/>
                  </a:lnTo>
                  <a:lnTo>
                    <a:pt x="1365610" y="15378"/>
                  </a:lnTo>
                  <a:lnTo>
                    <a:pt x="1318785" y="8707"/>
                  </a:lnTo>
                  <a:lnTo>
                    <a:pt x="1271386" y="3895"/>
                  </a:lnTo>
                  <a:lnTo>
                    <a:pt x="1223450" y="980"/>
                  </a:lnTo>
                  <a:lnTo>
                    <a:pt x="1175016" y="0"/>
                  </a:lnTo>
                  <a:close/>
                </a:path>
              </a:pathLst>
            </a:custGeom>
            <a:solidFill>
              <a:srgbClr val="B2284B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4" name="object 14"/>
          <p:cNvSpPr/>
          <p:nvPr/>
        </p:nvSpPr>
        <p:spPr>
          <a:xfrm>
            <a:off x="10564829" y="6509413"/>
            <a:ext cx="244814" cy="450600"/>
          </a:xfrm>
          <a:custGeom>
            <a:avLst/>
            <a:gdLst/>
            <a:ahLst/>
            <a:cxnLst/>
            <a:rect l="l" t="t" r="r" b="b"/>
            <a:pathLst>
              <a:path w="175260" h="322579">
                <a:moveTo>
                  <a:pt x="174726" y="87363"/>
                </a:moveTo>
                <a:lnTo>
                  <a:pt x="87363" y="0"/>
                </a:lnTo>
                <a:lnTo>
                  <a:pt x="0" y="87363"/>
                </a:lnTo>
                <a:lnTo>
                  <a:pt x="74028" y="87363"/>
                </a:lnTo>
                <a:lnTo>
                  <a:pt x="74028" y="322364"/>
                </a:lnTo>
                <a:lnTo>
                  <a:pt x="100723" y="322364"/>
                </a:lnTo>
                <a:lnTo>
                  <a:pt x="100723" y="87363"/>
                </a:lnTo>
                <a:lnTo>
                  <a:pt x="174726" y="87363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 txBox="1"/>
          <p:nvPr/>
        </p:nvSpPr>
        <p:spPr>
          <a:xfrm>
            <a:off x="6842428" y="3664641"/>
            <a:ext cx="2392260" cy="2067109"/>
          </a:xfrm>
          <a:prstGeom prst="rect">
            <a:avLst/>
          </a:prstGeom>
        </p:spPr>
        <p:txBody>
          <a:bodyPr vert="horz" wrap="square" lIns="0" tIns="110876" rIns="0" bIns="0" rtlCol="0">
            <a:spAutoFit/>
          </a:bodyPr>
          <a:lstStyle/>
          <a:p>
            <a:pPr marL="17741" marR="31933" indent="40802" algn="ctr">
              <a:lnSpc>
                <a:spcPts val="3800"/>
              </a:lnSpc>
              <a:spcBef>
                <a:spcPts val="873"/>
              </a:spcBef>
            </a:pPr>
            <a:r>
              <a:rPr sz="3772" spc="49" dirty="0">
                <a:solidFill>
                  <a:srgbClr val="FFFFFF"/>
                </a:solidFill>
                <a:latin typeface="Calibri"/>
                <a:cs typeface="Calibri"/>
              </a:rPr>
              <a:t>HERHANGİ  </a:t>
            </a:r>
            <a:r>
              <a:rPr sz="3772" spc="-28" dirty="0">
                <a:solidFill>
                  <a:srgbClr val="FFFFFF"/>
                </a:solidFill>
                <a:latin typeface="Calibri"/>
                <a:cs typeface="Calibri"/>
              </a:rPr>
              <a:t>BİR </a:t>
            </a:r>
            <a:r>
              <a:rPr sz="3772" spc="70" dirty="0">
                <a:solidFill>
                  <a:srgbClr val="FFFFFF"/>
                </a:solidFill>
                <a:latin typeface="Calibri"/>
                <a:cs typeface="Calibri"/>
              </a:rPr>
              <a:t>YERDE  </a:t>
            </a:r>
            <a:r>
              <a:rPr sz="3772" spc="-447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772" spc="-5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772" spc="-159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772" spc="-342" dirty="0">
                <a:solidFill>
                  <a:srgbClr val="FFFFFF"/>
                </a:solidFill>
                <a:latin typeface="Calibri"/>
                <a:cs typeface="Calibri"/>
              </a:rPr>
              <a:t>IMLANMIŞ  </a:t>
            </a:r>
            <a:r>
              <a:rPr sz="3772" spc="21" dirty="0">
                <a:solidFill>
                  <a:srgbClr val="FFFFFF"/>
                </a:solidFill>
                <a:latin typeface="Calibri"/>
                <a:cs typeface="Calibri"/>
              </a:rPr>
              <a:t>BİLGİLER</a:t>
            </a:r>
            <a:endParaRPr sz="3772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65799" y="3664641"/>
            <a:ext cx="2511368" cy="1999463"/>
          </a:xfrm>
          <a:prstGeom prst="rect">
            <a:avLst/>
          </a:prstGeom>
        </p:spPr>
        <p:txBody>
          <a:bodyPr vert="horz" wrap="square" lIns="0" tIns="110876" rIns="0" bIns="0" rtlCol="0">
            <a:spAutoFit/>
          </a:bodyPr>
          <a:lstStyle/>
          <a:p>
            <a:pPr marL="16854" marR="7096" indent="-2661" algn="ctr">
              <a:lnSpc>
                <a:spcPts val="3800"/>
              </a:lnSpc>
              <a:spcBef>
                <a:spcPts val="873"/>
              </a:spcBef>
            </a:pPr>
            <a:r>
              <a:rPr lang="tr-TR" sz="2000" spc="-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PATENT DÖKÜMANLARINDA YAYINLANMIŞ BİLGİLER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8" name="object 18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0" name="object 20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1" name="object 21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2" name="object 22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3" name="object 23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59212" y="1194150"/>
            <a:ext cx="3002522" cy="27580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Patent Araştırma</a:t>
            </a:r>
            <a:r>
              <a:rPr sz="1676" b="1" spc="-23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Linkleri</a:t>
            </a:r>
            <a:endParaRPr sz="1676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59212" y="1712163"/>
            <a:ext cx="3466427" cy="161309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 algn="just">
              <a:lnSpc>
                <a:spcPct val="113599"/>
              </a:lnSpc>
              <a:spcBef>
                <a:spcPts val="140"/>
              </a:spcBef>
            </a:pPr>
            <a:r>
              <a:rPr sz="1537" spc="-49" dirty="0">
                <a:solidFill>
                  <a:srgbClr val="B2284B"/>
                </a:solidFill>
                <a:latin typeface="Arial"/>
                <a:cs typeface="Arial"/>
              </a:rPr>
              <a:t>Yaklaşık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100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milyon verinin bulunduğu bu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veri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tabanlarının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büyük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bölümüne</a:t>
            </a:r>
            <a:r>
              <a:rPr sz="1537" spc="-22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internet  ortamında online (çevrimiçi) erişim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sağ- 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lanmaktadır.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 araştırmasını anahtar  sözcükler kullanarak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konu veya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firma  bazında yapmak</a:t>
            </a:r>
            <a:r>
              <a:rPr sz="1537" spc="-9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mümkündür.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59212" y="3574879"/>
            <a:ext cx="3488602" cy="134346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 algn="just">
              <a:lnSpc>
                <a:spcPct val="113599"/>
              </a:lnSpc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 başvuruları, başvuru tarihinden  itibaren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18 ay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sonra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yayınlanır.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</a:t>
            </a:r>
            <a:r>
              <a:rPr sz="1537" spc="-28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neden-  le,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yapılacak araştırmalarda geriye doğru 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18 ay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içinde yapılan patent başvurularını  görmek mümkün</a:t>
            </a:r>
            <a:r>
              <a:rPr sz="1537" spc="-9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değildir.</a:t>
            </a:r>
            <a:endParaRPr sz="1537" dirty="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411331" y="5652688"/>
          <a:ext cx="7692132" cy="26323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4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464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500" b="1" spc="-35" dirty="0">
                          <a:solidFill>
                            <a:srgbClr val="B2284B"/>
                          </a:solidFill>
                          <a:latin typeface="Arial"/>
                          <a:cs typeface="Arial"/>
                          <a:hlinkClick r:id="rId2"/>
                        </a:rPr>
                        <a:t>http://www.tpe.gov.tr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1362" marB="0">
                    <a:lnL w="12700">
                      <a:solidFill>
                        <a:srgbClr val="D89E9D"/>
                      </a:solidFill>
                      <a:prstDash val="solid"/>
                    </a:lnL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500" b="1" spc="-2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Türk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Patent</a:t>
                      </a:r>
                      <a:r>
                        <a:rPr sz="1500" b="1" spc="-8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Enstitüsü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91362" marB="0">
                    <a:lnR w="12700">
                      <a:solidFill>
                        <a:srgbClr val="D89E9D"/>
                      </a:solidFill>
                      <a:prstDash val="solid"/>
                    </a:lnR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37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  <a:hlinkClick r:id="rId3"/>
                        </a:rPr>
                        <a:t>http://worldwide.espacenet.com*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7486" marB="0">
                    <a:lnL w="12700">
                      <a:solidFill>
                        <a:srgbClr val="D89E9D"/>
                      </a:solidFill>
                      <a:prstDash val="solid"/>
                    </a:lnL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500" b="1" spc="-3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Avrupa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Patent</a:t>
                      </a:r>
                      <a:r>
                        <a:rPr sz="1500" b="1" spc="-6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Ofisi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7486" marB="0">
                    <a:lnR w="12700">
                      <a:solidFill>
                        <a:srgbClr val="D89E9D"/>
                      </a:solidFill>
                      <a:prstDash val="solid"/>
                    </a:lnR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36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500" b="1" spc="-30" dirty="0">
                          <a:solidFill>
                            <a:srgbClr val="B2284B"/>
                          </a:solidFill>
                          <a:latin typeface="Arial"/>
                          <a:cs typeface="Arial"/>
                          <a:hlinkClick r:id="rId4"/>
                        </a:rPr>
                        <a:t>http://www.wipo.int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4825" marB="0">
                    <a:lnL w="12700">
                      <a:solidFill>
                        <a:srgbClr val="D89E9D"/>
                      </a:solidFill>
                      <a:prstDash val="solid"/>
                    </a:lnL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500" b="1" spc="-2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Dünya Fikri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Mülkiyet</a:t>
                      </a:r>
                      <a:r>
                        <a:rPr sz="1500" b="1" spc="-11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3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Teşkilatı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4825" marB="0">
                    <a:lnR w="12700">
                      <a:solidFill>
                        <a:srgbClr val="D89E9D"/>
                      </a:solidFill>
                      <a:prstDash val="solid"/>
                    </a:lnR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37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500" b="1" spc="-30" dirty="0">
                          <a:solidFill>
                            <a:srgbClr val="B2284B"/>
                          </a:solidFill>
                          <a:latin typeface="Arial"/>
                          <a:cs typeface="Arial"/>
                          <a:hlinkClick r:id="rId5"/>
                        </a:rPr>
                        <a:t>http://www.uspto.gov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3051" marB="0">
                    <a:lnL w="12700">
                      <a:solidFill>
                        <a:srgbClr val="D89E9D"/>
                      </a:solidFill>
                      <a:prstDash val="solid"/>
                    </a:lnL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500" b="1" spc="-2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ABD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Patent</a:t>
                      </a:r>
                      <a:r>
                        <a:rPr sz="1500" b="1" spc="-7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Ofisi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3051" marB="0">
                    <a:lnR w="12700">
                      <a:solidFill>
                        <a:srgbClr val="D89E9D"/>
                      </a:solidFill>
                      <a:prstDash val="solid"/>
                    </a:lnR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814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500" b="1" spc="-2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http:</a:t>
                      </a:r>
                      <a:r>
                        <a:rPr sz="1500" b="1" spc="-5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30" dirty="0">
                          <a:solidFill>
                            <a:srgbClr val="B2284B"/>
                          </a:solidFill>
                          <a:latin typeface="Arial"/>
                          <a:cs typeface="Arial"/>
                          <a:hlinkClick r:id="rId6"/>
                        </a:rPr>
                        <a:t>//www.google.com/patents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0390" marB="0">
                    <a:lnL w="12700">
                      <a:solidFill>
                        <a:srgbClr val="D89E9D"/>
                      </a:solidFill>
                      <a:prstDash val="solid"/>
                    </a:lnL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43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Google</a:t>
                      </a:r>
                      <a:r>
                        <a:rPr sz="1500" b="1" spc="-50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B2284B"/>
                          </a:solidFill>
                          <a:latin typeface="Arial"/>
                          <a:cs typeface="Arial"/>
                        </a:rPr>
                        <a:t>Patent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30390" marB="0">
                    <a:lnR w="12700">
                      <a:solidFill>
                        <a:srgbClr val="D89E9D"/>
                      </a:solidFill>
                      <a:prstDash val="solid"/>
                    </a:lnR>
                    <a:lnT w="12700">
                      <a:solidFill>
                        <a:srgbClr val="D89E9D"/>
                      </a:solidFill>
                      <a:prstDash val="solid"/>
                    </a:lnT>
                    <a:lnB w="12700">
                      <a:solidFill>
                        <a:srgbClr val="D89E9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5531872" y="8715977"/>
            <a:ext cx="5699912" cy="18994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118" spc="-35" dirty="0">
                <a:solidFill>
                  <a:srgbClr val="B2284B"/>
                </a:solidFill>
                <a:latin typeface="Arial"/>
                <a:cs typeface="Arial"/>
              </a:rPr>
              <a:t>*Yaklaşık </a:t>
            </a:r>
            <a:r>
              <a:rPr sz="1118" spc="-21" dirty="0">
                <a:solidFill>
                  <a:srgbClr val="B2284B"/>
                </a:solidFill>
                <a:latin typeface="Arial"/>
                <a:cs typeface="Arial"/>
              </a:rPr>
              <a:t>100 </a:t>
            </a:r>
            <a:r>
              <a:rPr sz="1118" spc="-28" dirty="0">
                <a:solidFill>
                  <a:srgbClr val="B2284B"/>
                </a:solidFill>
                <a:latin typeface="Arial"/>
                <a:cs typeface="Arial"/>
              </a:rPr>
              <a:t>milyon patent dökümanı mevcut </a:t>
            </a:r>
            <a:r>
              <a:rPr sz="1118" spc="-21" dirty="0">
                <a:solidFill>
                  <a:srgbClr val="B2284B"/>
                </a:solidFill>
                <a:latin typeface="Arial"/>
                <a:cs typeface="Arial"/>
              </a:rPr>
              <a:t>olup </a:t>
            </a:r>
            <a:r>
              <a:rPr sz="1118" spc="-14" dirty="0">
                <a:solidFill>
                  <a:srgbClr val="B2284B"/>
                </a:solidFill>
                <a:latin typeface="Arial"/>
                <a:cs typeface="Arial"/>
              </a:rPr>
              <a:t>en </a:t>
            </a:r>
            <a:r>
              <a:rPr sz="1118" spc="-21" dirty="0">
                <a:solidFill>
                  <a:srgbClr val="B2284B"/>
                </a:solidFill>
                <a:latin typeface="Arial"/>
                <a:cs typeface="Arial"/>
              </a:rPr>
              <a:t>çok </a:t>
            </a:r>
            <a:r>
              <a:rPr sz="1118" spc="-28" dirty="0">
                <a:solidFill>
                  <a:srgbClr val="B2284B"/>
                </a:solidFill>
                <a:latin typeface="Arial"/>
                <a:cs typeface="Arial"/>
              </a:rPr>
              <a:t>kullanılan patent araştırma</a:t>
            </a:r>
            <a:r>
              <a:rPr sz="1118" spc="-21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118" spc="-35" dirty="0">
                <a:solidFill>
                  <a:srgbClr val="B2284B"/>
                </a:solidFill>
                <a:latin typeface="Arial"/>
                <a:cs typeface="Arial"/>
              </a:rPr>
              <a:t>sitesidir.</a:t>
            </a:r>
            <a:endParaRPr sz="1118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52720" y="1172104"/>
            <a:ext cx="5212058" cy="3593269"/>
            <a:chOff x="823925" y="839097"/>
            <a:chExt cx="3731260" cy="2572385"/>
          </a:xfrm>
        </p:grpSpPr>
        <p:sp>
          <p:nvSpPr>
            <p:cNvPr id="14" name="object 14"/>
            <p:cNvSpPr/>
            <p:nvPr/>
          </p:nvSpPr>
          <p:spPr>
            <a:xfrm>
              <a:off x="940518" y="3036070"/>
              <a:ext cx="3614601" cy="3748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949462" y="2424868"/>
              <a:ext cx="194061" cy="1461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7894" y="2616591"/>
              <a:ext cx="194048" cy="14617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8214" y="2413202"/>
              <a:ext cx="455295" cy="361315"/>
            </a:xfrm>
            <a:custGeom>
              <a:avLst/>
              <a:gdLst/>
              <a:ahLst/>
              <a:cxnLst/>
              <a:rect l="l" t="t" r="r" b="b"/>
              <a:pathLst>
                <a:path w="455294" h="361314">
                  <a:moveTo>
                    <a:pt x="371475" y="5283"/>
                  </a:moveTo>
                  <a:lnTo>
                    <a:pt x="368490" y="0"/>
                  </a:lnTo>
                  <a:lnTo>
                    <a:pt x="0" y="208165"/>
                  </a:lnTo>
                  <a:lnTo>
                    <a:pt x="2971" y="213436"/>
                  </a:lnTo>
                  <a:lnTo>
                    <a:pt x="371475" y="5283"/>
                  </a:lnTo>
                  <a:close/>
                </a:path>
                <a:path w="455294" h="361314">
                  <a:moveTo>
                    <a:pt x="380593" y="21412"/>
                  </a:moveTo>
                  <a:lnTo>
                    <a:pt x="377609" y="16141"/>
                  </a:lnTo>
                  <a:lnTo>
                    <a:pt x="9118" y="224294"/>
                  </a:lnTo>
                  <a:lnTo>
                    <a:pt x="12090" y="229577"/>
                  </a:lnTo>
                  <a:lnTo>
                    <a:pt x="380593" y="21412"/>
                  </a:lnTo>
                  <a:close/>
                </a:path>
                <a:path w="455294" h="361314">
                  <a:moveTo>
                    <a:pt x="389712" y="37553"/>
                  </a:moveTo>
                  <a:lnTo>
                    <a:pt x="386740" y="32270"/>
                  </a:lnTo>
                  <a:lnTo>
                    <a:pt x="18237" y="240436"/>
                  </a:lnTo>
                  <a:lnTo>
                    <a:pt x="21209" y="245706"/>
                  </a:lnTo>
                  <a:lnTo>
                    <a:pt x="389712" y="37553"/>
                  </a:lnTo>
                  <a:close/>
                </a:path>
                <a:path w="455294" h="361314">
                  <a:moveTo>
                    <a:pt x="398830" y="53695"/>
                  </a:moveTo>
                  <a:lnTo>
                    <a:pt x="395846" y="48412"/>
                  </a:lnTo>
                  <a:lnTo>
                    <a:pt x="27355" y="256578"/>
                  </a:lnTo>
                  <a:lnTo>
                    <a:pt x="30327" y="261848"/>
                  </a:lnTo>
                  <a:lnTo>
                    <a:pt x="398830" y="53695"/>
                  </a:lnTo>
                  <a:close/>
                </a:path>
                <a:path w="455294" h="361314">
                  <a:moveTo>
                    <a:pt x="427647" y="104711"/>
                  </a:moveTo>
                  <a:lnTo>
                    <a:pt x="424662" y="99441"/>
                  </a:lnTo>
                  <a:lnTo>
                    <a:pt x="56172" y="307594"/>
                  </a:lnTo>
                  <a:lnTo>
                    <a:pt x="59143" y="312864"/>
                  </a:lnTo>
                  <a:lnTo>
                    <a:pt x="427647" y="104711"/>
                  </a:lnTo>
                  <a:close/>
                </a:path>
                <a:path w="455294" h="361314">
                  <a:moveTo>
                    <a:pt x="436765" y="120853"/>
                  </a:moveTo>
                  <a:lnTo>
                    <a:pt x="433781" y="115570"/>
                  </a:lnTo>
                  <a:lnTo>
                    <a:pt x="65290" y="323735"/>
                  </a:lnTo>
                  <a:lnTo>
                    <a:pt x="68262" y="329006"/>
                  </a:lnTo>
                  <a:lnTo>
                    <a:pt x="436765" y="120853"/>
                  </a:lnTo>
                  <a:close/>
                </a:path>
                <a:path w="455294" h="361314">
                  <a:moveTo>
                    <a:pt x="445884" y="136994"/>
                  </a:moveTo>
                  <a:lnTo>
                    <a:pt x="442899" y="131724"/>
                  </a:lnTo>
                  <a:lnTo>
                    <a:pt x="74409" y="339877"/>
                  </a:lnTo>
                  <a:lnTo>
                    <a:pt x="77381" y="345160"/>
                  </a:lnTo>
                  <a:lnTo>
                    <a:pt x="445884" y="136994"/>
                  </a:lnTo>
                  <a:close/>
                </a:path>
                <a:path w="455294" h="361314">
                  <a:moveTo>
                    <a:pt x="455002" y="153123"/>
                  </a:moveTo>
                  <a:lnTo>
                    <a:pt x="452018" y="147853"/>
                  </a:lnTo>
                  <a:lnTo>
                    <a:pt x="83527" y="356019"/>
                  </a:lnTo>
                  <a:lnTo>
                    <a:pt x="86512" y="361289"/>
                  </a:lnTo>
                  <a:lnTo>
                    <a:pt x="455002" y="153123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4485" y="2727574"/>
              <a:ext cx="199757" cy="13949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823925" y="2499346"/>
              <a:ext cx="986155" cy="689610"/>
            </a:xfrm>
            <a:custGeom>
              <a:avLst/>
              <a:gdLst/>
              <a:ahLst/>
              <a:cxnLst/>
              <a:rect l="l" t="t" r="r" b="b"/>
              <a:pathLst>
                <a:path w="986155" h="689610">
                  <a:moveTo>
                    <a:pt x="985685" y="401751"/>
                  </a:moveTo>
                  <a:lnTo>
                    <a:pt x="605637" y="279260"/>
                  </a:lnTo>
                  <a:lnTo>
                    <a:pt x="536194" y="257657"/>
                  </a:lnTo>
                  <a:lnTo>
                    <a:pt x="475564" y="217411"/>
                  </a:lnTo>
                  <a:lnTo>
                    <a:pt x="140665" y="0"/>
                  </a:lnTo>
                  <a:lnTo>
                    <a:pt x="100025" y="56946"/>
                  </a:lnTo>
                  <a:lnTo>
                    <a:pt x="191782" y="110388"/>
                  </a:lnTo>
                  <a:lnTo>
                    <a:pt x="347713" y="202209"/>
                  </a:lnTo>
                  <a:lnTo>
                    <a:pt x="309130" y="192443"/>
                  </a:lnTo>
                  <a:lnTo>
                    <a:pt x="255803" y="188036"/>
                  </a:lnTo>
                  <a:lnTo>
                    <a:pt x="211315" y="191795"/>
                  </a:lnTo>
                  <a:lnTo>
                    <a:pt x="157454" y="203136"/>
                  </a:lnTo>
                  <a:lnTo>
                    <a:pt x="101815" y="219202"/>
                  </a:lnTo>
                  <a:lnTo>
                    <a:pt x="51968" y="237185"/>
                  </a:lnTo>
                  <a:lnTo>
                    <a:pt x="15494" y="254266"/>
                  </a:lnTo>
                  <a:lnTo>
                    <a:pt x="0" y="267627"/>
                  </a:lnTo>
                  <a:lnTo>
                    <a:pt x="3022" y="284822"/>
                  </a:lnTo>
                  <a:lnTo>
                    <a:pt x="15570" y="301853"/>
                  </a:lnTo>
                  <a:lnTo>
                    <a:pt x="31584" y="314236"/>
                  </a:lnTo>
                  <a:lnTo>
                    <a:pt x="45008" y="317538"/>
                  </a:lnTo>
                  <a:lnTo>
                    <a:pt x="64681" y="304342"/>
                  </a:lnTo>
                  <a:lnTo>
                    <a:pt x="102870" y="276567"/>
                  </a:lnTo>
                  <a:lnTo>
                    <a:pt x="152603" y="245364"/>
                  </a:lnTo>
                  <a:lnTo>
                    <a:pt x="206883" y="221830"/>
                  </a:lnTo>
                  <a:lnTo>
                    <a:pt x="258749" y="217106"/>
                  </a:lnTo>
                  <a:lnTo>
                    <a:pt x="403415" y="262394"/>
                  </a:lnTo>
                  <a:lnTo>
                    <a:pt x="514921" y="302412"/>
                  </a:lnTo>
                  <a:lnTo>
                    <a:pt x="616305" y="363613"/>
                  </a:lnTo>
                  <a:lnTo>
                    <a:pt x="742759" y="447217"/>
                  </a:lnTo>
                  <a:lnTo>
                    <a:pt x="771842" y="490423"/>
                  </a:lnTo>
                  <a:lnTo>
                    <a:pt x="787857" y="547382"/>
                  </a:lnTo>
                  <a:lnTo>
                    <a:pt x="795045" y="605650"/>
                  </a:lnTo>
                  <a:lnTo>
                    <a:pt x="797610" y="652792"/>
                  </a:lnTo>
                  <a:lnTo>
                    <a:pt x="799795" y="676376"/>
                  </a:lnTo>
                  <a:lnTo>
                    <a:pt x="810831" y="684707"/>
                  </a:lnTo>
                  <a:lnTo>
                    <a:pt x="830541" y="689305"/>
                  </a:lnTo>
                  <a:lnTo>
                    <a:pt x="851662" y="688301"/>
                  </a:lnTo>
                  <a:lnTo>
                    <a:pt x="866927" y="679780"/>
                  </a:lnTo>
                  <a:lnTo>
                    <a:pt x="867498" y="659333"/>
                  </a:lnTo>
                  <a:lnTo>
                    <a:pt x="857719" y="620268"/>
                  </a:lnTo>
                  <a:lnTo>
                    <a:pt x="840206" y="570255"/>
                  </a:lnTo>
                  <a:lnTo>
                    <a:pt x="817537" y="516953"/>
                  </a:lnTo>
                  <a:lnTo>
                    <a:pt x="792327" y="468033"/>
                  </a:lnTo>
                  <a:lnTo>
                    <a:pt x="767168" y="431152"/>
                  </a:lnTo>
                  <a:lnTo>
                    <a:pt x="730072" y="392569"/>
                  </a:lnTo>
                  <a:lnTo>
                    <a:pt x="698182" y="368846"/>
                  </a:lnTo>
                  <a:lnTo>
                    <a:pt x="867791" y="431800"/>
                  </a:lnTo>
                  <a:lnTo>
                    <a:pt x="967155" y="469239"/>
                  </a:lnTo>
                  <a:lnTo>
                    <a:pt x="985685" y="401751"/>
                  </a:lnTo>
                  <a:close/>
                </a:path>
              </a:pathLst>
            </a:custGeom>
            <a:solidFill>
              <a:srgbClr val="2D688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857752" y="2580601"/>
              <a:ext cx="244226" cy="3101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998588" y="2521458"/>
              <a:ext cx="13055" cy="57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6769" y="2524798"/>
              <a:ext cx="399252" cy="4029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5215" y="2520962"/>
              <a:ext cx="385305" cy="22630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857999" y="2687319"/>
              <a:ext cx="456501" cy="10760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331295" y="2861119"/>
              <a:ext cx="196145" cy="15572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1367142" y="2995764"/>
              <a:ext cx="160947" cy="9759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1413954" y="2746095"/>
              <a:ext cx="113487" cy="6577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1342694" y="2831045"/>
              <a:ext cx="104978" cy="9582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" name="object 29"/>
            <p:cNvSpPr/>
            <p:nvPr/>
          </p:nvSpPr>
          <p:spPr>
            <a:xfrm>
              <a:off x="1388249" y="2820758"/>
              <a:ext cx="139191" cy="9766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93151" y="2777032"/>
              <a:ext cx="134289" cy="9295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1" name="object 31"/>
            <p:cNvSpPr/>
            <p:nvPr/>
          </p:nvSpPr>
          <p:spPr>
            <a:xfrm>
              <a:off x="1131430" y="2029853"/>
              <a:ext cx="306070" cy="337820"/>
            </a:xfrm>
            <a:custGeom>
              <a:avLst/>
              <a:gdLst/>
              <a:ahLst/>
              <a:cxnLst/>
              <a:rect l="l" t="t" r="r" b="b"/>
              <a:pathLst>
                <a:path w="306069" h="337819">
                  <a:moveTo>
                    <a:pt x="231241" y="254088"/>
                  </a:moveTo>
                  <a:lnTo>
                    <a:pt x="0" y="189788"/>
                  </a:lnTo>
                  <a:lnTo>
                    <a:pt x="83477" y="337553"/>
                  </a:lnTo>
                  <a:lnTo>
                    <a:pt x="231241" y="254088"/>
                  </a:lnTo>
                  <a:close/>
                </a:path>
                <a:path w="306069" h="337819">
                  <a:moveTo>
                    <a:pt x="306031" y="64300"/>
                  </a:moveTo>
                  <a:lnTo>
                    <a:pt x="74790" y="0"/>
                  </a:lnTo>
                  <a:lnTo>
                    <a:pt x="158267" y="147777"/>
                  </a:lnTo>
                  <a:lnTo>
                    <a:pt x="306031" y="6430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2906" y="839097"/>
              <a:ext cx="3563972" cy="235088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77549" y="2985441"/>
              <a:ext cx="2936240" cy="205104"/>
            </a:xfrm>
            <a:custGeom>
              <a:avLst/>
              <a:gdLst/>
              <a:ahLst/>
              <a:cxnLst/>
              <a:rect l="l" t="t" r="r" b="b"/>
              <a:pathLst>
                <a:path w="2936240" h="205105">
                  <a:moveTo>
                    <a:pt x="2936227" y="0"/>
                  </a:moveTo>
                  <a:lnTo>
                    <a:pt x="0" y="0"/>
                  </a:lnTo>
                  <a:lnTo>
                    <a:pt x="0" y="96037"/>
                  </a:lnTo>
                  <a:lnTo>
                    <a:pt x="11193" y="138275"/>
                  </a:lnTo>
                  <a:lnTo>
                    <a:pt x="41719" y="172766"/>
                  </a:lnTo>
                  <a:lnTo>
                    <a:pt x="87000" y="196019"/>
                  </a:lnTo>
                  <a:lnTo>
                    <a:pt x="142455" y="204546"/>
                  </a:lnTo>
                  <a:lnTo>
                    <a:pt x="2793796" y="204546"/>
                  </a:lnTo>
                  <a:lnTo>
                    <a:pt x="2849227" y="196019"/>
                  </a:lnTo>
                  <a:lnTo>
                    <a:pt x="2894501" y="172766"/>
                  </a:lnTo>
                  <a:lnTo>
                    <a:pt x="2925031" y="138275"/>
                  </a:lnTo>
                  <a:lnTo>
                    <a:pt x="2936227" y="96037"/>
                  </a:lnTo>
                  <a:lnTo>
                    <a:pt x="2936227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0981" y="3104701"/>
              <a:ext cx="2929890" cy="85725"/>
            </a:xfrm>
            <a:custGeom>
              <a:avLst/>
              <a:gdLst/>
              <a:ahLst/>
              <a:cxnLst/>
              <a:rect l="l" t="t" r="r" b="b"/>
              <a:pathLst>
                <a:path w="2929890" h="85725">
                  <a:moveTo>
                    <a:pt x="2929343" y="0"/>
                  </a:moveTo>
                  <a:lnTo>
                    <a:pt x="0" y="0"/>
                  </a:lnTo>
                  <a:lnTo>
                    <a:pt x="18033" y="33883"/>
                  </a:lnTo>
                  <a:lnTo>
                    <a:pt x="49187" y="60913"/>
                  </a:lnTo>
                  <a:lnTo>
                    <a:pt x="90504" y="78808"/>
                  </a:lnTo>
                  <a:lnTo>
                    <a:pt x="139026" y="85280"/>
                  </a:lnTo>
                  <a:lnTo>
                    <a:pt x="2790367" y="85280"/>
                  </a:lnTo>
                  <a:lnTo>
                    <a:pt x="2838873" y="78808"/>
                  </a:lnTo>
                  <a:lnTo>
                    <a:pt x="2880177" y="60913"/>
                  </a:lnTo>
                  <a:lnTo>
                    <a:pt x="2911320" y="33883"/>
                  </a:lnTo>
                  <a:lnTo>
                    <a:pt x="2929343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643354" y="1649476"/>
              <a:ext cx="2004695" cy="1254760"/>
            </a:xfrm>
            <a:custGeom>
              <a:avLst/>
              <a:gdLst/>
              <a:ahLst/>
              <a:cxnLst/>
              <a:rect l="l" t="t" r="r" b="b"/>
              <a:pathLst>
                <a:path w="2004695" h="1254760">
                  <a:moveTo>
                    <a:pt x="2004593" y="0"/>
                  </a:moveTo>
                  <a:lnTo>
                    <a:pt x="0" y="0"/>
                  </a:lnTo>
                  <a:lnTo>
                    <a:pt x="0" y="1254594"/>
                  </a:lnTo>
                  <a:lnTo>
                    <a:pt x="2004593" y="1254594"/>
                  </a:lnTo>
                  <a:lnTo>
                    <a:pt x="2004593" y="0"/>
                  </a:lnTo>
                  <a:close/>
                </a:path>
              </a:pathLst>
            </a:custGeom>
            <a:solidFill>
              <a:srgbClr val="A5E5E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1643360" y="1683678"/>
              <a:ext cx="2004695" cy="1220470"/>
            </a:xfrm>
            <a:custGeom>
              <a:avLst/>
              <a:gdLst/>
              <a:ahLst/>
              <a:cxnLst/>
              <a:rect l="l" t="t" r="r" b="b"/>
              <a:pathLst>
                <a:path w="2004695" h="1220470">
                  <a:moveTo>
                    <a:pt x="1977275" y="0"/>
                  </a:moveTo>
                  <a:lnTo>
                    <a:pt x="27317" y="0"/>
                  </a:lnTo>
                  <a:lnTo>
                    <a:pt x="0" y="1220393"/>
                  </a:lnTo>
                  <a:lnTo>
                    <a:pt x="2004593" y="1220393"/>
                  </a:lnTo>
                  <a:lnTo>
                    <a:pt x="1977275" y="0"/>
                  </a:lnTo>
                  <a:close/>
                </a:path>
              </a:pathLst>
            </a:custGeom>
            <a:solidFill>
              <a:srgbClr val="CCF9F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3454196" y="1649476"/>
              <a:ext cx="117627" cy="125459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3334169" y="1649476"/>
              <a:ext cx="63728" cy="125459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16827" y="1562398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4">
                  <a:moveTo>
                    <a:pt x="28816" y="0"/>
                  </a:moveTo>
                  <a:lnTo>
                    <a:pt x="17600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6"/>
                  </a:lnTo>
                  <a:lnTo>
                    <a:pt x="2264" y="40032"/>
                  </a:lnTo>
                  <a:lnTo>
                    <a:pt x="8440" y="49191"/>
                  </a:lnTo>
                  <a:lnTo>
                    <a:pt x="17600" y="55367"/>
                  </a:lnTo>
                  <a:lnTo>
                    <a:pt x="28816" y="57632"/>
                  </a:lnTo>
                  <a:lnTo>
                    <a:pt x="40039" y="55367"/>
                  </a:lnTo>
                  <a:lnTo>
                    <a:pt x="49202" y="49191"/>
                  </a:lnTo>
                  <a:lnTo>
                    <a:pt x="55380" y="40032"/>
                  </a:lnTo>
                  <a:lnTo>
                    <a:pt x="57645" y="28816"/>
                  </a:lnTo>
                  <a:lnTo>
                    <a:pt x="55380" y="17600"/>
                  </a:lnTo>
                  <a:lnTo>
                    <a:pt x="49202" y="8440"/>
                  </a:lnTo>
                  <a:lnTo>
                    <a:pt x="40039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2621438" y="1566995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4">
                  <a:moveTo>
                    <a:pt x="24206" y="0"/>
                  </a:moveTo>
                  <a:lnTo>
                    <a:pt x="14782" y="1903"/>
                  </a:lnTo>
                  <a:lnTo>
                    <a:pt x="7088" y="7094"/>
                  </a:lnTo>
                  <a:lnTo>
                    <a:pt x="1901" y="14792"/>
                  </a:lnTo>
                  <a:lnTo>
                    <a:pt x="0" y="24218"/>
                  </a:lnTo>
                  <a:lnTo>
                    <a:pt x="1901" y="33642"/>
                  </a:lnTo>
                  <a:lnTo>
                    <a:pt x="7088" y="41336"/>
                  </a:lnTo>
                  <a:lnTo>
                    <a:pt x="14782" y="46523"/>
                  </a:lnTo>
                  <a:lnTo>
                    <a:pt x="24206" y="48425"/>
                  </a:lnTo>
                  <a:lnTo>
                    <a:pt x="33632" y="46523"/>
                  </a:lnTo>
                  <a:lnTo>
                    <a:pt x="41330" y="41336"/>
                  </a:lnTo>
                  <a:lnTo>
                    <a:pt x="46521" y="33642"/>
                  </a:lnTo>
                  <a:lnTo>
                    <a:pt x="48425" y="24218"/>
                  </a:lnTo>
                  <a:lnTo>
                    <a:pt x="46521" y="14792"/>
                  </a:lnTo>
                  <a:lnTo>
                    <a:pt x="41330" y="7094"/>
                  </a:lnTo>
                  <a:lnTo>
                    <a:pt x="33632" y="1903"/>
                  </a:lnTo>
                  <a:lnTo>
                    <a:pt x="24206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1243736" y="2984194"/>
              <a:ext cx="1917700" cy="82550"/>
            </a:xfrm>
            <a:custGeom>
              <a:avLst/>
              <a:gdLst/>
              <a:ahLst/>
              <a:cxnLst/>
              <a:rect l="l" t="t" r="r" b="b"/>
              <a:pathLst>
                <a:path w="1917700" h="82550">
                  <a:moveTo>
                    <a:pt x="43510" y="60198"/>
                  </a:moveTo>
                  <a:lnTo>
                    <a:pt x="41808" y="51739"/>
                  </a:lnTo>
                  <a:lnTo>
                    <a:pt x="37134" y="44831"/>
                  </a:lnTo>
                  <a:lnTo>
                    <a:pt x="30226" y="40170"/>
                  </a:lnTo>
                  <a:lnTo>
                    <a:pt x="21755" y="38455"/>
                  </a:lnTo>
                  <a:lnTo>
                    <a:pt x="13284" y="40170"/>
                  </a:lnTo>
                  <a:lnTo>
                    <a:pt x="6375" y="44831"/>
                  </a:lnTo>
                  <a:lnTo>
                    <a:pt x="1714" y="51739"/>
                  </a:lnTo>
                  <a:lnTo>
                    <a:pt x="0" y="60198"/>
                  </a:lnTo>
                  <a:lnTo>
                    <a:pt x="1714" y="68668"/>
                  </a:lnTo>
                  <a:lnTo>
                    <a:pt x="6375" y="75590"/>
                  </a:lnTo>
                  <a:lnTo>
                    <a:pt x="13284" y="80251"/>
                  </a:lnTo>
                  <a:lnTo>
                    <a:pt x="21755" y="81953"/>
                  </a:lnTo>
                  <a:lnTo>
                    <a:pt x="30226" y="80251"/>
                  </a:lnTo>
                  <a:lnTo>
                    <a:pt x="37134" y="75590"/>
                  </a:lnTo>
                  <a:lnTo>
                    <a:pt x="41808" y="68668"/>
                  </a:lnTo>
                  <a:lnTo>
                    <a:pt x="43510" y="60198"/>
                  </a:lnTo>
                  <a:close/>
                </a:path>
                <a:path w="1917700" h="82550">
                  <a:moveTo>
                    <a:pt x="1917090" y="0"/>
                  </a:moveTo>
                  <a:lnTo>
                    <a:pt x="886739" y="0"/>
                  </a:lnTo>
                  <a:lnTo>
                    <a:pt x="886739" y="7620"/>
                  </a:lnTo>
                  <a:lnTo>
                    <a:pt x="886739" y="59690"/>
                  </a:lnTo>
                  <a:lnTo>
                    <a:pt x="886739" y="66040"/>
                  </a:lnTo>
                  <a:lnTo>
                    <a:pt x="1917090" y="66040"/>
                  </a:lnTo>
                  <a:lnTo>
                    <a:pt x="1917090" y="59690"/>
                  </a:lnTo>
                  <a:lnTo>
                    <a:pt x="893267" y="59690"/>
                  </a:lnTo>
                  <a:lnTo>
                    <a:pt x="893267" y="7620"/>
                  </a:lnTo>
                  <a:lnTo>
                    <a:pt x="1910575" y="7620"/>
                  </a:lnTo>
                  <a:lnTo>
                    <a:pt x="1910575" y="59258"/>
                  </a:lnTo>
                  <a:lnTo>
                    <a:pt x="1917090" y="59258"/>
                  </a:lnTo>
                  <a:lnTo>
                    <a:pt x="1917090" y="7620"/>
                  </a:lnTo>
                  <a:lnTo>
                    <a:pt x="1917090" y="7112"/>
                  </a:lnTo>
                  <a:lnTo>
                    <a:pt x="191709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1249384" y="30282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5018" y="0"/>
                  </a:moveTo>
                  <a:lnTo>
                    <a:pt x="7213" y="0"/>
                  </a:lnTo>
                  <a:lnTo>
                    <a:pt x="0" y="7226"/>
                  </a:lnTo>
                  <a:lnTo>
                    <a:pt x="0" y="25019"/>
                  </a:lnTo>
                  <a:lnTo>
                    <a:pt x="7213" y="32245"/>
                  </a:lnTo>
                  <a:lnTo>
                    <a:pt x="25018" y="32245"/>
                  </a:lnTo>
                  <a:lnTo>
                    <a:pt x="32232" y="25019"/>
                  </a:lnTo>
                  <a:lnTo>
                    <a:pt x="32232" y="7226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1311960" y="3022649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4">
                  <a:moveTo>
                    <a:pt x="21755" y="0"/>
                  </a:moveTo>
                  <a:lnTo>
                    <a:pt x="13287" y="1709"/>
                  </a:lnTo>
                  <a:lnTo>
                    <a:pt x="6372" y="6370"/>
                  </a:lnTo>
                  <a:lnTo>
                    <a:pt x="1709" y="13282"/>
                  </a:lnTo>
                  <a:lnTo>
                    <a:pt x="0" y="21742"/>
                  </a:lnTo>
                  <a:lnTo>
                    <a:pt x="1709" y="30210"/>
                  </a:lnTo>
                  <a:lnTo>
                    <a:pt x="6372" y="37125"/>
                  </a:lnTo>
                  <a:lnTo>
                    <a:pt x="13287" y="41787"/>
                  </a:lnTo>
                  <a:lnTo>
                    <a:pt x="21755" y="43497"/>
                  </a:lnTo>
                  <a:lnTo>
                    <a:pt x="30222" y="41787"/>
                  </a:lnTo>
                  <a:lnTo>
                    <a:pt x="37137" y="37125"/>
                  </a:lnTo>
                  <a:lnTo>
                    <a:pt x="41800" y="30210"/>
                  </a:lnTo>
                  <a:lnTo>
                    <a:pt x="43510" y="21742"/>
                  </a:lnTo>
                  <a:lnTo>
                    <a:pt x="41800" y="13282"/>
                  </a:lnTo>
                  <a:lnTo>
                    <a:pt x="37137" y="6370"/>
                  </a:lnTo>
                  <a:lnTo>
                    <a:pt x="30222" y="1709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17599" y="30282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5018" y="0"/>
                  </a:moveTo>
                  <a:lnTo>
                    <a:pt x="7213" y="0"/>
                  </a:lnTo>
                  <a:lnTo>
                    <a:pt x="0" y="7226"/>
                  </a:lnTo>
                  <a:lnTo>
                    <a:pt x="0" y="25019"/>
                  </a:lnTo>
                  <a:lnTo>
                    <a:pt x="7213" y="32245"/>
                  </a:lnTo>
                  <a:lnTo>
                    <a:pt x="25018" y="32245"/>
                  </a:lnTo>
                  <a:lnTo>
                    <a:pt x="32232" y="25019"/>
                  </a:lnTo>
                  <a:lnTo>
                    <a:pt x="32232" y="7226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1380180" y="3022649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4">
                  <a:moveTo>
                    <a:pt x="21755" y="0"/>
                  </a:moveTo>
                  <a:lnTo>
                    <a:pt x="13287" y="1709"/>
                  </a:lnTo>
                  <a:lnTo>
                    <a:pt x="6372" y="6370"/>
                  </a:lnTo>
                  <a:lnTo>
                    <a:pt x="1709" y="13282"/>
                  </a:lnTo>
                  <a:lnTo>
                    <a:pt x="0" y="21742"/>
                  </a:lnTo>
                  <a:lnTo>
                    <a:pt x="1709" y="30210"/>
                  </a:lnTo>
                  <a:lnTo>
                    <a:pt x="6372" y="37125"/>
                  </a:lnTo>
                  <a:lnTo>
                    <a:pt x="13287" y="41787"/>
                  </a:lnTo>
                  <a:lnTo>
                    <a:pt x="21755" y="43497"/>
                  </a:lnTo>
                  <a:lnTo>
                    <a:pt x="30222" y="41787"/>
                  </a:lnTo>
                  <a:lnTo>
                    <a:pt x="37137" y="37125"/>
                  </a:lnTo>
                  <a:lnTo>
                    <a:pt x="41800" y="30210"/>
                  </a:lnTo>
                  <a:lnTo>
                    <a:pt x="43510" y="21742"/>
                  </a:lnTo>
                  <a:lnTo>
                    <a:pt x="41800" y="13282"/>
                  </a:lnTo>
                  <a:lnTo>
                    <a:pt x="37137" y="6370"/>
                  </a:lnTo>
                  <a:lnTo>
                    <a:pt x="30222" y="1709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85818" y="30282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5018" y="0"/>
                  </a:moveTo>
                  <a:lnTo>
                    <a:pt x="7213" y="0"/>
                  </a:lnTo>
                  <a:lnTo>
                    <a:pt x="0" y="7226"/>
                  </a:lnTo>
                  <a:lnTo>
                    <a:pt x="0" y="25019"/>
                  </a:lnTo>
                  <a:lnTo>
                    <a:pt x="7213" y="32245"/>
                  </a:lnTo>
                  <a:lnTo>
                    <a:pt x="25018" y="32245"/>
                  </a:lnTo>
                  <a:lnTo>
                    <a:pt x="32232" y="25019"/>
                  </a:lnTo>
                  <a:lnTo>
                    <a:pt x="32232" y="7226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7" name="object 47"/>
            <p:cNvSpPr/>
            <p:nvPr/>
          </p:nvSpPr>
          <p:spPr>
            <a:xfrm>
              <a:off x="2368448" y="1898472"/>
              <a:ext cx="355825" cy="35582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8" name="object 48"/>
            <p:cNvSpPr/>
            <p:nvPr/>
          </p:nvSpPr>
          <p:spPr>
            <a:xfrm>
              <a:off x="2677812" y="2207831"/>
              <a:ext cx="124844" cy="12485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9" name="object 49"/>
            <p:cNvSpPr/>
            <p:nvPr/>
          </p:nvSpPr>
          <p:spPr>
            <a:xfrm>
              <a:off x="2312888" y="1842908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60" h="467360">
                  <a:moveTo>
                    <a:pt x="233476" y="0"/>
                  </a:moveTo>
                  <a:lnTo>
                    <a:pt x="188885" y="4275"/>
                  </a:lnTo>
                  <a:lnTo>
                    <a:pt x="145621" y="17098"/>
                  </a:lnTo>
                  <a:lnTo>
                    <a:pt x="105013" y="38470"/>
                  </a:lnTo>
                  <a:lnTo>
                    <a:pt x="68389" y="68391"/>
                  </a:lnTo>
                  <a:lnTo>
                    <a:pt x="38468" y="105011"/>
                  </a:lnTo>
                  <a:lnTo>
                    <a:pt x="17097" y="145617"/>
                  </a:lnTo>
                  <a:lnTo>
                    <a:pt x="4273" y="188883"/>
                  </a:lnTo>
                  <a:lnTo>
                    <a:pt x="0" y="233475"/>
                  </a:lnTo>
                  <a:lnTo>
                    <a:pt x="4274" y="278066"/>
                  </a:lnTo>
                  <a:lnTo>
                    <a:pt x="17097" y="321326"/>
                  </a:lnTo>
                  <a:lnTo>
                    <a:pt x="38469" y="361932"/>
                  </a:lnTo>
                  <a:lnTo>
                    <a:pt x="68389" y="398552"/>
                  </a:lnTo>
                  <a:lnTo>
                    <a:pt x="105013" y="428473"/>
                  </a:lnTo>
                  <a:lnTo>
                    <a:pt x="145619" y="449845"/>
                  </a:lnTo>
                  <a:lnTo>
                    <a:pt x="188881" y="462668"/>
                  </a:lnTo>
                  <a:lnTo>
                    <a:pt x="233471" y="466942"/>
                  </a:lnTo>
                  <a:lnTo>
                    <a:pt x="278062" y="462668"/>
                  </a:lnTo>
                  <a:lnTo>
                    <a:pt x="321326" y="449845"/>
                  </a:lnTo>
                  <a:lnTo>
                    <a:pt x="361935" y="428473"/>
                  </a:lnTo>
                  <a:lnTo>
                    <a:pt x="382849" y="411389"/>
                  </a:lnTo>
                  <a:lnTo>
                    <a:pt x="233474" y="411389"/>
                  </a:lnTo>
                  <a:lnTo>
                    <a:pt x="188295" y="405605"/>
                  </a:lnTo>
                  <a:lnTo>
                    <a:pt x="145533" y="388254"/>
                  </a:lnTo>
                  <a:lnTo>
                    <a:pt x="107606" y="359335"/>
                  </a:lnTo>
                  <a:lnTo>
                    <a:pt x="78687" y="321409"/>
                  </a:lnTo>
                  <a:lnTo>
                    <a:pt x="61336" y="278649"/>
                  </a:lnTo>
                  <a:lnTo>
                    <a:pt x="55552" y="233472"/>
                  </a:lnTo>
                  <a:lnTo>
                    <a:pt x="61336" y="188294"/>
                  </a:lnTo>
                  <a:lnTo>
                    <a:pt x="78687" y="145534"/>
                  </a:lnTo>
                  <a:lnTo>
                    <a:pt x="107606" y="107608"/>
                  </a:lnTo>
                  <a:lnTo>
                    <a:pt x="145533" y="78689"/>
                  </a:lnTo>
                  <a:lnTo>
                    <a:pt x="188295" y="61338"/>
                  </a:lnTo>
                  <a:lnTo>
                    <a:pt x="233474" y="55554"/>
                  </a:lnTo>
                  <a:lnTo>
                    <a:pt x="382864" y="55554"/>
                  </a:lnTo>
                  <a:lnTo>
                    <a:pt x="361939" y="38462"/>
                  </a:lnTo>
                  <a:lnTo>
                    <a:pt x="321331" y="17093"/>
                  </a:lnTo>
                  <a:lnTo>
                    <a:pt x="278067" y="4272"/>
                  </a:lnTo>
                  <a:lnTo>
                    <a:pt x="233476" y="0"/>
                  </a:lnTo>
                  <a:close/>
                </a:path>
                <a:path w="467360" h="467360">
                  <a:moveTo>
                    <a:pt x="382864" y="55554"/>
                  </a:moveTo>
                  <a:lnTo>
                    <a:pt x="233474" y="55554"/>
                  </a:lnTo>
                  <a:lnTo>
                    <a:pt x="278653" y="61338"/>
                  </a:lnTo>
                  <a:lnTo>
                    <a:pt x="321412" y="78689"/>
                  </a:lnTo>
                  <a:lnTo>
                    <a:pt x="359333" y="107608"/>
                  </a:lnTo>
                  <a:lnTo>
                    <a:pt x="388252" y="145534"/>
                  </a:lnTo>
                  <a:lnTo>
                    <a:pt x="405603" y="188294"/>
                  </a:lnTo>
                  <a:lnTo>
                    <a:pt x="411387" y="233475"/>
                  </a:lnTo>
                  <a:lnTo>
                    <a:pt x="405603" y="278649"/>
                  </a:lnTo>
                  <a:lnTo>
                    <a:pt x="388252" y="321409"/>
                  </a:lnTo>
                  <a:lnTo>
                    <a:pt x="359333" y="359335"/>
                  </a:lnTo>
                  <a:lnTo>
                    <a:pt x="321412" y="388254"/>
                  </a:lnTo>
                  <a:lnTo>
                    <a:pt x="278653" y="405605"/>
                  </a:lnTo>
                  <a:lnTo>
                    <a:pt x="233474" y="411389"/>
                  </a:lnTo>
                  <a:lnTo>
                    <a:pt x="382849" y="411389"/>
                  </a:lnTo>
                  <a:lnTo>
                    <a:pt x="428480" y="361932"/>
                  </a:lnTo>
                  <a:lnTo>
                    <a:pt x="449849" y="321326"/>
                  </a:lnTo>
                  <a:lnTo>
                    <a:pt x="462670" y="278063"/>
                  </a:lnTo>
                  <a:lnTo>
                    <a:pt x="466943" y="233472"/>
                  </a:lnTo>
                  <a:lnTo>
                    <a:pt x="462669" y="188880"/>
                  </a:lnTo>
                  <a:lnTo>
                    <a:pt x="449848" y="145617"/>
                  </a:lnTo>
                  <a:lnTo>
                    <a:pt x="428480" y="105006"/>
                  </a:lnTo>
                  <a:lnTo>
                    <a:pt x="398563" y="68378"/>
                  </a:lnTo>
                  <a:lnTo>
                    <a:pt x="382864" y="55554"/>
                  </a:lnTo>
                  <a:close/>
                </a:path>
              </a:pathLst>
            </a:custGeom>
            <a:solidFill>
              <a:srgbClr val="E2A34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0" name="object 50"/>
            <p:cNvSpPr/>
            <p:nvPr/>
          </p:nvSpPr>
          <p:spPr>
            <a:xfrm>
              <a:off x="2312884" y="1842904"/>
              <a:ext cx="467359" cy="467359"/>
            </a:xfrm>
            <a:custGeom>
              <a:avLst/>
              <a:gdLst/>
              <a:ahLst/>
              <a:cxnLst/>
              <a:rect l="l" t="t" r="r" b="b"/>
              <a:pathLst>
                <a:path w="467360" h="467360">
                  <a:moveTo>
                    <a:pt x="233476" y="0"/>
                  </a:moveTo>
                  <a:lnTo>
                    <a:pt x="188885" y="4274"/>
                  </a:lnTo>
                  <a:lnTo>
                    <a:pt x="145621" y="17097"/>
                  </a:lnTo>
                  <a:lnTo>
                    <a:pt x="105013" y="38469"/>
                  </a:lnTo>
                  <a:lnTo>
                    <a:pt x="68389" y="68389"/>
                  </a:lnTo>
                  <a:lnTo>
                    <a:pt x="38469" y="105013"/>
                  </a:lnTo>
                  <a:lnTo>
                    <a:pt x="17097" y="145621"/>
                  </a:lnTo>
                  <a:lnTo>
                    <a:pt x="4274" y="188885"/>
                  </a:lnTo>
                  <a:lnTo>
                    <a:pt x="0" y="233476"/>
                  </a:lnTo>
                  <a:lnTo>
                    <a:pt x="4274" y="278068"/>
                  </a:lnTo>
                  <a:lnTo>
                    <a:pt x="17097" y="321331"/>
                  </a:lnTo>
                  <a:lnTo>
                    <a:pt x="38469" y="361939"/>
                  </a:lnTo>
                  <a:lnTo>
                    <a:pt x="68389" y="398564"/>
                  </a:lnTo>
                  <a:lnTo>
                    <a:pt x="105013" y="428480"/>
                  </a:lnTo>
                  <a:lnTo>
                    <a:pt x="145621" y="449849"/>
                  </a:lnTo>
                  <a:lnTo>
                    <a:pt x="188885" y="462670"/>
                  </a:lnTo>
                  <a:lnTo>
                    <a:pt x="233476" y="466944"/>
                  </a:lnTo>
                  <a:lnTo>
                    <a:pt x="278068" y="462670"/>
                  </a:lnTo>
                  <a:lnTo>
                    <a:pt x="321331" y="449849"/>
                  </a:lnTo>
                  <a:lnTo>
                    <a:pt x="342470" y="438725"/>
                  </a:lnTo>
                  <a:lnTo>
                    <a:pt x="210865" y="438725"/>
                  </a:lnTo>
                  <a:lnTo>
                    <a:pt x="166519" y="428850"/>
                  </a:lnTo>
                  <a:lnTo>
                    <a:pt x="124801" y="409100"/>
                  </a:lnTo>
                  <a:lnTo>
                    <a:pt x="87464" y="379475"/>
                  </a:lnTo>
                  <a:lnTo>
                    <a:pt x="57844" y="342147"/>
                  </a:lnTo>
                  <a:lnTo>
                    <a:pt x="38098" y="300435"/>
                  </a:lnTo>
                  <a:lnTo>
                    <a:pt x="28224" y="256090"/>
                  </a:lnTo>
                  <a:lnTo>
                    <a:pt x="28224" y="210868"/>
                  </a:lnTo>
                  <a:lnTo>
                    <a:pt x="38098" y="166521"/>
                  </a:lnTo>
                  <a:lnTo>
                    <a:pt x="57844" y="124802"/>
                  </a:lnTo>
                  <a:lnTo>
                    <a:pt x="87464" y="87464"/>
                  </a:lnTo>
                  <a:lnTo>
                    <a:pt x="124801" y="57844"/>
                  </a:lnTo>
                  <a:lnTo>
                    <a:pt x="166519" y="38098"/>
                  </a:lnTo>
                  <a:lnTo>
                    <a:pt x="210865" y="28224"/>
                  </a:lnTo>
                  <a:lnTo>
                    <a:pt x="342474" y="28224"/>
                  </a:lnTo>
                  <a:lnTo>
                    <a:pt x="321331" y="17097"/>
                  </a:lnTo>
                  <a:lnTo>
                    <a:pt x="278068" y="4274"/>
                  </a:lnTo>
                  <a:lnTo>
                    <a:pt x="233476" y="0"/>
                  </a:lnTo>
                  <a:close/>
                </a:path>
                <a:path w="467360" h="467360">
                  <a:moveTo>
                    <a:pt x="342474" y="28224"/>
                  </a:moveTo>
                  <a:lnTo>
                    <a:pt x="256088" y="28224"/>
                  </a:lnTo>
                  <a:lnTo>
                    <a:pt x="300434" y="38098"/>
                  </a:lnTo>
                  <a:lnTo>
                    <a:pt x="342151" y="57844"/>
                  </a:lnTo>
                  <a:lnTo>
                    <a:pt x="379488" y="87464"/>
                  </a:lnTo>
                  <a:lnTo>
                    <a:pt x="409108" y="124802"/>
                  </a:lnTo>
                  <a:lnTo>
                    <a:pt x="428855" y="166521"/>
                  </a:lnTo>
                  <a:lnTo>
                    <a:pt x="438728" y="210868"/>
                  </a:lnTo>
                  <a:lnTo>
                    <a:pt x="438728" y="256090"/>
                  </a:lnTo>
                  <a:lnTo>
                    <a:pt x="428855" y="300435"/>
                  </a:lnTo>
                  <a:lnTo>
                    <a:pt x="409108" y="342147"/>
                  </a:lnTo>
                  <a:lnTo>
                    <a:pt x="379488" y="379475"/>
                  </a:lnTo>
                  <a:lnTo>
                    <a:pt x="342151" y="409100"/>
                  </a:lnTo>
                  <a:lnTo>
                    <a:pt x="300434" y="428850"/>
                  </a:lnTo>
                  <a:lnTo>
                    <a:pt x="256088" y="438725"/>
                  </a:lnTo>
                  <a:lnTo>
                    <a:pt x="342470" y="438725"/>
                  </a:lnTo>
                  <a:lnTo>
                    <a:pt x="398564" y="398564"/>
                  </a:lnTo>
                  <a:lnTo>
                    <a:pt x="428480" y="361939"/>
                  </a:lnTo>
                  <a:lnTo>
                    <a:pt x="449849" y="321331"/>
                  </a:lnTo>
                  <a:lnTo>
                    <a:pt x="462670" y="278068"/>
                  </a:lnTo>
                  <a:lnTo>
                    <a:pt x="466944" y="233476"/>
                  </a:lnTo>
                  <a:lnTo>
                    <a:pt x="462670" y="188885"/>
                  </a:lnTo>
                  <a:lnTo>
                    <a:pt x="449849" y="145621"/>
                  </a:lnTo>
                  <a:lnTo>
                    <a:pt x="428480" y="105013"/>
                  </a:lnTo>
                  <a:lnTo>
                    <a:pt x="398564" y="68389"/>
                  </a:lnTo>
                  <a:lnTo>
                    <a:pt x="361939" y="38469"/>
                  </a:lnTo>
                  <a:lnTo>
                    <a:pt x="342474" y="28224"/>
                  </a:lnTo>
                  <a:close/>
                </a:path>
              </a:pathLst>
            </a:custGeom>
            <a:solidFill>
              <a:srgbClr val="DB8C1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1" name="object 51"/>
            <p:cNvSpPr/>
            <p:nvPr/>
          </p:nvSpPr>
          <p:spPr>
            <a:xfrm>
              <a:off x="2734724" y="2264738"/>
              <a:ext cx="301625" cy="301625"/>
            </a:xfrm>
            <a:custGeom>
              <a:avLst/>
              <a:gdLst/>
              <a:ahLst/>
              <a:cxnLst/>
              <a:rect l="l" t="t" r="r" b="b"/>
              <a:pathLst>
                <a:path w="301625" h="301625">
                  <a:moveTo>
                    <a:pt x="59080" y="0"/>
                  </a:moveTo>
                  <a:lnTo>
                    <a:pt x="0" y="59080"/>
                  </a:lnTo>
                  <a:lnTo>
                    <a:pt x="230428" y="289521"/>
                  </a:lnTo>
                  <a:lnTo>
                    <a:pt x="243777" y="298380"/>
                  </a:lnTo>
                  <a:lnTo>
                    <a:pt x="258959" y="301332"/>
                  </a:lnTo>
                  <a:lnTo>
                    <a:pt x="274141" y="298380"/>
                  </a:lnTo>
                  <a:lnTo>
                    <a:pt x="287489" y="289521"/>
                  </a:lnTo>
                  <a:lnTo>
                    <a:pt x="289509" y="287502"/>
                  </a:lnTo>
                  <a:lnTo>
                    <a:pt x="298374" y="274154"/>
                  </a:lnTo>
                  <a:lnTo>
                    <a:pt x="301329" y="258972"/>
                  </a:lnTo>
                  <a:lnTo>
                    <a:pt x="298374" y="243789"/>
                  </a:lnTo>
                  <a:lnTo>
                    <a:pt x="289509" y="230441"/>
                  </a:lnTo>
                  <a:lnTo>
                    <a:pt x="59080" y="0"/>
                  </a:lnTo>
                  <a:close/>
                </a:path>
              </a:pathLst>
            </a:custGeom>
            <a:solidFill>
              <a:srgbClr val="EA757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2" name="object 52"/>
            <p:cNvSpPr/>
            <p:nvPr/>
          </p:nvSpPr>
          <p:spPr>
            <a:xfrm>
              <a:off x="2734724" y="2318067"/>
              <a:ext cx="253314" cy="24757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3" name="object 53"/>
            <p:cNvSpPr/>
            <p:nvPr/>
          </p:nvSpPr>
          <p:spPr>
            <a:xfrm>
              <a:off x="2762383" y="2264741"/>
              <a:ext cx="273685" cy="290830"/>
            </a:xfrm>
            <a:custGeom>
              <a:avLst/>
              <a:gdLst/>
              <a:ahLst/>
              <a:cxnLst/>
              <a:rect l="l" t="t" r="r" b="b"/>
              <a:pathLst>
                <a:path w="273685" h="290830">
                  <a:moveTo>
                    <a:pt x="31419" y="0"/>
                  </a:moveTo>
                  <a:lnTo>
                    <a:pt x="0" y="31419"/>
                  </a:lnTo>
                  <a:lnTo>
                    <a:pt x="258914" y="290347"/>
                  </a:lnTo>
                  <a:lnTo>
                    <a:pt x="261848" y="287489"/>
                  </a:lnTo>
                  <a:lnTo>
                    <a:pt x="270713" y="274146"/>
                  </a:lnTo>
                  <a:lnTo>
                    <a:pt x="273669" y="258965"/>
                  </a:lnTo>
                  <a:lnTo>
                    <a:pt x="270713" y="243784"/>
                  </a:lnTo>
                  <a:lnTo>
                    <a:pt x="261848" y="230441"/>
                  </a:lnTo>
                  <a:lnTo>
                    <a:pt x="31419" y="0"/>
                  </a:lnTo>
                  <a:close/>
                </a:path>
              </a:pathLst>
            </a:custGeom>
            <a:solidFill>
              <a:srgbClr val="E2494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4" name="object 54"/>
            <p:cNvSpPr/>
            <p:nvPr/>
          </p:nvSpPr>
          <p:spPr>
            <a:xfrm>
              <a:off x="2780047" y="2264746"/>
              <a:ext cx="256540" cy="268605"/>
            </a:xfrm>
            <a:custGeom>
              <a:avLst/>
              <a:gdLst/>
              <a:ahLst/>
              <a:cxnLst/>
              <a:rect l="l" t="t" r="r" b="b"/>
              <a:pathLst>
                <a:path w="256539" h="268605">
                  <a:moveTo>
                    <a:pt x="13754" y="0"/>
                  </a:moveTo>
                  <a:lnTo>
                    <a:pt x="0" y="13754"/>
                  </a:lnTo>
                  <a:lnTo>
                    <a:pt x="254800" y="268554"/>
                  </a:lnTo>
                  <a:lnTo>
                    <a:pt x="255962" y="258475"/>
                  </a:lnTo>
                  <a:lnTo>
                    <a:pt x="254587" y="248416"/>
                  </a:lnTo>
                  <a:lnTo>
                    <a:pt x="250663" y="238898"/>
                  </a:lnTo>
                  <a:lnTo>
                    <a:pt x="244182" y="230441"/>
                  </a:lnTo>
                  <a:lnTo>
                    <a:pt x="13754" y="0"/>
                  </a:lnTo>
                  <a:close/>
                </a:path>
              </a:pathLst>
            </a:custGeom>
            <a:solidFill>
              <a:srgbClr val="DB1C1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5" name="object 55"/>
            <p:cNvSpPr/>
            <p:nvPr/>
          </p:nvSpPr>
          <p:spPr>
            <a:xfrm>
              <a:off x="2423261" y="1929282"/>
              <a:ext cx="257190" cy="6629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6" name="object 56"/>
            <p:cNvSpPr/>
            <p:nvPr/>
          </p:nvSpPr>
          <p:spPr>
            <a:xfrm>
              <a:off x="2294302" y="2635037"/>
              <a:ext cx="760730" cy="82550"/>
            </a:xfrm>
            <a:custGeom>
              <a:avLst/>
              <a:gdLst/>
              <a:ahLst/>
              <a:cxnLst/>
              <a:rect l="l" t="t" r="r" b="b"/>
              <a:pathLst>
                <a:path w="760730" h="82550">
                  <a:moveTo>
                    <a:pt x="719099" y="0"/>
                  </a:moveTo>
                  <a:lnTo>
                    <a:pt x="41249" y="0"/>
                  </a:lnTo>
                  <a:lnTo>
                    <a:pt x="25192" y="3241"/>
                  </a:lnTo>
                  <a:lnTo>
                    <a:pt x="12080" y="12079"/>
                  </a:lnTo>
                  <a:lnTo>
                    <a:pt x="3241" y="25187"/>
                  </a:lnTo>
                  <a:lnTo>
                    <a:pt x="0" y="41236"/>
                  </a:lnTo>
                  <a:lnTo>
                    <a:pt x="3241" y="57294"/>
                  </a:lnTo>
                  <a:lnTo>
                    <a:pt x="12080" y="70405"/>
                  </a:lnTo>
                  <a:lnTo>
                    <a:pt x="25192" y="79245"/>
                  </a:lnTo>
                  <a:lnTo>
                    <a:pt x="41249" y="82486"/>
                  </a:lnTo>
                  <a:lnTo>
                    <a:pt x="719099" y="82486"/>
                  </a:lnTo>
                  <a:lnTo>
                    <a:pt x="735156" y="79245"/>
                  </a:lnTo>
                  <a:lnTo>
                    <a:pt x="748268" y="70405"/>
                  </a:lnTo>
                  <a:lnTo>
                    <a:pt x="757107" y="57294"/>
                  </a:lnTo>
                  <a:lnTo>
                    <a:pt x="760349" y="41236"/>
                  </a:lnTo>
                  <a:lnTo>
                    <a:pt x="757107" y="25187"/>
                  </a:lnTo>
                  <a:lnTo>
                    <a:pt x="748268" y="12079"/>
                  </a:lnTo>
                  <a:lnTo>
                    <a:pt x="735156" y="3241"/>
                  </a:lnTo>
                  <a:lnTo>
                    <a:pt x="719099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2919547" y="2635034"/>
              <a:ext cx="135102" cy="8248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2294302" y="2644599"/>
              <a:ext cx="760730" cy="82550"/>
            </a:xfrm>
            <a:custGeom>
              <a:avLst/>
              <a:gdLst/>
              <a:ahLst/>
              <a:cxnLst/>
              <a:rect l="l" t="t" r="r" b="b"/>
              <a:pathLst>
                <a:path w="760730" h="82550">
                  <a:moveTo>
                    <a:pt x="719099" y="0"/>
                  </a:moveTo>
                  <a:lnTo>
                    <a:pt x="41249" y="0"/>
                  </a:lnTo>
                  <a:lnTo>
                    <a:pt x="25192" y="3241"/>
                  </a:lnTo>
                  <a:lnTo>
                    <a:pt x="12080" y="12080"/>
                  </a:lnTo>
                  <a:lnTo>
                    <a:pt x="3241" y="25192"/>
                  </a:lnTo>
                  <a:lnTo>
                    <a:pt x="0" y="41249"/>
                  </a:lnTo>
                  <a:lnTo>
                    <a:pt x="3241" y="57299"/>
                  </a:lnTo>
                  <a:lnTo>
                    <a:pt x="12080" y="70407"/>
                  </a:lnTo>
                  <a:lnTo>
                    <a:pt x="25192" y="79245"/>
                  </a:lnTo>
                  <a:lnTo>
                    <a:pt x="41249" y="82486"/>
                  </a:lnTo>
                  <a:lnTo>
                    <a:pt x="719099" y="82486"/>
                  </a:lnTo>
                  <a:lnTo>
                    <a:pt x="735156" y="79245"/>
                  </a:lnTo>
                  <a:lnTo>
                    <a:pt x="748268" y="70407"/>
                  </a:lnTo>
                  <a:lnTo>
                    <a:pt x="757107" y="57299"/>
                  </a:lnTo>
                  <a:lnTo>
                    <a:pt x="760349" y="41249"/>
                  </a:lnTo>
                  <a:lnTo>
                    <a:pt x="757107" y="25192"/>
                  </a:lnTo>
                  <a:lnTo>
                    <a:pt x="748268" y="12080"/>
                  </a:lnTo>
                  <a:lnTo>
                    <a:pt x="735156" y="3241"/>
                  </a:lnTo>
                  <a:lnTo>
                    <a:pt x="719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2919547" y="2644598"/>
              <a:ext cx="135102" cy="8248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697351" y="2304092"/>
            <a:ext cx="2800284" cy="154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59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endParaRPr sz="698">
              <a:latin typeface="Times New Roman"/>
              <a:cs typeface="Times New Roman"/>
            </a:endParaRPr>
          </a:p>
          <a:p>
            <a:pPr marR="519800" algn="ctr">
              <a:spcBef>
                <a:spcPts val="7"/>
              </a:spcBef>
            </a:pPr>
            <a:r>
              <a:rPr sz="419" spc="21" dirty="0">
                <a:solidFill>
                  <a:srgbClr val="666666"/>
                </a:solidFill>
                <a:latin typeface="Calibri"/>
                <a:cs typeface="Calibri"/>
              </a:rPr>
              <a:t>searching...</a:t>
            </a:r>
            <a:endParaRPr sz="419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62" name="object 62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3" name="object 63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64" name="object 64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5" name="object 65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6" name="object 66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7" name="object 67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0811739" cy="1968270"/>
            <a:chOff x="86702" y="6598091"/>
            <a:chExt cx="774001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0919" y="994355"/>
            <a:ext cx="8282879" cy="821143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28" dirty="0" err="1">
                <a:solidFill>
                  <a:srgbClr val="B2284B"/>
                </a:solidFill>
                <a:latin typeface="Arial"/>
                <a:cs typeface="Arial"/>
              </a:rPr>
              <a:t>Neler</a:t>
            </a:r>
            <a:r>
              <a:rPr sz="1676" b="1" spc="-112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Patentlenemez?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41038" marR="5236146" indent="-124184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Keşifler,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bilimsel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teoriler,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matematik  metotları,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B2284B"/>
              </a:buClr>
              <a:buFont typeface="Arial"/>
              <a:buChar char="•"/>
            </a:pPr>
            <a:endParaRPr sz="2095" dirty="0">
              <a:latin typeface="Arial"/>
              <a:cs typeface="Arial"/>
            </a:endParaRPr>
          </a:p>
          <a:p>
            <a:pPr marL="141038" marR="4946975" indent="-124184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Zihni, ticari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oyun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faaliyetlerine</a:t>
            </a:r>
            <a:r>
              <a:rPr sz="1537" spc="-21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ilişkin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plan, usul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</a:t>
            </a:r>
            <a:r>
              <a:rPr sz="1537" spc="-14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kurallar,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B2284B"/>
              </a:buClr>
              <a:buFont typeface="Arial"/>
              <a:buChar char="•"/>
            </a:pPr>
            <a:endParaRPr sz="2095" dirty="0">
              <a:latin typeface="Arial"/>
              <a:cs typeface="Arial"/>
            </a:endParaRPr>
          </a:p>
          <a:p>
            <a:pPr marL="141038" marR="4805050" indent="-124184">
              <a:lnSpc>
                <a:spcPct val="113599"/>
              </a:lnSpc>
              <a:spcBef>
                <a:spcPts val="7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Edebiyat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sanat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eserleri,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bilim</a:t>
            </a:r>
            <a:r>
              <a:rPr sz="1537" spc="-25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eserleri,  estetik niteliği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olan</a:t>
            </a:r>
            <a:r>
              <a:rPr sz="1537" spc="-12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yaratmalar,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 marL="132168" indent="-115314">
              <a:spcBef>
                <a:spcPts val="908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Bilgisayar</a:t>
            </a:r>
            <a:r>
              <a:rPr sz="1537" spc="-7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yazılımları,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B2284B"/>
              </a:buClr>
              <a:buFont typeface="Arial"/>
              <a:buChar char="•"/>
            </a:pPr>
            <a:endParaRPr sz="2095" dirty="0">
              <a:latin typeface="Arial"/>
              <a:cs typeface="Arial"/>
            </a:endParaRPr>
          </a:p>
          <a:p>
            <a:pPr marL="141038" marR="5080029" indent="-124184" algn="just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Bilginin düzenlenmesi, sunulması ve  iletilmesi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ilgili teknik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yönü</a:t>
            </a:r>
            <a:r>
              <a:rPr sz="1537" spc="-196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olmayan 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usuller,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 marL="132168" indent="-115314">
              <a:spcBef>
                <a:spcPts val="908"/>
              </a:spcBef>
              <a:buChar char="•"/>
              <a:tabLst>
                <a:tab pos="133055" algn="l"/>
              </a:tabLst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İnsan veya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hayvan vücuduna uygulanacak cerrahi tedavi usulleri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teşhis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</a:t>
            </a:r>
            <a:r>
              <a:rPr sz="1537" spc="-31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tedavi usulleri,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 marL="132168" indent="-115314">
              <a:spcBef>
                <a:spcPts val="908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Konusu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kamu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düzenine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 genel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ahlaka aykırı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olan</a:t>
            </a:r>
            <a:r>
              <a:rPr sz="1537" spc="-279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buluşlar,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B2284B"/>
              </a:buClr>
              <a:buFont typeface="Arial"/>
              <a:buChar char="•"/>
            </a:pPr>
            <a:endParaRPr sz="2095" dirty="0">
              <a:latin typeface="Arial"/>
              <a:cs typeface="Arial"/>
            </a:endParaRPr>
          </a:p>
          <a:p>
            <a:pPr marL="141038" marR="7096" indent="-124184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Bitki/hayvan türleri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önemli ölçüde biyolojik esaslara dayanan bitki/hayvan yetiştirilmesi usulleri  patentlenemez.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8" name="object 8"/>
            <p:cNvSpPr/>
            <p:nvPr/>
          </p:nvSpPr>
          <p:spPr>
            <a:xfrm>
              <a:off x="7839405" y="95719"/>
              <a:ext cx="167640" cy="7911465"/>
            </a:xfrm>
            <a:custGeom>
              <a:avLst/>
              <a:gdLst/>
              <a:ahLst/>
              <a:cxnLst/>
              <a:rect l="l" t="t" r="r" b="b"/>
              <a:pathLst>
                <a:path w="167640" h="7911465">
                  <a:moveTo>
                    <a:pt x="167297" y="0"/>
                  </a:moveTo>
                  <a:lnTo>
                    <a:pt x="0" y="0"/>
                  </a:lnTo>
                  <a:lnTo>
                    <a:pt x="0" y="7910982"/>
                  </a:lnTo>
                  <a:lnTo>
                    <a:pt x="167297" y="7910982"/>
                  </a:lnTo>
                  <a:lnTo>
                    <a:pt x="167297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" name="object 9"/>
            <p:cNvSpPr/>
            <p:nvPr/>
          </p:nvSpPr>
          <p:spPr>
            <a:xfrm>
              <a:off x="3583629" y="1351434"/>
              <a:ext cx="489378" cy="7595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" name="object 10"/>
            <p:cNvSpPr/>
            <p:nvPr/>
          </p:nvSpPr>
          <p:spPr>
            <a:xfrm>
              <a:off x="3656144" y="1358436"/>
              <a:ext cx="314960" cy="207645"/>
            </a:xfrm>
            <a:custGeom>
              <a:avLst/>
              <a:gdLst/>
              <a:ahLst/>
              <a:cxnLst/>
              <a:rect l="l" t="t" r="r" b="b"/>
              <a:pathLst>
                <a:path w="314960" h="207644">
                  <a:moveTo>
                    <a:pt x="272910" y="0"/>
                  </a:moveTo>
                  <a:lnTo>
                    <a:pt x="27998" y="109529"/>
                  </a:lnTo>
                  <a:lnTo>
                    <a:pt x="622" y="145601"/>
                  </a:lnTo>
                  <a:lnTo>
                    <a:pt x="0" y="154906"/>
                  </a:lnTo>
                  <a:lnTo>
                    <a:pt x="1222" y="164297"/>
                  </a:lnTo>
                  <a:lnTo>
                    <a:pt x="25962" y="200607"/>
                  </a:lnTo>
                  <a:lnTo>
                    <a:pt x="52573" y="207610"/>
                  </a:lnTo>
                  <a:lnTo>
                    <a:pt x="61964" y="206389"/>
                  </a:lnTo>
                  <a:lnTo>
                    <a:pt x="233370" y="128490"/>
                  </a:lnTo>
                  <a:lnTo>
                    <a:pt x="66428" y="192943"/>
                  </a:lnTo>
                  <a:lnTo>
                    <a:pt x="59387" y="195357"/>
                  </a:lnTo>
                  <a:lnTo>
                    <a:pt x="52208" y="196288"/>
                  </a:lnTo>
                  <a:lnTo>
                    <a:pt x="45090" y="195806"/>
                  </a:lnTo>
                  <a:lnTo>
                    <a:pt x="38234" y="193984"/>
                  </a:lnTo>
                  <a:lnTo>
                    <a:pt x="12261" y="161721"/>
                  </a:lnTo>
                  <a:lnTo>
                    <a:pt x="11329" y="154541"/>
                  </a:lnTo>
                  <a:lnTo>
                    <a:pt x="11808" y="147423"/>
                  </a:lnTo>
                  <a:lnTo>
                    <a:pt x="269616" y="10672"/>
                  </a:lnTo>
                  <a:lnTo>
                    <a:pt x="276982" y="10609"/>
                  </a:lnTo>
                  <a:lnTo>
                    <a:pt x="289910" y="15371"/>
                  </a:lnTo>
                  <a:lnTo>
                    <a:pt x="295460" y="20210"/>
                  </a:lnTo>
                  <a:lnTo>
                    <a:pt x="303791" y="38282"/>
                  </a:lnTo>
                  <a:lnTo>
                    <a:pt x="303855" y="45648"/>
                  </a:lnTo>
                  <a:lnTo>
                    <a:pt x="299080" y="58564"/>
                  </a:lnTo>
                  <a:lnTo>
                    <a:pt x="103411" y="152061"/>
                  </a:lnTo>
                  <a:lnTo>
                    <a:pt x="205417" y="67390"/>
                  </a:lnTo>
                  <a:lnTo>
                    <a:pt x="206662" y="64012"/>
                  </a:lnTo>
                  <a:lnTo>
                    <a:pt x="81503" y="112006"/>
                  </a:lnTo>
                  <a:lnTo>
                    <a:pt x="71940" y="130408"/>
                  </a:lnTo>
                  <a:lnTo>
                    <a:pt x="72004" y="137748"/>
                  </a:lnTo>
                  <a:lnTo>
                    <a:pt x="79573" y="154157"/>
                  </a:lnTo>
                  <a:lnTo>
                    <a:pt x="85097" y="158970"/>
                  </a:lnTo>
                  <a:lnTo>
                    <a:pt x="97963" y="163733"/>
                  </a:lnTo>
                  <a:lnTo>
                    <a:pt x="105316" y="163656"/>
                  </a:lnTo>
                  <a:lnTo>
                    <a:pt x="292285" y="77512"/>
                  </a:lnTo>
                  <a:lnTo>
                    <a:pt x="314464" y="41570"/>
                  </a:lnTo>
                  <a:lnTo>
                    <a:pt x="313496" y="34134"/>
                  </a:lnTo>
                  <a:lnTo>
                    <a:pt x="287370" y="2366"/>
                  </a:lnTo>
                  <a:lnTo>
                    <a:pt x="280278" y="491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3768722" y="1585821"/>
              <a:ext cx="287655" cy="250825"/>
            </a:xfrm>
            <a:custGeom>
              <a:avLst/>
              <a:gdLst/>
              <a:ahLst/>
              <a:cxnLst/>
              <a:rect l="l" t="t" r="r" b="b"/>
              <a:pathLst>
                <a:path w="287654" h="250825">
                  <a:moveTo>
                    <a:pt x="39141" y="0"/>
                  </a:moveTo>
                  <a:lnTo>
                    <a:pt x="4968" y="22890"/>
                  </a:lnTo>
                  <a:lnTo>
                    <a:pt x="0" y="44259"/>
                  </a:lnTo>
                  <a:lnTo>
                    <a:pt x="1140" y="51511"/>
                  </a:lnTo>
                  <a:lnTo>
                    <a:pt x="202628" y="238417"/>
                  </a:lnTo>
                  <a:lnTo>
                    <a:pt x="237528" y="250367"/>
                  </a:lnTo>
                  <a:lnTo>
                    <a:pt x="246677" y="248929"/>
                  </a:lnTo>
                  <a:lnTo>
                    <a:pt x="280833" y="221290"/>
                  </a:lnTo>
                  <a:lnTo>
                    <a:pt x="287108" y="194309"/>
                  </a:lnTo>
                  <a:lnTo>
                    <a:pt x="285663" y="185154"/>
                  </a:lnTo>
                  <a:lnTo>
                    <a:pt x="137185" y="42837"/>
                  </a:lnTo>
                  <a:lnTo>
                    <a:pt x="263461" y="169621"/>
                  </a:lnTo>
                  <a:lnTo>
                    <a:pt x="268517" y="175093"/>
                  </a:lnTo>
                  <a:lnTo>
                    <a:pt x="272267" y="181289"/>
                  </a:lnTo>
                  <a:lnTo>
                    <a:pt x="274700" y="187994"/>
                  </a:lnTo>
                  <a:lnTo>
                    <a:pt x="275805" y="194995"/>
                  </a:lnTo>
                  <a:lnTo>
                    <a:pt x="275563" y="202085"/>
                  </a:lnTo>
                  <a:lnTo>
                    <a:pt x="250547" y="235527"/>
                  </a:lnTo>
                  <a:lnTo>
                    <a:pt x="236829" y="239064"/>
                  </a:lnTo>
                  <a:lnTo>
                    <a:pt x="229747" y="238829"/>
                  </a:lnTo>
                  <a:lnTo>
                    <a:pt x="14757" y="57149"/>
                  </a:lnTo>
                  <a:lnTo>
                    <a:pt x="10883" y="36690"/>
                  </a:lnTo>
                  <a:lnTo>
                    <a:pt x="13068" y="29667"/>
                  </a:lnTo>
                  <a:lnTo>
                    <a:pt x="26250" y="14757"/>
                  </a:lnTo>
                  <a:lnTo>
                    <a:pt x="32956" y="11722"/>
                  </a:lnTo>
                  <a:lnTo>
                    <a:pt x="46710" y="10883"/>
                  </a:lnTo>
                  <a:lnTo>
                    <a:pt x="53746" y="13068"/>
                  </a:lnTo>
                  <a:lnTo>
                    <a:pt x="211150" y="152272"/>
                  </a:lnTo>
                  <a:lnTo>
                    <a:pt x="92544" y="93040"/>
                  </a:lnTo>
                  <a:lnTo>
                    <a:pt x="88963" y="93268"/>
                  </a:lnTo>
                  <a:lnTo>
                    <a:pt x="84810" y="97955"/>
                  </a:lnTo>
                  <a:lnTo>
                    <a:pt x="85039" y="101536"/>
                  </a:lnTo>
                  <a:lnTo>
                    <a:pt x="183324" y="188455"/>
                  </a:lnTo>
                  <a:lnTo>
                    <a:pt x="190334" y="190639"/>
                  </a:lnTo>
                  <a:lnTo>
                    <a:pt x="204025" y="189788"/>
                  </a:lnTo>
                  <a:lnTo>
                    <a:pt x="210705" y="186766"/>
                  </a:lnTo>
                  <a:lnTo>
                    <a:pt x="222681" y="173240"/>
                  </a:lnTo>
                  <a:lnTo>
                    <a:pt x="224866" y="166230"/>
                  </a:lnTo>
                  <a:lnTo>
                    <a:pt x="224015" y="152539"/>
                  </a:lnTo>
                  <a:lnTo>
                    <a:pt x="221005" y="145846"/>
                  </a:lnTo>
                  <a:lnTo>
                    <a:pt x="66776" y="9474"/>
                  </a:lnTo>
                  <a:lnTo>
                    <a:pt x="60510" y="4968"/>
                  </a:lnTo>
                  <a:lnTo>
                    <a:pt x="53668" y="1898"/>
                  </a:lnTo>
                  <a:lnTo>
                    <a:pt x="46472" y="248"/>
                  </a:lnTo>
                  <a:close/>
                </a:path>
              </a:pathLst>
            </a:custGeom>
            <a:solidFill>
              <a:srgbClr val="F3FD0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3757020" y="1655998"/>
              <a:ext cx="142875" cy="335915"/>
            </a:xfrm>
            <a:custGeom>
              <a:avLst/>
              <a:gdLst/>
              <a:ahLst/>
              <a:cxnLst/>
              <a:rect l="l" t="t" r="r" b="b"/>
              <a:pathLst>
                <a:path w="142875" h="335914">
                  <a:moveTo>
                    <a:pt x="44942" y="0"/>
                  </a:moveTo>
                  <a:lnTo>
                    <a:pt x="7281" y="16537"/>
                  </a:lnTo>
                  <a:lnTo>
                    <a:pt x="0" y="37233"/>
                  </a:lnTo>
                  <a:lnTo>
                    <a:pt x="435" y="44934"/>
                  </a:lnTo>
                  <a:lnTo>
                    <a:pt x="40123" y="295251"/>
                  </a:lnTo>
                  <a:lnTo>
                    <a:pt x="67417" y="331375"/>
                  </a:lnTo>
                  <a:lnTo>
                    <a:pt x="85572" y="335867"/>
                  </a:lnTo>
                  <a:lnTo>
                    <a:pt x="95292" y="335320"/>
                  </a:lnTo>
                  <a:lnTo>
                    <a:pt x="133354" y="314949"/>
                  </a:lnTo>
                  <a:lnTo>
                    <a:pt x="142557" y="288812"/>
                  </a:lnTo>
                  <a:lnTo>
                    <a:pt x="142015" y="279084"/>
                  </a:lnTo>
                  <a:lnTo>
                    <a:pt x="114050" y="102707"/>
                  </a:lnTo>
                  <a:lnTo>
                    <a:pt x="130826" y="280862"/>
                  </a:lnTo>
                  <a:lnTo>
                    <a:pt x="131241" y="288293"/>
                  </a:lnTo>
                  <a:lnTo>
                    <a:pt x="107357" y="321173"/>
                  </a:lnTo>
                  <a:lnTo>
                    <a:pt x="86090" y="324546"/>
                  </a:lnTo>
                  <a:lnTo>
                    <a:pt x="78925" y="323493"/>
                  </a:lnTo>
                  <a:lnTo>
                    <a:pt x="51312" y="293473"/>
                  </a:lnTo>
                  <a:lnTo>
                    <a:pt x="10468" y="35879"/>
                  </a:lnTo>
                  <a:lnTo>
                    <a:pt x="12399" y="28767"/>
                  </a:lnTo>
                  <a:lnTo>
                    <a:pt x="20501" y="17617"/>
                  </a:lnTo>
                  <a:lnTo>
                    <a:pt x="26648" y="13578"/>
                  </a:lnTo>
                  <a:lnTo>
                    <a:pt x="46308" y="10467"/>
                  </a:lnTo>
                  <a:lnTo>
                    <a:pt x="53407" y="12397"/>
                  </a:lnTo>
                  <a:lnTo>
                    <a:pt x="101502" y="234190"/>
                  </a:lnTo>
                  <a:lnTo>
                    <a:pt x="47654" y="113045"/>
                  </a:lnTo>
                  <a:lnTo>
                    <a:pt x="44746" y="110936"/>
                  </a:lnTo>
                  <a:lnTo>
                    <a:pt x="38574" y="111927"/>
                  </a:lnTo>
                  <a:lnTo>
                    <a:pt x="36453" y="114823"/>
                  </a:lnTo>
                  <a:lnTo>
                    <a:pt x="57001" y="244413"/>
                  </a:lnTo>
                  <a:lnTo>
                    <a:pt x="61027" y="250547"/>
                  </a:lnTo>
                  <a:lnTo>
                    <a:pt x="72127" y="258612"/>
                  </a:lnTo>
                  <a:lnTo>
                    <a:pt x="79201" y="260530"/>
                  </a:lnTo>
                  <a:lnTo>
                    <a:pt x="97057" y="257710"/>
                  </a:lnTo>
                  <a:lnTo>
                    <a:pt x="103191" y="253684"/>
                  </a:lnTo>
                  <a:lnTo>
                    <a:pt x="111256" y="242585"/>
                  </a:lnTo>
                  <a:lnTo>
                    <a:pt x="113173" y="235498"/>
                  </a:lnTo>
                  <a:lnTo>
                    <a:pt x="80941" y="32171"/>
                  </a:lnTo>
                  <a:lnTo>
                    <a:pt x="59321" y="3556"/>
                  </a:lnTo>
                  <a:lnTo>
                    <a:pt x="52363" y="1085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3759434" y="1658263"/>
              <a:ext cx="134620" cy="327660"/>
            </a:xfrm>
            <a:custGeom>
              <a:avLst/>
              <a:gdLst/>
              <a:ahLst/>
              <a:cxnLst/>
              <a:rect l="l" t="t" r="r" b="b"/>
              <a:pathLst>
                <a:path w="134620" h="327660">
                  <a:moveTo>
                    <a:pt x="40511" y="0"/>
                  </a:moveTo>
                  <a:lnTo>
                    <a:pt x="3165" y="20401"/>
                  </a:lnTo>
                  <a:lnTo>
                    <a:pt x="0" y="33182"/>
                  </a:lnTo>
                  <a:lnTo>
                    <a:pt x="381" y="40020"/>
                  </a:lnTo>
                  <a:lnTo>
                    <a:pt x="40069" y="290337"/>
                  </a:lnTo>
                  <a:lnTo>
                    <a:pt x="64972" y="323285"/>
                  </a:lnTo>
                  <a:lnTo>
                    <a:pt x="81530" y="327383"/>
                  </a:lnTo>
                  <a:lnTo>
                    <a:pt x="90399" y="326887"/>
                  </a:lnTo>
                  <a:lnTo>
                    <a:pt x="125679" y="308205"/>
                  </a:lnTo>
                  <a:lnTo>
                    <a:pt x="134075" y="284372"/>
                  </a:lnTo>
                  <a:lnTo>
                    <a:pt x="133579" y="275503"/>
                  </a:lnTo>
                  <a:lnTo>
                    <a:pt x="105982" y="101449"/>
                  </a:lnTo>
                  <a:lnTo>
                    <a:pt x="130785" y="275960"/>
                  </a:lnTo>
                  <a:lnTo>
                    <a:pt x="131246" y="284248"/>
                  </a:lnTo>
                  <a:lnTo>
                    <a:pt x="111855" y="317324"/>
                  </a:lnTo>
                  <a:lnTo>
                    <a:pt x="81654" y="324549"/>
                  </a:lnTo>
                  <a:lnTo>
                    <a:pt x="73665" y="323382"/>
                  </a:lnTo>
                  <a:lnTo>
                    <a:pt x="44996" y="297919"/>
                  </a:lnTo>
                  <a:lnTo>
                    <a:pt x="1842" y="31130"/>
                  </a:lnTo>
                  <a:lnTo>
                    <a:pt x="4089" y="22900"/>
                  </a:lnTo>
                  <a:lnTo>
                    <a:pt x="13462" y="9997"/>
                  </a:lnTo>
                  <a:lnTo>
                    <a:pt x="20587" y="5323"/>
                  </a:lnTo>
                  <a:lnTo>
                    <a:pt x="42558" y="1843"/>
                  </a:lnTo>
                  <a:lnTo>
                    <a:pt x="50787" y="4079"/>
                  </a:lnTo>
                  <a:lnTo>
                    <a:pt x="101638" y="230443"/>
                  </a:lnTo>
                  <a:lnTo>
                    <a:pt x="62408" y="241645"/>
                  </a:lnTo>
                  <a:lnTo>
                    <a:pt x="39586" y="111787"/>
                  </a:lnTo>
                  <a:lnTo>
                    <a:pt x="38862" y="111254"/>
                  </a:lnTo>
                  <a:lnTo>
                    <a:pt x="37313" y="111508"/>
                  </a:lnTo>
                  <a:lnTo>
                    <a:pt x="36779" y="112232"/>
                  </a:lnTo>
                  <a:lnTo>
                    <a:pt x="56782" y="238343"/>
                  </a:lnTo>
                  <a:lnTo>
                    <a:pt x="60160" y="243512"/>
                  </a:lnTo>
                  <a:lnTo>
                    <a:pt x="69507" y="250293"/>
                  </a:lnTo>
                  <a:lnTo>
                    <a:pt x="75463" y="251906"/>
                  </a:lnTo>
                  <a:lnTo>
                    <a:pt x="90983" y="249443"/>
                  </a:lnTo>
                  <a:lnTo>
                    <a:pt x="96152" y="246077"/>
                  </a:lnTo>
                  <a:lnTo>
                    <a:pt x="102934" y="236730"/>
                  </a:lnTo>
                  <a:lnTo>
                    <a:pt x="104559" y="230761"/>
                  </a:lnTo>
                  <a:lnTo>
                    <a:pt x="72504" y="28602"/>
                  </a:lnTo>
                  <a:lnTo>
                    <a:pt x="53288" y="3162"/>
                  </a:lnTo>
                  <a:lnTo>
                    <a:pt x="47104" y="964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0911" y="1957713"/>
              <a:ext cx="335915" cy="145415"/>
            </a:xfrm>
            <a:custGeom>
              <a:avLst/>
              <a:gdLst/>
              <a:ahLst/>
              <a:cxnLst/>
              <a:rect l="l" t="t" r="r" b="b"/>
              <a:pathLst>
                <a:path w="335914" h="145414">
                  <a:moveTo>
                    <a:pt x="297830" y="0"/>
                  </a:moveTo>
                  <a:lnTo>
                    <a:pt x="40194" y="42490"/>
                  </a:lnTo>
                  <a:lnTo>
                    <a:pt x="4322" y="70124"/>
                  </a:lnTo>
                  <a:lnTo>
                    <a:pt x="0" y="88316"/>
                  </a:lnTo>
                  <a:lnTo>
                    <a:pt x="634" y="98027"/>
                  </a:lnTo>
                  <a:lnTo>
                    <a:pt x="21348" y="135911"/>
                  </a:lnTo>
                  <a:lnTo>
                    <a:pt x="47571" y="144864"/>
                  </a:lnTo>
                  <a:lnTo>
                    <a:pt x="57289" y="144230"/>
                  </a:lnTo>
                  <a:lnTo>
                    <a:pt x="233412" y="114639"/>
                  </a:lnTo>
                  <a:lnTo>
                    <a:pt x="55422" y="133054"/>
                  </a:lnTo>
                  <a:lnTo>
                    <a:pt x="47988" y="133537"/>
                  </a:lnTo>
                  <a:lnTo>
                    <a:pt x="14889" y="109968"/>
                  </a:lnTo>
                  <a:lnTo>
                    <a:pt x="11322" y="88732"/>
                  </a:lnTo>
                  <a:lnTo>
                    <a:pt x="12307" y="81555"/>
                  </a:lnTo>
                  <a:lnTo>
                    <a:pt x="42074" y="53666"/>
                  </a:lnTo>
                  <a:lnTo>
                    <a:pt x="299287" y="10448"/>
                  </a:lnTo>
                  <a:lnTo>
                    <a:pt x="306412" y="12315"/>
                  </a:lnTo>
                  <a:lnTo>
                    <a:pt x="317626" y="20316"/>
                  </a:lnTo>
                  <a:lnTo>
                    <a:pt x="321728" y="26425"/>
                  </a:lnTo>
                  <a:lnTo>
                    <a:pt x="325017" y="46046"/>
                  </a:lnTo>
                  <a:lnTo>
                    <a:pt x="323150" y="53171"/>
                  </a:lnTo>
                  <a:lnTo>
                    <a:pt x="101815" y="103298"/>
                  </a:lnTo>
                  <a:lnTo>
                    <a:pt x="222465" y="48345"/>
                  </a:lnTo>
                  <a:lnTo>
                    <a:pt x="224535" y="45411"/>
                  </a:lnTo>
                  <a:lnTo>
                    <a:pt x="91185" y="58911"/>
                  </a:lnTo>
                  <a:lnTo>
                    <a:pt x="75272" y="81263"/>
                  </a:lnTo>
                  <a:lnTo>
                    <a:pt x="78256" y="99081"/>
                  </a:lnTo>
                  <a:lnTo>
                    <a:pt x="82333" y="105177"/>
                  </a:lnTo>
                  <a:lnTo>
                    <a:pt x="93509" y="113128"/>
                  </a:lnTo>
                  <a:lnTo>
                    <a:pt x="100608" y="115007"/>
                  </a:lnTo>
                  <a:lnTo>
                    <a:pt x="303631" y="80882"/>
                  </a:lnTo>
                  <a:lnTo>
                    <a:pt x="334460" y="52025"/>
                  </a:lnTo>
                  <a:lnTo>
                    <a:pt x="335477" y="44594"/>
                  </a:lnTo>
                  <a:lnTo>
                    <a:pt x="334974" y="36889"/>
                  </a:lnTo>
                  <a:lnTo>
                    <a:pt x="312242" y="3415"/>
                  </a:lnTo>
                  <a:lnTo>
                    <a:pt x="305261" y="1012"/>
                  </a:lnTo>
                  <a:close/>
                </a:path>
              </a:pathLst>
            </a:custGeom>
            <a:solidFill>
              <a:srgbClr val="EAFB0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66450" y="1778592"/>
              <a:ext cx="314325" cy="208915"/>
            </a:xfrm>
            <a:custGeom>
              <a:avLst/>
              <a:gdLst/>
              <a:ahLst/>
              <a:cxnLst/>
              <a:rect l="l" t="t" r="r" b="b"/>
              <a:pathLst>
                <a:path w="314325" h="208914">
                  <a:moveTo>
                    <a:pt x="48058" y="0"/>
                  </a:moveTo>
                  <a:lnTo>
                    <a:pt x="9642" y="23981"/>
                  </a:lnTo>
                  <a:lnTo>
                    <a:pt x="0" y="57249"/>
                  </a:lnTo>
                  <a:lnTo>
                    <a:pt x="1540" y="66386"/>
                  </a:lnTo>
                  <a:lnTo>
                    <a:pt x="178692" y="184864"/>
                  </a:lnTo>
                  <a:lnTo>
                    <a:pt x="182159" y="183937"/>
                  </a:lnTo>
                  <a:lnTo>
                    <a:pt x="185271" y="178514"/>
                  </a:lnTo>
                  <a:lnTo>
                    <a:pt x="184344" y="175047"/>
                  </a:lnTo>
                  <a:lnTo>
                    <a:pt x="29632" y="85855"/>
                  </a:lnTo>
                  <a:lnTo>
                    <a:pt x="23596" y="81501"/>
                  </a:lnTo>
                  <a:lnTo>
                    <a:pt x="18688" y="76176"/>
                  </a:lnTo>
                  <a:lnTo>
                    <a:pt x="14966" y="70087"/>
                  </a:lnTo>
                  <a:lnTo>
                    <a:pt x="12487" y="63440"/>
                  </a:lnTo>
                  <a:lnTo>
                    <a:pt x="11306" y="56452"/>
                  </a:lnTo>
                  <a:lnTo>
                    <a:pt x="11478" y="49322"/>
                  </a:lnTo>
                  <a:lnTo>
                    <a:pt x="35222" y="14966"/>
                  </a:lnTo>
                  <a:lnTo>
                    <a:pt x="48858" y="11306"/>
                  </a:lnTo>
                  <a:lnTo>
                    <a:pt x="55991" y="11478"/>
                  </a:lnTo>
                  <a:lnTo>
                    <a:pt x="295799" y="146383"/>
                  </a:lnTo>
                  <a:lnTo>
                    <a:pt x="303673" y="165662"/>
                  </a:lnTo>
                  <a:lnTo>
                    <a:pt x="302936" y="172990"/>
                  </a:lnTo>
                  <a:lnTo>
                    <a:pt x="293005" y="190224"/>
                  </a:lnTo>
                  <a:lnTo>
                    <a:pt x="287023" y="194529"/>
                  </a:lnTo>
                  <a:lnTo>
                    <a:pt x="273726" y="198098"/>
                  </a:lnTo>
                  <a:lnTo>
                    <a:pt x="266398" y="197374"/>
                  </a:lnTo>
                  <a:lnTo>
                    <a:pt x="84369" y="92408"/>
                  </a:lnTo>
                  <a:lnTo>
                    <a:pt x="212411" y="126749"/>
                  </a:lnTo>
                  <a:lnTo>
                    <a:pt x="215878" y="125822"/>
                  </a:lnTo>
                  <a:lnTo>
                    <a:pt x="104397" y="51387"/>
                  </a:lnTo>
                  <a:lnTo>
                    <a:pt x="68875" y="74158"/>
                  </a:lnTo>
                  <a:lnTo>
                    <a:pt x="254346" y="203495"/>
                  </a:lnTo>
                  <a:lnTo>
                    <a:pt x="276083" y="208476"/>
                  </a:lnTo>
                  <a:lnTo>
                    <a:pt x="283315" y="207254"/>
                  </a:lnTo>
                  <a:lnTo>
                    <a:pt x="312228" y="178003"/>
                  </a:lnTo>
                  <a:lnTo>
                    <a:pt x="314051" y="163305"/>
                  </a:lnTo>
                  <a:lnTo>
                    <a:pt x="312829" y="156073"/>
                  </a:lnTo>
                  <a:lnTo>
                    <a:pt x="75505" y="6290"/>
                  </a:lnTo>
                  <a:lnTo>
                    <a:pt x="66618" y="2301"/>
                  </a:lnTo>
                  <a:lnTo>
                    <a:pt x="57378" y="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4755" y="1115908"/>
              <a:ext cx="1364615" cy="603885"/>
            </a:xfrm>
            <a:custGeom>
              <a:avLst/>
              <a:gdLst/>
              <a:ahLst/>
              <a:cxnLst/>
              <a:rect l="l" t="t" r="r" b="b"/>
              <a:pathLst>
                <a:path w="1364615" h="603885">
                  <a:moveTo>
                    <a:pt x="102814" y="226806"/>
                  </a:moveTo>
                  <a:lnTo>
                    <a:pt x="104014" y="253110"/>
                  </a:lnTo>
                  <a:lnTo>
                    <a:pt x="112302" y="278152"/>
                  </a:lnTo>
                  <a:lnTo>
                    <a:pt x="124564" y="300508"/>
                  </a:lnTo>
                  <a:lnTo>
                    <a:pt x="137688" y="318754"/>
                  </a:lnTo>
                  <a:lnTo>
                    <a:pt x="142480" y="326895"/>
                  </a:lnTo>
                  <a:lnTo>
                    <a:pt x="1099421" y="602332"/>
                  </a:lnTo>
                  <a:lnTo>
                    <a:pt x="1105601" y="603289"/>
                  </a:lnTo>
                  <a:lnTo>
                    <a:pt x="1112010" y="602866"/>
                  </a:lnTo>
                  <a:lnTo>
                    <a:pt x="1118594" y="601175"/>
                  </a:lnTo>
                  <a:lnTo>
                    <a:pt x="1125303" y="598332"/>
                  </a:lnTo>
                  <a:lnTo>
                    <a:pt x="1146618" y="590111"/>
                  </a:lnTo>
                  <a:lnTo>
                    <a:pt x="1171107" y="577118"/>
                  </a:lnTo>
                  <a:lnTo>
                    <a:pt x="1194056" y="558821"/>
                  </a:lnTo>
                  <a:lnTo>
                    <a:pt x="1210749" y="534692"/>
                  </a:lnTo>
                  <a:lnTo>
                    <a:pt x="1188854" y="528609"/>
                  </a:lnTo>
                  <a:lnTo>
                    <a:pt x="1192394" y="522232"/>
                  </a:lnTo>
                  <a:lnTo>
                    <a:pt x="1195668" y="515912"/>
                  </a:lnTo>
                  <a:lnTo>
                    <a:pt x="1198655" y="509692"/>
                  </a:lnTo>
                  <a:lnTo>
                    <a:pt x="1201338" y="503615"/>
                  </a:lnTo>
                  <a:lnTo>
                    <a:pt x="1347812" y="503615"/>
                  </a:lnTo>
                  <a:lnTo>
                    <a:pt x="1349837" y="501972"/>
                  </a:lnTo>
                  <a:lnTo>
                    <a:pt x="1362285" y="478126"/>
                  </a:lnTo>
                  <a:lnTo>
                    <a:pt x="1364533" y="464918"/>
                  </a:lnTo>
                  <a:lnTo>
                    <a:pt x="1364028" y="451677"/>
                  </a:lnTo>
                  <a:lnTo>
                    <a:pt x="1346727" y="415300"/>
                  </a:lnTo>
                  <a:lnTo>
                    <a:pt x="1311727" y="393849"/>
                  </a:lnTo>
                  <a:lnTo>
                    <a:pt x="1310482" y="393557"/>
                  </a:lnTo>
                  <a:lnTo>
                    <a:pt x="1317797" y="367293"/>
                  </a:lnTo>
                  <a:lnTo>
                    <a:pt x="1249636" y="348358"/>
                  </a:lnTo>
                  <a:lnTo>
                    <a:pt x="1254005" y="332635"/>
                  </a:lnTo>
                  <a:lnTo>
                    <a:pt x="1236416" y="327758"/>
                  </a:lnTo>
                  <a:lnTo>
                    <a:pt x="1239756" y="324951"/>
                  </a:lnTo>
                  <a:lnTo>
                    <a:pt x="1242346" y="320430"/>
                  </a:lnTo>
                  <a:lnTo>
                    <a:pt x="1243845" y="315020"/>
                  </a:lnTo>
                  <a:lnTo>
                    <a:pt x="1245049" y="307413"/>
                  </a:lnTo>
                  <a:lnTo>
                    <a:pt x="1244217" y="300686"/>
                  </a:lnTo>
                  <a:lnTo>
                    <a:pt x="1241198" y="295462"/>
                  </a:lnTo>
                  <a:lnTo>
                    <a:pt x="1237599" y="293379"/>
                  </a:lnTo>
                  <a:lnTo>
                    <a:pt x="1112730" y="293379"/>
                  </a:lnTo>
                  <a:lnTo>
                    <a:pt x="1109289" y="292427"/>
                  </a:lnTo>
                  <a:lnTo>
                    <a:pt x="1112629" y="289620"/>
                  </a:lnTo>
                  <a:lnTo>
                    <a:pt x="1115194" y="285099"/>
                  </a:lnTo>
                  <a:lnTo>
                    <a:pt x="1116705" y="279689"/>
                  </a:lnTo>
                  <a:lnTo>
                    <a:pt x="1117909" y="272082"/>
                  </a:lnTo>
                  <a:lnTo>
                    <a:pt x="1117077" y="265355"/>
                  </a:lnTo>
                  <a:lnTo>
                    <a:pt x="1114059" y="260131"/>
                  </a:lnTo>
                  <a:lnTo>
                    <a:pt x="1110460" y="258048"/>
                  </a:lnTo>
                  <a:lnTo>
                    <a:pt x="985603" y="258048"/>
                  </a:lnTo>
                  <a:lnTo>
                    <a:pt x="982822" y="257273"/>
                  </a:lnTo>
                  <a:lnTo>
                    <a:pt x="984956" y="255482"/>
                  </a:lnTo>
                  <a:lnTo>
                    <a:pt x="986734" y="252981"/>
                  </a:lnTo>
                  <a:lnTo>
                    <a:pt x="988156" y="249996"/>
                  </a:lnTo>
                  <a:lnTo>
                    <a:pt x="1083381" y="249996"/>
                  </a:lnTo>
                  <a:lnTo>
                    <a:pt x="1043156" y="238820"/>
                  </a:lnTo>
                  <a:lnTo>
                    <a:pt x="991255" y="238820"/>
                  </a:lnTo>
                  <a:lnTo>
                    <a:pt x="991895" y="232330"/>
                  </a:lnTo>
                  <a:lnTo>
                    <a:pt x="122676" y="232330"/>
                  </a:lnTo>
                  <a:lnTo>
                    <a:pt x="102814" y="226806"/>
                  </a:lnTo>
                  <a:close/>
                </a:path>
                <a:path w="1364615" h="603885">
                  <a:moveTo>
                    <a:pt x="1315069" y="522983"/>
                  </a:moveTo>
                  <a:lnTo>
                    <a:pt x="1271671" y="522983"/>
                  </a:lnTo>
                  <a:lnTo>
                    <a:pt x="1275405" y="524202"/>
                  </a:lnTo>
                  <a:lnTo>
                    <a:pt x="1303590" y="526509"/>
                  </a:lnTo>
                  <a:lnTo>
                    <a:pt x="1315069" y="522983"/>
                  </a:lnTo>
                  <a:close/>
                </a:path>
                <a:path w="1364615" h="603885">
                  <a:moveTo>
                    <a:pt x="1347812" y="503615"/>
                  </a:moveTo>
                  <a:lnTo>
                    <a:pt x="1201338" y="503615"/>
                  </a:lnTo>
                  <a:lnTo>
                    <a:pt x="1271125" y="523021"/>
                  </a:lnTo>
                  <a:lnTo>
                    <a:pt x="1271671" y="522983"/>
                  </a:lnTo>
                  <a:lnTo>
                    <a:pt x="1315069" y="522983"/>
                  </a:lnTo>
                  <a:lnTo>
                    <a:pt x="1329337" y="518599"/>
                  </a:lnTo>
                  <a:lnTo>
                    <a:pt x="1347812" y="503615"/>
                  </a:lnTo>
                  <a:close/>
                </a:path>
                <a:path w="1364615" h="603885">
                  <a:moveTo>
                    <a:pt x="1127767" y="262328"/>
                  </a:moveTo>
                  <a:lnTo>
                    <a:pt x="1122812" y="262563"/>
                  </a:lnTo>
                  <a:lnTo>
                    <a:pt x="1120238" y="266231"/>
                  </a:lnTo>
                  <a:lnTo>
                    <a:pt x="1118761" y="272316"/>
                  </a:lnTo>
                  <a:lnTo>
                    <a:pt x="1117099" y="279803"/>
                  </a:lnTo>
                  <a:lnTo>
                    <a:pt x="1115588" y="285200"/>
                  </a:lnTo>
                  <a:lnTo>
                    <a:pt x="1113340" y="289823"/>
                  </a:lnTo>
                  <a:lnTo>
                    <a:pt x="1112730" y="293379"/>
                  </a:lnTo>
                  <a:lnTo>
                    <a:pt x="1237599" y="293379"/>
                  </a:lnTo>
                  <a:lnTo>
                    <a:pt x="1235844" y="292363"/>
                  </a:lnTo>
                  <a:lnTo>
                    <a:pt x="1127767" y="262328"/>
                  </a:lnTo>
                  <a:close/>
                </a:path>
                <a:path w="1364615" h="603885">
                  <a:moveTo>
                    <a:pt x="1083381" y="249996"/>
                  </a:moveTo>
                  <a:lnTo>
                    <a:pt x="988156" y="249996"/>
                  </a:lnTo>
                  <a:lnTo>
                    <a:pt x="987036" y="253110"/>
                  </a:lnTo>
                  <a:lnTo>
                    <a:pt x="986022" y="255787"/>
                  </a:lnTo>
                  <a:lnTo>
                    <a:pt x="985603" y="258048"/>
                  </a:lnTo>
                  <a:lnTo>
                    <a:pt x="1110460" y="258048"/>
                  </a:lnTo>
                  <a:lnTo>
                    <a:pt x="1108704" y="257032"/>
                  </a:lnTo>
                  <a:lnTo>
                    <a:pt x="1083381" y="249996"/>
                  </a:lnTo>
                  <a:close/>
                </a:path>
                <a:path w="1364615" h="603885">
                  <a:moveTo>
                    <a:pt x="993515" y="225028"/>
                  </a:moveTo>
                  <a:lnTo>
                    <a:pt x="992830" y="230921"/>
                  </a:lnTo>
                  <a:lnTo>
                    <a:pt x="991255" y="238820"/>
                  </a:lnTo>
                  <a:lnTo>
                    <a:pt x="1043156" y="238820"/>
                  </a:lnTo>
                  <a:lnTo>
                    <a:pt x="993515" y="225028"/>
                  </a:lnTo>
                  <a:close/>
                </a:path>
                <a:path w="1364615" h="603885">
                  <a:moveTo>
                    <a:pt x="74175" y="51439"/>
                  </a:moveTo>
                  <a:lnTo>
                    <a:pt x="34640" y="59471"/>
                  </a:lnTo>
                  <a:lnTo>
                    <a:pt x="6533" y="87544"/>
                  </a:lnTo>
                  <a:lnTo>
                    <a:pt x="0" y="126867"/>
                  </a:lnTo>
                  <a:lnTo>
                    <a:pt x="8976" y="151687"/>
                  </a:lnTo>
                  <a:lnTo>
                    <a:pt x="26931" y="171738"/>
                  </a:lnTo>
                  <a:lnTo>
                    <a:pt x="52217" y="184286"/>
                  </a:lnTo>
                  <a:lnTo>
                    <a:pt x="55023" y="184934"/>
                  </a:lnTo>
                  <a:lnTo>
                    <a:pt x="124873" y="204479"/>
                  </a:lnTo>
                  <a:lnTo>
                    <a:pt x="124041" y="211067"/>
                  </a:lnTo>
                  <a:lnTo>
                    <a:pt x="123394" y="217938"/>
                  </a:lnTo>
                  <a:lnTo>
                    <a:pt x="122938" y="225028"/>
                  </a:lnTo>
                  <a:lnTo>
                    <a:pt x="122676" y="232330"/>
                  </a:lnTo>
                  <a:lnTo>
                    <a:pt x="991895" y="232330"/>
                  </a:lnTo>
                  <a:lnTo>
                    <a:pt x="992055" y="230705"/>
                  </a:lnTo>
                  <a:lnTo>
                    <a:pt x="989362" y="223872"/>
                  </a:lnTo>
                  <a:lnTo>
                    <a:pt x="892876" y="197062"/>
                  </a:lnTo>
                  <a:lnTo>
                    <a:pt x="866223" y="197062"/>
                  </a:lnTo>
                  <a:lnTo>
                    <a:pt x="858930" y="158134"/>
                  </a:lnTo>
                  <a:lnTo>
                    <a:pt x="841961" y="119949"/>
                  </a:lnTo>
                  <a:lnTo>
                    <a:pt x="831987" y="106715"/>
                  </a:lnTo>
                  <a:lnTo>
                    <a:pt x="550412" y="106715"/>
                  </a:lnTo>
                  <a:lnTo>
                    <a:pt x="550730" y="103806"/>
                  </a:lnTo>
                  <a:lnTo>
                    <a:pt x="549701" y="101698"/>
                  </a:lnTo>
                  <a:lnTo>
                    <a:pt x="545725" y="100593"/>
                  </a:lnTo>
                  <a:lnTo>
                    <a:pt x="418980" y="100593"/>
                  </a:lnTo>
                  <a:lnTo>
                    <a:pt x="416199" y="99819"/>
                  </a:lnTo>
                  <a:lnTo>
                    <a:pt x="417037" y="97660"/>
                  </a:lnTo>
                  <a:lnTo>
                    <a:pt x="417545" y="94764"/>
                  </a:lnTo>
                  <a:lnTo>
                    <a:pt x="418180" y="91525"/>
                  </a:lnTo>
                  <a:lnTo>
                    <a:pt x="513093" y="91525"/>
                  </a:lnTo>
                  <a:lnTo>
                    <a:pt x="473378" y="80489"/>
                  </a:lnTo>
                  <a:lnTo>
                    <a:pt x="421241" y="80489"/>
                  </a:lnTo>
                  <a:lnTo>
                    <a:pt x="423984" y="72869"/>
                  </a:lnTo>
                  <a:lnTo>
                    <a:pt x="426486" y="67459"/>
                  </a:lnTo>
                  <a:lnTo>
                    <a:pt x="419264" y="65452"/>
                  </a:lnTo>
                  <a:lnTo>
                    <a:pt x="292526" y="65452"/>
                  </a:lnTo>
                  <a:lnTo>
                    <a:pt x="289072" y="64487"/>
                  </a:lnTo>
                  <a:lnTo>
                    <a:pt x="290367" y="61122"/>
                  </a:lnTo>
                  <a:lnTo>
                    <a:pt x="290837" y="56016"/>
                  </a:lnTo>
                  <a:lnTo>
                    <a:pt x="291442" y="53832"/>
                  </a:lnTo>
                  <a:lnTo>
                    <a:pt x="87904" y="53832"/>
                  </a:lnTo>
                  <a:lnTo>
                    <a:pt x="74175" y="51439"/>
                  </a:lnTo>
                  <a:close/>
                </a:path>
                <a:path w="1364615" h="603885">
                  <a:moveTo>
                    <a:pt x="869246" y="190497"/>
                  </a:moveTo>
                  <a:lnTo>
                    <a:pt x="867404" y="192871"/>
                  </a:lnTo>
                  <a:lnTo>
                    <a:pt x="866223" y="197062"/>
                  </a:lnTo>
                  <a:lnTo>
                    <a:pt x="892876" y="197062"/>
                  </a:lnTo>
                  <a:lnTo>
                    <a:pt x="869246" y="190497"/>
                  </a:lnTo>
                  <a:close/>
                </a:path>
                <a:path w="1364615" h="603885">
                  <a:moveTo>
                    <a:pt x="683038" y="33447"/>
                  </a:moveTo>
                  <a:lnTo>
                    <a:pt x="630294" y="45604"/>
                  </a:lnTo>
                  <a:lnTo>
                    <a:pt x="584815" y="71384"/>
                  </a:lnTo>
                  <a:lnTo>
                    <a:pt x="550412" y="106715"/>
                  </a:lnTo>
                  <a:lnTo>
                    <a:pt x="831987" y="106715"/>
                  </a:lnTo>
                  <a:lnTo>
                    <a:pt x="815939" y="85421"/>
                  </a:lnTo>
                  <a:lnTo>
                    <a:pt x="781490" y="57462"/>
                  </a:lnTo>
                  <a:lnTo>
                    <a:pt x="739236" y="38986"/>
                  </a:lnTo>
                  <a:lnTo>
                    <a:pt x="683038" y="33447"/>
                  </a:lnTo>
                  <a:close/>
                </a:path>
                <a:path w="1364615" h="603885">
                  <a:moveTo>
                    <a:pt x="513093" y="91525"/>
                  </a:moveTo>
                  <a:lnTo>
                    <a:pt x="418180" y="91525"/>
                  </a:lnTo>
                  <a:lnTo>
                    <a:pt x="417850" y="94840"/>
                  </a:lnTo>
                  <a:lnTo>
                    <a:pt x="418078" y="97939"/>
                  </a:lnTo>
                  <a:lnTo>
                    <a:pt x="418980" y="100593"/>
                  </a:lnTo>
                  <a:lnTo>
                    <a:pt x="545725" y="100593"/>
                  </a:lnTo>
                  <a:lnTo>
                    <a:pt x="513093" y="91525"/>
                  </a:lnTo>
                  <a:close/>
                </a:path>
                <a:path w="1364615" h="603885">
                  <a:moveTo>
                    <a:pt x="430601" y="68602"/>
                  </a:moveTo>
                  <a:lnTo>
                    <a:pt x="424746" y="73110"/>
                  </a:lnTo>
                  <a:lnTo>
                    <a:pt x="421241" y="80489"/>
                  </a:lnTo>
                  <a:lnTo>
                    <a:pt x="473378" y="80489"/>
                  </a:lnTo>
                  <a:lnTo>
                    <a:pt x="430601" y="68602"/>
                  </a:lnTo>
                  <a:close/>
                </a:path>
                <a:path w="1364615" h="603885">
                  <a:moveTo>
                    <a:pt x="305081" y="35329"/>
                  </a:moveTo>
                  <a:lnTo>
                    <a:pt x="291116" y="61338"/>
                  </a:lnTo>
                  <a:lnTo>
                    <a:pt x="292526" y="65452"/>
                  </a:lnTo>
                  <a:lnTo>
                    <a:pt x="419264" y="65452"/>
                  </a:lnTo>
                  <a:lnTo>
                    <a:pt x="311259" y="35442"/>
                  </a:lnTo>
                  <a:lnTo>
                    <a:pt x="305081" y="35329"/>
                  </a:lnTo>
                  <a:close/>
                </a:path>
                <a:path w="1364615" h="603885">
                  <a:moveTo>
                    <a:pt x="95206" y="27556"/>
                  </a:moveTo>
                  <a:lnTo>
                    <a:pt x="87904" y="53832"/>
                  </a:lnTo>
                  <a:lnTo>
                    <a:pt x="291442" y="53832"/>
                  </a:lnTo>
                  <a:lnTo>
                    <a:pt x="292336" y="50606"/>
                  </a:lnTo>
                  <a:lnTo>
                    <a:pt x="294359" y="44561"/>
                  </a:lnTo>
                  <a:lnTo>
                    <a:pt x="156369" y="44561"/>
                  </a:lnTo>
                  <a:lnTo>
                    <a:pt x="95206" y="27556"/>
                  </a:lnTo>
                  <a:close/>
                </a:path>
                <a:path w="1364615" h="603885">
                  <a:moveTo>
                    <a:pt x="177949" y="0"/>
                  </a:moveTo>
                  <a:lnTo>
                    <a:pt x="163977" y="26006"/>
                  </a:lnTo>
                  <a:lnTo>
                    <a:pt x="165386" y="30121"/>
                  </a:lnTo>
                  <a:lnTo>
                    <a:pt x="160363" y="30134"/>
                  </a:lnTo>
                  <a:lnTo>
                    <a:pt x="156369" y="44561"/>
                  </a:lnTo>
                  <a:lnTo>
                    <a:pt x="294359" y="44561"/>
                  </a:lnTo>
                  <a:lnTo>
                    <a:pt x="294768" y="43341"/>
                  </a:lnTo>
                  <a:lnTo>
                    <a:pt x="296639" y="37365"/>
                  </a:lnTo>
                  <a:lnTo>
                    <a:pt x="296327" y="32891"/>
                  </a:lnTo>
                  <a:lnTo>
                    <a:pt x="292209" y="30134"/>
                  </a:lnTo>
                  <a:lnTo>
                    <a:pt x="165386" y="30121"/>
                  </a:lnTo>
                  <a:lnTo>
                    <a:pt x="160726" y="28826"/>
                  </a:lnTo>
                  <a:lnTo>
                    <a:pt x="287500" y="28826"/>
                  </a:lnTo>
                  <a:lnTo>
                    <a:pt x="184132" y="111"/>
                  </a:lnTo>
                  <a:lnTo>
                    <a:pt x="177949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4075926" y="1042658"/>
              <a:ext cx="3036570" cy="3583304"/>
            </a:xfrm>
            <a:custGeom>
              <a:avLst/>
              <a:gdLst/>
              <a:ahLst/>
              <a:cxnLst/>
              <a:rect l="l" t="t" r="r" b="b"/>
              <a:pathLst>
                <a:path w="3036570" h="3583304">
                  <a:moveTo>
                    <a:pt x="861435" y="0"/>
                  </a:moveTo>
                  <a:lnTo>
                    <a:pt x="804555" y="33738"/>
                  </a:lnTo>
                  <a:lnTo>
                    <a:pt x="2839" y="2893546"/>
                  </a:lnTo>
                  <a:lnTo>
                    <a:pt x="0" y="2928989"/>
                  </a:lnTo>
                  <a:lnTo>
                    <a:pt x="10124" y="2961398"/>
                  </a:lnTo>
                  <a:lnTo>
                    <a:pt x="31320" y="2987245"/>
                  </a:lnTo>
                  <a:lnTo>
                    <a:pt x="61691" y="3003008"/>
                  </a:lnTo>
                  <a:lnTo>
                    <a:pt x="2140948" y="3580794"/>
                  </a:lnTo>
                  <a:lnTo>
                    <a:pt x="2175081" y="3582968"/>
                  </a:lnTo>
                  <a:lnTo>
                    <a:pt x="2206567" y="3571764"/>
                  </a:lnTo>
                  <a:lnTo>
                    <a:pt x="2231965" y="3549226"/>
                  </a:lnTo>
                  <a:lnTo>
                    <a:pt x="2247831" y="3517396"/>
                  </a:lnTo>
                  <a:lnTo>
                    <a:pt x="3033682" y="689423"/>
                  </a:lnTo>
                  <a:lnTo>
                    <a:pt x="3036516" y="653969"/>
                  </a:lnTo>
                  <a:lnTo>
                    <a:pt x="3026392" y="621561"/>
                  </a:lnTo>
                  <a:lnTo>
                    <a:pt x="3005200" y="595715"/>
                  </a:lnTo>
                  <a:lnTo>
                    <a:pt x="2974830" y="579949"/>
                  </a:lnTo>
                  <a:lnTo>
                    <a:pt x="895573" y="2175"/>
                  </a:lnTo>
                  <a:lnTo>
                    <a:pt x="861435" y="0"/>
                  </a:lnTo>
                  <a:close/>
                </a:path>
              </a:pathLst>
            </a:custGeom>
            <a:solidFill>
              <a:srgbClr val="5F381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4222648" y="1508886"/>
              <a:ext cx="2675890" cy="2841625"/>
            </a:xfrm>
            <a:custGeom>
              <a:avLst/>
              <a:gdLst/>
              <a:ahLst/>
              <a:cxnLst/>
              <a:rect l="l" t="t" r="r" b="b"/>
              <a:pathLst>
                <a:path w="2675890" h="2841625">
                  <a:moveTo>
                    <a:pt x="1797773" y="2837307"/>
                  </a:moveTo>
                  <a:lnTo>
                    <a:pt x="1181" y="2338057"/>
                  </a:lnTo>
                  <a:lnTo>
                    <a:pt x="0" y="2342337"/>
                  </a:lnTo>
                  <a:lnTo>
                    <a:pt x="1796592" y="2841574"/>
                  </a:lnTo>
                  <a:lnTo>
                    <a:pt x="1797773" y="2837307"/>
                  </a:lnTo>
                  <a:close/>
                </a:path>
                <a:path w="2675890" h="2841625">
                  <a:moveTo>
                    <a:pt x="1875155" y="2761932"/>
                  </a:moveTo>
                  <a:lnTo>
                    <a:pt x="26187" y="2248128"/>
                  </a:lnTo>
                  <a:lnTo>
                    <a:pt x="24993" y="2252408"/>
                  </a:lnTo>
                  <a:lnTo>
                    <a:pt x="1873948" y="2766199"/>
                  </a:lnTo>
                  <a:lnTo>
                    <a:pt x="1875155" y="2761932"/>
                  </a:lnTo>
                  <a:close/>
                </a:path>
                <a:path w="2675890" h="2841625">
                  <a:moveTo>
                    <a:pt x="2075662" y="2720784"/>
                  </a:moveTo>
                  <a:lnTo>
                    <a:pt x="51168" y="2158212"/>
                  </a:lnTo>
                  <a:lnTo>
                    <a:pt x="49987" y="2162479"/>
                  </a:lnTo>
                  <a:lnTo>
                    <a:pt x="2074481" y="2725064"/>
                  </a:lnTo>
                  <a:lnTo>
                    <a:pt x="2075662" y="2720784"/>
                  </a:lnTo>
                  <a:close/>
                </a:path>
                <a:path w="2675890" h="2841625">
                  <a:moveTo>
                    <a:pt x="2100643" y="2630868"/>
                  </a:moveTo>
                  <a:lnTo>
                    <a:pt x="76161" y="2068283"/>
                  </a:lnTo>
                  <a:lnTo>
                    <a:pt x="74968" y="2072563"/>
                  </a:lnTo>
                  <a:lnTo>
                    <a:pt x="2099462" y="2635135"/>
                  </a:lnTo>
                  <a:lnTo>
                    <a:pt x="2100643" y="2630868"/>
                  </a:lnTo>
                  <a:close/>
                </a:path>
                <a:path w="2675890" h="2841625">
                  <a:moveTo>
                    <a:pt x="2125624" y="2540952"/>
                  </a:moveTo>
                  <a:lnTo>
                    <a:pt x="101142" y="1978355"/>
                  </a:lnTo>
                  <a:lnTo>
                    <a:pt x="99961" y="1982647"/>
                  </a:lnTo>
                  <a:lnTo>
                    <a:pt x="2124430" y="2545207"/>
                  </a:lnTo>
                  <a:lnTo>
                    <a:pt x="2125624" y="2540952"/>
                  </a:lnTo>
                  <a:close/>
                </a:path>
                <a:path w="2675890" h="2841625">
                  <a:moveTo>
                    <a:pt x="2150630" y="2451011"/>
                  </a:moveTo>
                  <a:lnTo>
                    <a:pt x="126136" y="1888426"/>
                  </a:lnTo>
                  <a:lnTo>
                    <a:pt x="124955" y="1892706"/>
                  </a:lnTo>
                  <a:lnTo>
                    <a:pt x="2149449" y="2455278"/>
                  </a:lnTo>
                  <a:lnTo>
                    <a:pt x="2150630" y="2451011"/>
                  </a:lnTo>
                  <a:close/>
                </a:path>
                <a:path w="2675890" h="2841625">
                  <a:moveTo>
                    <a:pt x="2175599" y="2361082"/>
                  </a:moveTo>
                  <a:lnTo>
                    <a:pt x="151130" y="1798510"/>
                  </a:lnTo>
                  <a:lnTo>
                    <a:pt x="149936" y="1802790"/>
                  </a:lnTo>
                  <a:lnTo>
                    <a:pt x="2174417" y="2365362"/>
                  </a:lnTo>
                  <a:lnTo>
                    <a:pt x="2175599" y="2361082"/>
                  </a:lnTo>
                  <a:close/>
                </a:path>
                <a:path w="2675890" h="2841625">
                  <a:moveTo>
                    <a:pt x="2200618" y="2271153"/>
                  </a:moveTo>
                  <a:lnTo>
                    <a:pt x="176123" y="1708581"/>
                  </a:lnTo>
                  <a:lnTo>
                    <a:pt x="174929" y="1712861"/>
                  </a:lnTo>
                  <a:lnTo>
                    <a:pt x="2199424" y="2275433"/>
                  </a:lnTo>
                  <a:lnTo>
                    <a:pt x="2200618" y="2271153"/>
                  </a:lnTo>
                  <a:close/>
                </a:path>
                <a:path w="2675890" h="2841625">
                  <a:moveTo>
                    <a:pt x="2225598" y="2181237"/>
                  </a:moveTo>
                  <a:lnTo>
                    <a:pt x="201117" y="1618653"/>
                  </a:lnTo>
                  <a:lnTo>
                    <a:pt x="199923" y="1622933"/>
                  </a:lnTo>
                  <a:lnTo>
                    <a:pt x="2224417" y="2185517"/>
                  </a:lnTo>
                  <a:lnTo>
                    <a:pt x="2225598" y="2181237"/>
                  </a:lnTo>
                  <a:close/>
                </a:path>
                <a:path w="2675890" h="2841625">
                  <a:moveTo>
                    <a:pt x="2250567" y="2091309"/>
                  </a:moveTo>
                  <a:lnTo>
                    <a:pt x="226085" y="1528737"/>
                  </a:lnTo>
                  <a:lnTo>
                    <a:pt x="224904" y="1533004"/>
                  </a:lnTo>
                  <a:lnTo>
                    <a:pt x="2249386" y="2095576"/>
                  </a:lnTo>
                  <a:lnTo>
                    <a:pt x="2250567" y="2091309"/>
                  </a:lnTo>
                  <a:close/>
                </a:path>
                <a:path w="2675890" h="2841625">
                  <a:moveTo>
                    <a:pt x="2275560" y="2001393"/>
                  </a:moveTo>
                  <a:lnTo>
                    <a:pt x="251079" y="1438808"/>
                  </a:lnTo>
                  <a:lnTo>
                    <a:pt x="249897" y="1443075"/>
                  </a:lnTo>
                  <a:lnTo>
                    <a:pt x="2274392" y="2005660"/>
                  </a:lnTo>
                  <a:lnTo>
                    <a:pt x="2275560" y="2001393"/>
                  </a:lnTo>
                  <a:close/>
                </a:path>
                <a:path w="2675890" h="2841625">
                  <a:moveTo>
                    <a:pt x="2300554" y="1911451"/>
                  </a:moveTo>
                  <a:lnTo>
                    <a:pt x="276072" y="1348879"/>
                  </a:lnTo>
                  <a:lnTo>
                    <a:pt x="274891" y="1353146"/>
                  </a:lnTo>
                  <a:lnTo>
                    <a:pt x="2299373" y="1915731"/>
                  </a:lnTo>
                  <a:lnTo>
                    <a:pt x="2300554" y="1911451"/>
                  </a:lnTo>
                  <a:close/>
                </a:path>
                <a:path w="2675890" h="2841625">
                  <a:moveTo>
                    <a:pt x="2325535" y="1821535"/>
                  </a:moveTo>
                  <a:lnTo>
                    <a:pt x="301066" y="1258963"/>
                  </a:lnTo>
                  <a:lnTo>
                    <a:pt x="299872" y="1263230"/>
                  </a:lnTo>
                  <a:lnTo>
                    <a:pt x="2324354" y="1825828"/>
                  </a:lnTo>
                  <a:lnTo>
                    <a:pt x="2325535" y="1821535"/>
                  </a:lnTo>
                  <a:close/>
                </a:path>
                <a:path w="2675890" h="2841625">
                  <a:moveTo>
                    <a:pt x="2350528" y="1731619"/>
                  </a:moveTo>
                  <a:lnTo>
                    <a:pt x="326047" y="1169035"/>
                  </a:lnTo>
                  <a:lnTo>
                    <a:pt x="324853" y="1173302"/>
                  </a:lnTo>
                  <a:lnTo>
                    <a:pt x="2349335" y="1735874"/>
                  </a:lnTo>
                  <a:lnTo>
                    <a:pt x="2350528" y="1731619"/>
                  </a:lnTo>
                  <a:close/>
                </a:path>
                <a:path w="2675890" h="2841625">
                  <a:moveTo>
                    <a:pt x="2375522" y="1641690"/>
                  </a:moveTo>
                  <a:lnTo>
                    <a:pt x="351028" y="1079119"/>
                  </a:lnTo>
                  <a:lnTo>
                    <a:pt x="349846" y="1083373"/>
                  </a:lnTo>
                  <a:lnTo>
                    <a:pt x="2374328" y="1645945"/>
                  </a:lnTo>
                  <a:lnTo>
                    <a:pt x="2375522" y="1641690"/>
                  </a:lnTo>
                  <a:close/>
                </a:path>
                <a:path w="2675890" h="2841625">
                  <a:moveTo>
                    <a:pt x="2400503" y="1551762"/>
                  </a:moveTo>
                  <a:lnTo>
                    <a:pt x="376021" y="989177"/>
                  </a:lnTo>
                  <a:lnTo>
                    <a:pt x="374840" y="993457"/>
                  </a:lnTo>
                  <a:lnTo>
                    <a:pt x="2399334" y="1556016"/>
                  </a:lnTo>
                  <a:lnTo>
                    <a:pt x="2400503" y="1551762"/>
                  </a:lnTo>
                  <a:close/>
                </a:path>
                <a:path w="2675890" h="2841625">
                  <a:moveTo>
                    <a:pt x="2425509" y="1461833"/>
                  </a:moveTo>
                  <a:lnTo>
                    <a:pt x="401015" y="899248"/>
                  </a:lnTo>
                  <a:lnTo>
                    <a:pt x="399834" y="903516"/>
                  </a:lnTo>
                  <a:lnTo>
                    <a:pt x="2424315" y="1466100"/>
                  </a:lnTo>
                  <a:lnTo>
                    <a:pt x="2425509" y="1461833"/>
                  </a:lnTo>
                  <a:close/>
                </a:path>
                <a:path w="2675890" h="2841625">
                  <a:moveTo>
                    <a:pt x="2450490" y="1371904"/>
                  </a:moveTo>
                  <a:lnTo>
                    <a:pt x="426008" y="809320"/>
                  </a:lnTo>
                  <a:lnTo>
                    <a:pt x="424827" y="813600"/>
                  </a:lnTo>
                  <a:lnTo>
                    <a:pt x="2449309" y="1376159"/>
                  </a:lnTo>
                  <a:lnTo>
                    <a:pt x="2450490" y="1371904"/>
                  </a:lnTo>
                  <a:close/>
                </a:path>
                <a:path w="2675890" h="2841625">
                  <a:moveTo>
                    <a:pt x="2475484" y="1281988"/>
                  </a:moveTo>
                  <a:lnTo>
                    <a:pt x="451002" y="719404"/>
                  </a:lnTo>
                  <a:lnTo>
                    <a:pt x="449808" y="723684"/>
                  </a:lnTo>
                  <a:lnTo>
                    <a:pt x="2474303" y="1286256"/>
                  </a:lnTo>
                  <a:lnTo>
                    <a:pt x="2475484" y="1281988"/>
                  </a:lnTo>
                  <a:close/>
                </a:path>
                <a:path w="2675890" h="2841625">
                  <a:moveTo>
                    <a:pt x="2500465" y="1192047"/>
                  </a:moveTo>
                  <a:lnTo>
                    <a:pt x="475983" y="629475"/>
                  </a:lnTo>
                  <a:lnTo>
                    <a:pt x="474802" y="633742"/>
                  </a:lnTo>
                  <a:lnTo>
                    <a:pt x="2499283" y="1196314"/>
                  </a:lnTo>
                  <a:lnTo>
                    <a:pt x="2500465" y="1192047"/>
                  </a:lnTo>
                  <a:close/>
                </a:path>
                <a:path w="2675890" h="2841625">
                  <a:moveTo>
                    <a:pt x="2525458" y="1102118"/>
                  </a:moveTo>
                  <a:lnTo>
                    <a:pt x="500964" y="539546"/>
                  </a:lnTo>
                  <a:lnTo>
                    <a:pt x="499783" y="543814"/>
                  </a:lnTo>
                  <a:lnTo>
                    <a:pt x="2524277" y="1106411"/>
                  </a:lnTo>
                  <a:lnTo>
                    <a:pt x="2525458" y="1102118"/>
                  </a:lnTo>
                  <a:close/>
                </a:path>
                <a:path w="2675890" h="2841625">
                  <a:moveTo>
                    <a:pt x="2550452" y="1012202"/>
                  </a:moveTo>
                  <a:lnTo>
                    <a:pt x="525957" y="449630"/>
                  </a:lnTo>
                  <a:lnTo>
                    <a:pt x="524776" y="453898"/>
                  </a:lnTo>
                  <a:lnTo>
                    <a:pt x="2549258" y="1016482"/>
                  </a:lnTo>
                  <a:lnTo>
                    <a:pt x="2550452" y="1012202"/>
                  </a:lnTo>
                  <a:close/>
                </a:path>
                <a:path w="2675890" h="2841625">
                  <a:moveTo>
                    <a:pt x="2575445" y="922274"/>
                  </a:moveTo>
                  <a:lnTo>
                    <a:pt x="550951" y="359702"/>
                  </a:lnTo>
                  <a:lnTo>
                    <a:pt x="549770" y="363969"/>
                  </a:lnTo>
                  <a:lnTo>
                    <a:pt x="2574252" y="926541"/>
                  </a:lnTo>
                  <a:lnTo>
                    <a:pt x="2575445" y="922274"/>
                  </a:lnTo>
                  <a:close/>
                </a:path>
                <a:path w="2675890" h="2841625">
                  <a:moveTo>
                    <a:pt x="2600439" y="832345"/>
                  </a:moveTo>
                  <a:lnTo>
                    <a:pt x="575945" y="269760"/>
                  </a:lnTo>
                  <a:lnTo>
                    <a:pt x="574763" y="274040"/>
                  </a:lnTo>
                  <a:lnTo>
                    <a:pt x="2599245" y="836612"/>
                  </a:lnTo>
                  <a:lnTo>
                    <a:pt x="2600439" y="832345"/>
                  </a:lnTo>
                  <a:close/>
                </a:path>
                <a:path w="2675890" h="2841625">
                  <a:moveTo>
                    <a:pt x="2625407" y="742429"/>
                  </a:moveTo>
                  <a:lnTo>
                    <a:pt x="600925" y="179844"/>
                  </a:lnTo>
                  <a:lnTo>
                    <a:pt x="599744" y="184124"/>
                  </a:lnTo>
                  <a:lnTo>
                    <a:pt x="2624213" y="746683"/>
                  </a:lnTo>
                  <a:lnTo>
                    <a:pt x="2625407" y="742429"/>
                  </a:lnTo>
                  <a:close/>
                </a:path>
                <a:path w="2675890" h="2841625">
                  <a:moveTo>
                    <a:pt x="2650413" y="652500"/>
                  </a:moveTo>
                  <a:lnTo>
                    <a:pt x="625919" y="89916"/>
                  </a:lnTo>
                  <a:lnTo>
                    <a:pt x="624725" y="94195"/>
                  </a:lnTo>
                  <a:lnTo>
                    <a:pt x="2649220" y="656767"/>
                  </a:lnTo>
                  <a:lnTo>
                    <a:pt x="2650413" y="652500"/>
                  </a:lnTo>
                  <a:close/>
                </a:path>
                <a:path w="2675890" h="2841625">
                  <a:moveTo>
                    <a:pt x="2675394" y="562584"/>
                  </a:moveTo>
                  <a:lnTo>
                    <a:pt x="650900" y="0"/>
                  </a:lnTo>
                  <a:lnTo>
                    <a:pt x="649719" y="4267"/>
                  </a:lnTo>
                  <a:lnTo>
                    <a:pt x="2674201" y="566851"/>
                  </a:lnTo>
                  <a:lnTo>
                    <a:pt x="2675394" y="562584"/>
                  </a:lnTo>
                  <a:close/>
                </a:path>
              </a:pathLst>
            </a:custGeom>
            <a:solidFill>
              <a:srgbClr val="CFEBF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6655637" y="1871052"/>
              <a:ext cx="652310" cy="15130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6650545" y="1871052"/>
              <a:ext cx="425538" cy="15130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6596100" y="1871052"/>
              <a:ext cx="474891" cy="15130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6596100" y="1871052"/>
              <a:ext cx="357631" cy="12869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6596100" y="1987562"/>
              <a:ext cx="301955" cy="881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6596100" y="2084425"/>
              <a:ext cx="276961" cy="812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6596100" y="2181288"/>
              <a:ext cx="251967" cy="742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6596100" y="2278164"/>
              <a:ext cx="226974" cy="2471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6596100" y="2568778"/>
              <a:ext cx="152006" cy="465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6596100" y="2665641"/>
              <a:ext cx="127025" cy="395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" name="object 29"/>
            <p:cNvSpPr/>
            <p:nvPr/>
          </p:nvSpPr>
          <p:spPr>
            <a:xfrm>
              <a:off x="6596100" y="2762504"/>
              <a:ext cx="102044" cy="3262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0" name="object 30"/>
            <p:cNvSpPr/>
            <p:nvPr/>
          </p:nvSpPr>
          <p:spPr>
            <a:xfrm>
              <a:off x="6596100" y="2859366"/>
              <a:ext cx="77025" cy="256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1" name="object 31"/>
            <p:cNvSpPr/>
            <p:nvPr/>
          </p:nvSpPr>
          <p:spPr>
            <a:xfrm>
              <a:off x="6596100" y="2956255"/>
              <a:ext cx="52057" cy="187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2" name="object 32"/>
            <p:cNvSpPr/>
            <p:nvPr/>
          </p:nvSpPr>
          <p:spPr>
            <a:xfrm>
              <a:off x="6596100" y="3053118"/>
              <a:ext cx="27063" cy="1178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6596100" y="314999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0"/>
                  </a:moveTo>
                  <a:lnTo>
                    <a:pt x="0" y="4584"/>
                  </a:lnTo>
                  <a:lnTo>
                    <a:pt x="888" y="4825"/>
                  </a:lnTo>
                  <a:lnTo>
                    <a:pt x="2082" y="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BF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6696339" y="1966747"/>
              <a:ext cx="115785" cy="16493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6718477" y="2096567"/>
              <a:ext cx="513157" cy="118001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6694618" y="1933481"/>
              <a:ext cx="33020" cy="45085"/>
            </a:xfrm>
            <a:custGeom>
              <a:avLst/>
              <a:gdLst/>
              <a:ahLst/>
              <a:cxnLst/>
              <a:rect l="l" t="t" r="r" b="b"/>
              <a:pathLst>
                <a:path w="33020" h="45085">
                  <a:moveTo>
                    <a:pt x="7124" y="0"/>
                  </a:moveTo>
                  <a:lnTo>
                    <a:pt x="0" y="2666"/>
                  </a:lnTo>
                  <a:lnTo>
                    <a:pt x="3098" y="44754"/>
                  </a:lnTo>
                  <a:lnTo>
                    <a:pt x="32435" y="33781"/>
                  </a:lnTo>
                  <a:lnTo>
                    <a:pt x="7124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6696199" y="1935326"/>
              <a:ext cx="12065" cy="41910"/>
            </a:xfrm>
            <a:custGeom>
              <a:avLst/>
              <a:gdLst/>
              <a:ahLst/>
              <a:cxnLst/>
              <a:rect l="l" t="t" r="r" b="b"/>
              <a:pathLst>
                <a:path w="12065" h="41910">
                  <a:moveTo>
                    <a:pt x="596" y="0"/>
                  </a:moveTo>
                  <a:lnTo>
                    <a:pt x="0" y="228"/>
                  </a:lnTo>
                  <a:lnTo>
                    <a:pt x="4711" y="41719"/>
                  </a:lnTo>
                  <a:lnTo>
                    <a:pt x="11518" y="39179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CD9B0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6696205" y="1935334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84" y="0"/>
                  </a:moveTo>
                  <a:lnTo>
                    <a:pt x="0" y="215"/>
                  </a:lnTo>
                  <a:lnTo>
                    <a:pt x="4737" y="41706"/>
                  </a:lnTo>
                  <a:lnTo>
                    <a:pt x="11430" y="3919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CE9C0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6696206" y="1935339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71" y="0"/>
                  </a:moveTo>
                  <a:lnTo>
                    <a:pt x="0" y="215"/>
                  </a:lnTo>
                  <a:lnTo>
                    <a:pt x="4762" y="41694"/>
                  </a:lnTo>
                  <a:lnTo>
                    <a:pt x="11353" y="3921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E9E0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6696210" y="1935334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58" y="0"/>
                  </a:moveTo>
                  <a:lnTo>
                    <a:pt x="0" y="215"/>
                  </a:lnTo>
                  <a:lnTo>
                    <a:pt x="4787" y="41681"/>
                  </a:lnTo>
                  <a:lnTo>
                    <a:pt x="11277" y="39242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CF9F1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6696213" y="1935340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58" y="0"/>
                  </a:moveTo>
                  <a:lnTo>
                    <a:pt x="0" y="203"/>
                  </a:lnTo>
                  <a:lnTo>
                    <a:pt x="4826" y="41668"/>
                  </a:lnTo>
                  <a:lnTo>
                    <a:pt x="11201" y="3926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D0A01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6696216" y="1935346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46" y="0"/>
                  </a:moveTo>
                  <a:lnTo>
                    <a:pt x="0" y="203"/>
                  </a:lnTo>
                  <a:lnTo>
                    <a:pt x="4851" y="41643"/>
                  </a:lnTo>
                  <a:lnTo>
                    <a:pt x="11137" y="39293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D1A21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6696220" y="1935346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33" y="0"/>
                  </a:moveTo>
                  <a:lnTo>
                    <a:pt x="0" y="203"/>
                  </a:lnTo>
                  <a:lnTo>
                    <a:pt x="4876" y="41630"/>
                  </a:lnTo>
                  <a:lnTo>
                    <a:pt x="11049" y="3931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D2A41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6696223" y="1935346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20" y="0"/>
                  </a:moveTo>
                  <a:lnTo>
                    <a:pt x="0" y="203"/>
                  </a:lnTo>
                  <a:lnTo>
                    <a:pt x="4902" y="41630"/>
                  </a:lnTo>
                  <a:lnTo>
                    <a:pt x="10972" y="3934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D2A62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6696223" y="1935340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20" y="0"/>
                  </a:moveTo>
                  <a:lnTo>
                    <a:pt x="0" y="203"/>
                  </a:lnTo>
                  <a:lnTo>
                    <a:pt x="4940" y="41617"/>
                  </a:lnTo>
                  <a:lnTo>
                    <a:pt x="10896" y="39382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D2A82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6" name="object 46"/>
            <p:cNvSpPr/>
            <p:nvPr/>
          </p:nvSpPr>
          <p:spPr>
            <a:xfrm>
              <a:off x="6696228" y="1935340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508" y="0"/>
                  </a:moveTo>
                  <a:lnTo>
                    <a:pt x="0" y="203"/>
                  </a:lnTo>
                  <a:lnTo>
                    <a:pt x="4965" y="41605"/>
                  </a:lnTo>
                  <a:lnTo>
                    <a:pt x="10820" y="3940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D3A92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7" name="object 47"/>
            <p:cNvSpPr/>
            <p:nvPr/>
          </p:nvSpPr>
          <p:spPr>
            <a:xfrm>
              <a:off x="6696231" y="1935353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95" y="0"/>
                  </a:moveTo>
                  <a:lnTo>
                    <a:pt x="0" y="190"/>
                  </a:lnTo>
                  <a:lnTo>
                    <a:pt x="4991" y="41579"/>
                  </a:lnTo>
                  <a:lnTo>
                    <a:pt x="10744" y="39420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D4AB2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8" name="object 48"/>
            <p:cNvSpPr/>
            <p:nvPr/>
          </p:nvSpPr>
          <p:spPr>
            <a:xfrm>
              <a:off x="6696231" y="1935348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95" y="0"/>
                  </a:moveTo>
                  <a:lnTo>
                    <a:pt x="0" y="190"/>
                  </a:lnTo>
                  <a:lnTo>
                    <a:pt x="5029" y="41567"/>
                  </a:lnTo>
                  <a:lnTo>
                    <a:pt x="10668" y="3945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D5AC3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9" name="object 49"/>
            <p:cNvSpPr/>
            <p:nvPr/>
          </p:nvSpPr>
          <p:spPr>
            <a:xfrm>
              <a:off x="6696237" y="1935353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82" y="0"/>
                  </a:moveTo>
                  <a:lnTo>
                    <a:pt x="0" y="190"/>
                  </a:lnTo>
                  <a:lnTo>
                    <a:pt x="5054" y="41554"/>
                  </a:lnTo>
                  <a:lnTo>
                    <a:pt x="10591" y="3947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D6AD3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0" name="object 50"/>
            <p:cNvSpPr/>
            <p:nvPr/>
          </p:nvSpPr>
          <p:spPr>
            <a:xfrm>
              <a:off x="6696237" y="1935353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69" y="0"/>
                  </a:moveTo>
                  <a:lnTo>
                    <a:pt x="0" y="190"/>
                  </a:lnTo>
                  <a:lnTo>
                    <a:pt x="5080" y="41541"/>
                  </a:lnTo>
                  <a:lnTo>
                    <a:pt x="10515" y="3950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D7AF3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96240" y="1935360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69" y="0"/>
                  </a:moveTo>
                  <a:lnTo>
                    <a:pt x="0" y="177"/>
                  </a:lnTo>
                  <a:lnTo>
                    <a:pt x="5118" y="41529"/>
                  </a:lnTo>
                  <a:lnTo>
                    <a:pt x="10439" y="3952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D7B13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2" name="object 52"/>
            <p:cNvSpPr/>
            <p:nvPr/>
          </p:nvSpPr>
          <p:spPr>
            <a:xfrm>
              <a:off x="6696245" y="1935360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57" y="0"/>
                  </a:moveTo>
                  <a:lnTo>
                    <a:pt x="0" y="177"/>
                  </a:lnTo>
                  <a:lnTo>
                    <a:pt x="5143" y="41516"/>
                  </a:lnTo>
                  <a:lnTo>
                    <a:pt x="10375" y="39547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D9B34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3" name="object 53"/>
            <p:cNvSpPr/>
            <p:nvPr/>
          </p:nvSpPr>
          <p:spPr>
            <a:xfrm>
              <a:off x="6696247" y="1935373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44" y="0"/>
                  </a:moveTo>
                  <a:lnTo>
                    <a:pt x="0" y="165"/>
                  </a:lnTo>
                  <a:lnTo>
                    <a:pt x="5168" y="41490"/>
                  </a:lnTo>
                  <a:lnTo>
                    <a:pt x="10287" y="39573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DAB54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4" name="object 54"/>
            <p:cNvSpPr/>
            <p:nvPr/>
          </p:nvSpPr>
          <p:spPr>
            <a:xfrm>
              <a:off x="6696247" y="1935366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431" y="0"/>
                  </a:moveTo>
                  <a:lnTo>
                    <a:pt x="0" y="165"/>
                  </a:lnTo>
                  <a:lnTo>
                    <a:pt x="5194" y="41478"/>
                  </a:lnTo>
                  <a:lnTo>
                    <a:pt x="10223" y="3959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DBB74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5" name="object 55"/>
            <p:cNvSpPr/>
            <p:nvPr/>
          </p:nvSpPr>
          <p:spPr>
            <a:xfrm>
              <a:off x="6696252" y="1935366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431" y="0"/>
                  </a:moveTo>
                  <a:lnTo>
                    <a:pt x="0" y="165"/>
                  </a:lnTo>
                  <a:lnTo>
                    <a:pt x="5219" y="41478"/>
                  </a:lnTo>
                  <a:lnTo>
                    <a:pt x="10134" y="39623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DCB84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6" name="object 56"/>
            <p:cNvSpPr/>
            <p:nvPr/>
          </p:nvSpPr>
          <p:spPr>
            <a:xfrm>
              <a:off x="6696255" y="1935366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419" y="0"/>
                  </a:moveTo>
                  <a:lnTo>
                    <a:pt x="0" y="165"/>
                  </a:lnTo>
                  <a:lnTo>
                    <a:pt x="5257" y="41465"/>
                  </a:lnTo>
                  <a:lnTo>
                    <a:pt x="10071" y="3966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DCB95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6696259" y="1935366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419" y="0"/>
                  </a:moveTo>
                  <a:lnTo>
                    <a:pt x="0" y="165"/>
                  </a:lnTo>
                  <a:lnTo>
                    <a:pt x="5283" y="41452"/>
                  </a:lnTo>
                  <a:lnTo>
                    <a:pt x="9982" y="39687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DDBB5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6696259" y="1935374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406" y="0"/>
                  </a:moveTo>
                  <a:lnTo>
                    <a:pt x="0" y="152"/>
                  </a:lnTo>
                  <a:lnTo>
                    <a:pt x="5308" y="41427"/>
                  </a:lnTo>
                  <a:lnTo>
                    <a:pt x="9918" y="3970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DEBC5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6696264" y="1935379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393" y="0"/>
                  </a:moveTo>
                  <a:lnTo>
                    <a:pt x="0" y="152"/>
                  </a:lnTo>
                  <a:lnTo>
                    <a:pt x="5334" y="41414"/>
                  </a:lnTo>
                  <a:lnTo>
                    <a:pt x="9842" y="39725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FBE5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0" name="object 60"/>
            <p:cNvSpPr/>
            <p:nvPr/>
          </p:nvSpPr>
          <p:spPr>
            <a:xfrm>
              <a:off x="6696269" y="1935379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381" y="0"/>
                  </a:moveTo>
                  <a:lnTo>
                    <a:pt x="0" y="152"/>
                  </a:lnTo>
                  <a:lnTo>
                    <a:pt x="5359" y="41402"/>
                  </a:lnTo>
                  <a:lnTo>
                    <a:pt x="9753" y="3975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DFC0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96269" y="1935387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381" y="0"/>
                  </a:moveTo>
                  <a:lnTo>
                    <a:pt x="0" y="139"/>
                  </a:lnTo>
                  <a:lnTo>
                    <a:pt x="5397" y="41376"/>
                  </a:lnTo>
                  <a:lnTo>
                    <a:pt x="9690" y="39776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E0C26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2" name="object 62"/>
            <p:cNvSpPr/>
            <p:nvPr/>
          </p:nvSpPr>
          <p:spPr>
            <a:xfrm>
              <a:off x="6696269" y="1935394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368" y="0"/>
                  </a:moveTo>
                  <a:lnTo>
                    <a:pt x="0" y="126"/>
                  </a:lnTo>
                  <a:lnTo>
                    <a:pt x="5422" y="41363"/>
                  </a:lnTo>
                  <a:lnTo>
                    <a:pt x="9613" y="3978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0C46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3" name="object 63"/>
            <p:cNvSpPr/>
            <p:nvPr/>
          </p:nvSpPr>
          <p:spPr>
            <a:xfrm>
              <a:off x="6696274" y="1935387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355" y="0"/>
                  </a:moveTo>
                  <a:lnTo>
                    <a:pt x="0" y="139"/>
                  </a:lnTo>
                  <a:lnTo>
                    <a:pt x="5461" y="41363"/>
                  </a:lnTo>
                  <a:lnTo>
                    <a:pt x="9537" y="39827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E1C56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4" name="object 64"/>
            <p:cNvSpPr/>
            <p:nvPr/>
          </p:nvSpPr>
          <p:spPr>
            <a:xfrm>
              <a:off x="6696279" y="1935399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355" y="0"/>
                  </a:moveTo>
                  <a:lnTo>
                    <a:pt x="0" y="126"/>
                  </a:lnTo>
                  <a:lnTo>
                    <a:pt x="5486" y="41338"/>
                  </a:lnTo>
                  <a:lnTo>
                    <a:pt x="9461" y="3983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E2C67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5" name="object 65"/>
            <p:cNvSpPr/>
            <p:nvPr/>
          </p:nvSpPr>
          <p:spPr>
            <a:xfrm>
              <a:off x="6696279" y="1935394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342" y="0"/>
                  </a:moveTo>
                  <a:lnTo>
                    <a:pt x="0" y="126"/>
                  </a:lnTo>
                  <a:lnTo>
                    <a:pt x="5511" y="41325"/>
                  </a:lnTo>
                  <a:lnTo>
                    <a:pt x="9385" y="39877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E3C87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6" name="object 66"/>
            <p:cNvSpPr/>
            <p:nvPr/>
          </p:nvSpPr>
          <p:spPr>
            <a:xfrm>
              <a:off x="6696279" y="1935394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342" y="0"/>
                  </a:moveTo>
                  <a:lnTo>
                    <a:pt x="0" y="126"/>
                  </a:lnTo>
                  <a:lnTo>
                    <a:pt x="5537" y="41313"/>
                  </a:lnTo>
                  <a:lnTo>
                    <a:pt x="9309" y="39903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E4C97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7" name="object 67"/>
            <p:cNvSpPr/>
            <p:nvPr/>
          </p:nvSpPr>
          <p:spPr>
            <a:xfrm>
              <a:off x="6696285" y="1935394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330" y="0"/>
                  </a:moveTo>
                  <a:lnTo>
                    <a:pt x="0" y="126"/>
                  </a:lnTo>
                  <a:lnTo>
                    <a:pt x="5562" y="41300"/>
                  </a:lnTo>
                  <a:lnTo>
                    <a:pt x="9232" y="3992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6CC8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8" name="object 68"/>
            <p:cNvSpPr/>
            <p:nvPr/>
          </p:nvSpPr>
          <p:spPr>
            <a:xfrm>
              <a:off x="6696291" y="1935407"/>
              <a:ext cx="9525" cy="41275"/>
            </a:xfrm>
            <a:custGeom>
              <a:avLst/>
              <a:gdLst/>
              <a:ahLst/>
              <a:cxnLst/>
              <a:rect l="l" t="t" r="r" b="b"/>
              <a:pathLst>
                <a:path w="9525" h="41275">
                  <a:moveTo>
                    <a:pt x="317" y="0"/>
                  </a:moveTo>
                  <a:lnTo>
                    <a:pt x="0" y="114"/>
                  </a:lnTo>
                  <a:lnTo>
                    <a:pt x="5600" y="41275"/>
                  </a:lnTo>
                  <a:lnTo>
                    <a:pt x="9144" y="39941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E6CE8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9" name="object 69"/>
            <p:cNvSpPr/>
            <p:nvPr/>
          </p:nvSpPr>
          <p:spPr>
            <a:xfrm>
              <a:off x="6696291" y="1935407"/>
              <a:ext cx="9525" cy="41275"/>
            </a:xfrm>
            <a:custGeom>
              <a:avLst/>
              <a:gdLst/>
              <a:ahLst/>
              <a:cxnLst/>
              <a:rect l="l" t="t" r="r" b="b"/>
              <a:pathLst>
                <a:path w="9525" h="41275">
                  <a:moveTo>
                    <a:pt x="304" y="0"/>
                  </a:moveTo>
                  <a:lnTo>
                    <a:pt x="0" y="114"/>
                  </a:lnTo>
                  <a:lnTo>
                    <a:pt x="5626" y="41262"/>
                  </a:lnTo>
                  <a:lnTo>
                    <a:pt x="9080" y="3996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E7CF8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0" name="object 70"/>
            <p:cNvSpPr/>
            <p:nvPr/>
          </p:nvSpPr>
          <p:spPr>
            <a:xfrm>
              <a:off x="6696293" y="1935407"/>
              <a:ext cx="9525" cy="41275"/>
            </a:xfrm>
            <a:custGeom>
              <a:avLst/>
              <a:gdLst/>
              <a:ahLst/>
              <a:cxnLst/>
              <a:rect l="l" t="t" r="r" b="b"/>
              <a:pathLst>
                <a:path w="9525" h="41275">
                  <a:moveTo>
                    <a:pt x="304" y="0"/>
                  </a:moveTo>
                  <a:lnTo>
                    <a:pt x="0" y="114"/>
                  </a:lnTo>
                  <a:lnTo>
                    <a:pt x="5651" y="41249"/>
                  </a:lnTo>
                  <a:lnTo>
                    <a:pt x="9004" y="40005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E8D18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1" name="object 71"/>
            <p:cNvSpPr/>
            <p:nvPr/>
          </p:nvSpPr>
          <p:spPr>
            <a:xfrm>
              <a:off x="6696295" y="1935415"/>
              <a:ext cx="9525" cy="41275"/>
            </a:xfrm>
            <a:custGeom>
              <a:avLst/>
              <a:gdLst/>
              <a:ahLst/>
              <a:cxnLst/>
              <a:rect l="l" t="t" r="r" b="b"/>
              <a:pathLst>
                <a:path w="9525" h="41275">
                  <a:moveTo>
                    <a:pt x="292" y="0"/>
                  </a:moveTo>
                  <a:lnTo>
                    <a:pt x="0" y="101"/>
                  </a:lnTo>
                  <a:lnTo>
                    <a:pt x="5676" y="41236"/>
                  </a:lnTo>
                  <a:lnTo>
                    <a:pt x="8928" y="4001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E9D29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2" name="object 72"/>
            <p:cNvSpPr/>
            <p:nvPr/>
          </p:nvSpPr>
          <p:spPr>
            <a:xfrm>
              <a:off x="6696298" y="1935415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79" y="0"/>
                  </a:moveTo>
                  <a:lnTo>
                    <a:pt x="0" y="101"/>
                  </a:lnTo>
                  <a:lnTo>
                    <a:pt x="5715" y="41224"/>
                  </a:lnTo>
                  <a:lnTo>
                    <a:pt x="8851" y="4005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AD39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3" name="object 73"/>
            <p:cNvSpPr/>
            <p:nvPr/>
          </p:nvSpPr>
          <p:spPr>
            <a:xfrm>
              <a:off x="6696301" y="1935415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66" y="0"/>
                  </a:moveTo>
                  <a:lnTo>
                    <a:pt x="0" y="101"/>
                  </a:lnTo>
                  <a:lnTo>
                    <a:pt x="5740" y="41211"/>
                  </a:lnTo>
                  <a:lnTo>
                    <a:pt x="8775" y="4008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AD59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4" name="object 74"/>
            <p:cNvSpPr/>
            <p:nvPr/>
          </p:nvSpPr>
          <p:spPr>
            <a:xfrm>
              <a:off x="6696305" y="1935415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66" y="0"/>
                  </a:moveTo>
                  <a:lnTo>
                    <a:pt x="0" y="101"/>
                  </a:lnTo>
                  <a:lnTo>
                    <a:pt x="5765" y="41198"/>
                  </a:lnTo>
                  <a:lnTo>
                    <a:pt x="8699" y="40106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BD79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5" name="object 75"/>
            <p:cNvSpPr/>
            <p:nvPr/>
          </p:nvSpPr>
          <p:spPr>
            <a:xfrm>
              <a:off x="6696305" y="1935410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54" y="0"/>
                  </a:moveTo>
                  <a:lnTo>
                    <a:pt x="0" y="101"/>
                  </a:lnTo>
                  <a:lnTo>
                    <a:pt x="5803" y="41198"/>
                  </a:lnTo>
                  <a:lnTo>
                    <a:pt x="8623" y="40131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BD99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6" name="object 76"/>
            <p:cNvSpPr/>
            <p:nvPr/>
          </p:nvSpPr>
          <p:spPr>
            <a:xfrm>
              <a:off x="6696312" y="1935422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41" y="0"/>
                  </a:moveTo>
                  <a:lnTo>
                    <a:pt x="0" y="88"/>
                  </a:lnTo>
                  <a:lnTo>
                    <a:pt x="5829" y="41173"/>
                  </a:lnTo>
                  <a:lnTo>
                    <a:pt x="8547" y="4014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ECDBA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7" name="object 77"/>
            <p:cNvSpPr/>
            <p:nvPr/>
          </p:nvSpPr>
          <p:spPr>
            <a:xfrm>
              <a:off x="6696312" y="1935422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41" y="0"/>
                  </a:moveTo>
                  <a:lnTo>
                    <a:pt x="0" y="88"/>
                  </a:lnTo>
                  <a:lnTo>
                    <a:pt x="5854" y="41160"/>
                  </a:lnTo>
                  <a:lnTo>
                    <a:pt x="8470" y="40182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EDDCA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8" name="object 78"/>
            <p:cNvSpPr/>
            <p:nvPr/>
          </p:nvSpPr>
          <p:spPr>
            <a:xfrm>
              <a:off x="6696315" y="1935422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28" y="0"/>
                  </a:moveTo>
                  <a:lnTo>
                    <a:pt x="0" y="88"/>
                  </a:lnTo>
                  <a:lnTo>
                    <a:pt x="5880" y="41148"/>
                  </a:lnTo>
                  <a:lnTo>
                    <a:pt x="8394" y="40195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EDEA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9" name="object 79"/>
            <p:cNvSpPr/>
            <p:nvPr/>
          </p:nvSpPr>
          <p:spPr>
            <a:xfrm>
              <a:off x="6696316" y="1935422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228" y="0"/>
                  </a:moveTo>
                  <a:lnTo>
                    <a:pt x="0" y="88"/>
                  </a:lnTo>
                  <a:lnTo>
                    <a:pt x="5918" y="41135"/>
                  </a:lnTo>
                  <a:lnTo>
                    <a:pt x="8318" y="4023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EEDFB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0" name="object 80"/>
            <p:cNvSpPr/>
            <p:nvPr/>
          </p:nvSpPr>
          <p:spPr>
            <a:xfrm>
              <a:off x="6696322" y="1935430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03" y="0"/>
                  </a:moveTo>
                  <a:lnTo>
                    <a:pt x="0" y="76"/>
                  </a:lnTo>
                  <a:lnTo>
                    <a:pt x="5930" y="41122"/>
                  </a:lnTo>
                  <a:lnTo>
                    <a:pt x="8242" y="4025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EFE0B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1" name="object 81"/>
            <p:cNvSpPr/>
            <p:nvPr/>
          </p:nvSpPr>
          <p:spPr>
            <a:xfrm>
              <a:off x="6696322" y="193544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03" y="0"/>
                  </a:moveTo>
                  <a:lnTo>
                    <a:pt x="0" y="63"/>
                  </a:lnTo>
                  <a:lnTo>
                    <a:pt x="5969" y="41084"/>
                  </a:lnTo>
                  <a:lnTo>
                    <a:pt x="8166" y="40271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0E2B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2" name="object 82"/>
            <p:cNvSpPr/>
            <p:nvPr/>
          </p:nvSpPr>
          <p:spPr>
            <a:xfrm>
              <a:off x="6696329" y="193544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90" y="0"/>
                  </a:moveTo>
                  <a:lnTo>
                    <a:pt x="0" y="63"/>
                  </a:lnTo>
                  <a:lnTo>
                    <a:pt x="5994" y="41084"/>
                  </a:lnTo>
                  <a:lnTo>
                    <a:pt x="8089" y="40297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1E4B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3" name="object 83"/>
            <p:cNvSpPr/>
            <p:nvPr/>
          </p:nvSpPr>
          <p:spPr>
            <a:xfrm>
              <a:off x="6696330" y="193544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90" y="0"/>
                  </a:moveTo>
                  <a:lnTo>
                    <a:pt x="0" y="63"/>
                  </a:lnTo>
                  <a:lnTo>
                    <a:pt x="6019" y="41071"/>
                  </a:lnTo>
                  <a:lnTo>
                    <a:pt x="8013" y="403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3E6C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4" name="object 84"/>
            <p:cNvSpPr/>
            <p:nvPr/>
          </p:nvSpPr>
          <p:spPr>
            <a:xfrm>
              <a:off x="6696330" y="1935438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77" y="0"/>
                  </a:moveTo>
                  <a:lnTo>
                    <a:pt x="0" y="63"/>
                  </a:lnTo>
                  <a:lnTo>
                    <a:pt x="6057" y="41059"/>
                  </a:lnTo>
                  <a:lnTo>
                    <a:pt x="7937" y="4034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F3E8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5" name="object 85"/>
            <p:cNvSpPr/>
            <p:nvPr/>
          </p:nvSpPr>
          <p:spPr>
            <a:xfrm>
              <a:off x="6696333" y="193544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65" y="0"/>
                  </a:moveTo>
                  <a:lnTo>
                    <a:pt x="0" y="63"/>
                  </a:lnTo>
                  <a:lnTo>
                    <a:pt x="6083" y="41046"/>
                  </a:lnTo>
                  <a:lnTo>
                    <a:pt x="7861" y="4037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4EA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6" name="object 86"/>
            <p:cNvSpPr/>
            <p:nvPr/>
          </p:nvSpPr>
          <p:spPr>
            <a:xfrm>
              <a:off x="6696339" y="1935438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52" y="0"/>
                  </a:moveTo>
                  <a:lnTo>
                    <a:pt x="0" y="63"/>
                  </a:lnTo>
                  <a:lnTo>
                    <a:pt x="6108" y="41046"/>
                  </a:lnTo>
                  <a:lnTo>
                    <a:pt x="7785" y="4041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5EB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7" name="object 87"/>
            <p:cNvSpPr/>
            <p:nvPr/>
          </p:nvSpPr>
          <p:spPr>
            <a:xfrm>
              <a:off x="6696339" y="1935450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52" y="0"/>
                  </a:moveTo>
                  <a:lnTo>
                    <a:pt x="0" y="50"/>
                  </a:lnTo>
                  <a:lnTo>
                    <a:pt x="6146" y="41008"/>
                  </a:lnTo>
                  <a:lnTo>
                    <a:pt x="7708" y="4042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6ECD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8" name="object 88"/>
            <p:cNvSpPr/>
            <p:nvPr/>
          </p:nvSpPr>
          <p:spPr>
            <a:xfrm>
              <a:off x="6696343" y="1935450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139" y="0"/>
                  </a:moveTo>
                  <a:lnTo>
                    <a:pt x="0" y="50"/>
                  </a:lnTo>
                  <a:lnTo>
                    <a:pt x="6172" y="40995"/>
                  </a:lnTo>
                  <a:lnTo>
                    <a:pt x="7632" y="4044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7EED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9" name="object 89"/>
            <p:cNvSpPr/>
            <p:nvPr/>
          </p:nvSpPr>
          <p:spPr>
            <a:xfrm>
              <a:off x="6696347" y="1935450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50"/>
                  </a:moveTo>
                  <a:lnTo>
                    <a:pt x="6197" y="40995"/>
                  </a:lnTo>
                  <a:lnTo>
                    <a:pt x="7556" y="4047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8EFD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0" name="object 90"/>
            <p:cNvSpPr/>
            <p:nvPr/>
          </p:nvSpPr>
          <p:spPr>
            <a:xfrm>
              <a:off x="6696349" y="1935450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50"/>
                  </a:moveTo>
                  <a:lnTo>
                    <a:pt x="6223" y="40982"/>
                  </a:lnTo>
                  <a:lnTo>
                    <a:pt x="7480" y="4050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8F1D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1" name="object 91"/>
            <p:cNvSpPr/>
            <p:nvPr/>
          </p:nvSpPr>
          <p:spPr>
            <a:xfrm>
              <a:off x="6696349" y="1935458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261" y="40957"/>
                  </a:lnTo>
                  <a:lnTo>
                    <a:pt x="7404" y="4052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8F3E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2" name="object 92"/>
            <p:cNvSpPr/>
            <p:nvPr/>
          </p:nvSpPr>
          <p:spPr>
            <a:xfrm>
              <a:off x="6696354" y="1935463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286" y="40944"/>
                  </a:lnTo>
                  <a:lnTo>
                    <a:pt x="7327" y="4055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9F5E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3" name="object 93"/>
            <p:cNvSpPr/>
            <p:nvPr/>
          </p:nvSpPr>
          <p:spPr>
            <a:xfrm>
              <a:off x="6696357" y="1935458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311" y="40932"/>
                  </a:lnTo>
                  <a:lnTo>
                    <a:pt x="7251" y="4058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AF7E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4" name="object 94"/>
            <p:cNvSpPr/>
            <p:nvPr/>
          </p:nvSpPr>
          <p:spPr>
            <a:xfrm>
              <a:off x="6696361" y="1935458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337" y="40919"/>
                  </a:lnTo>
                  <a:lnTo>
                    <a:pt x="7175" y="4061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BF8E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5" name="object 95"/>
            <p:cNvSpPr/>
            <p:nvPr/>
          </p:nvSpPr>
          <p:spPr>
            <a:xfrm>
              <a:off x="6696361" y="1935466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25"/>
                  </a:moveTo>
                  <a:lnTo>
                    <a:pt x="6375" y="40906"/>
                  </a:lnTo>
                  <a:lnTo>
                    <a:pt x="7099" y="4062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CF9F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6" name="object 96"/>
            <p:cNvSpPr/>
            <p:nvPr/>
          </p:nvSpPr>
          <p:spPr>
            <a:xfrm>
              <a:off x="6696365" y="1935471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25"/>
                  </a:moveTo>
                  <a:lnTo>
                    <a:pt x="6400" y="40881"/>
                  </a:lnTo>
                  <a:lnTo>
                    <a:pt x="7023" y="4065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CFBF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7" name="object 97"/>
            <p:cNvSpPr/>
            <p:nvPr/>
          </p:nvSpPr>
          <p:spPr>
            <a:xfrm>
              <a:off x="6696368" y="1935478"/>
              <a:ext cx="6985" cy="41275"/>
            </a:xfrm>
            <a:custGeom>
              <a:avLst/>
              <a:gdLst/>
              <a:ahLst/>
              <a:cxnLst/>
              <a:rect l="l" t="t" r="r" b="b"/>
              <a:pathLst>
                <a:path w="6984" h="41275">
                  <a:moveTo>
                    <a:pt x="0" y="12"/>
                  </a:moveTo>
                  <a:lnTo>
                    <a:pt x="6426" y="40868"/>
                  </a:lnTo>
                  <a:lnTo>
                    <a:pt x="6946" y="4066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DFCF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8" name="object 98"/>
            <p:cNvSpPr/>
            <p:nvPr/>
          </p:nvSpPr>
          <p:spPr>
            <a:xfrm>
              <a:off x="6696371" y="1935478"/>
              <a:ext cx="6985" cy="41275"/>
            </a:xfrm>
            <a:custGeom>
              <a:avLst/>
              <a:gdLst/>
              <a:ahLst/>
              <a:cxnLst/>
              <a:rect l="l" t="t" r="r" b="b"/>
              <a:pathLst>
                <a:path w="6984" h="41275">
                  <a:moveTo>
                    <a:pt x="0" y="12"/>
                  </a:moveTo>
                  <a:lnTo>
                    <a:pt x="6451" y="40855"/>
                  </a:lnTo>
                  <a:lnTo>
                    <a:pt x="6870" y="4069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9" name="object 99"/>
            <p:cNvSpPr/>
            <p:nvPr/>
          </p:nvSpPr>
          <p:spPr>
            <a:xfrm>
              <a:off x="6695633" y="1935323"/>
              <a:ext cx="12700" cy="42545"/>
            </a:xfrm>
            <a:custGeom>
              <a:avLst/>
              <a:gdLst/>
              <a:ahLst/>
              <a:cxnLst/>
              <a:rect l="l" t="t" r="r" b="b"/>
              <a:pathLst>
                <a:path w="12700" h="42544">
                  <a:moveTo>
                    <a:pt x="0" y="42176"/>
                  </a:moveTo>
                  <a:lnTo>
                    <a:pt x="12153" y="42176"/>
                  </a:lnTo>
                  <a:lnTo>
                    <a:pt x="12153" y="0"/>
                  </a:lnTo>
                  <a:lnTo>
                    <a:pt x="0" y="0"/>
                  </a:lnTo>
                  <a:lnTo>
                    <a:pt x="0" y="42176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695647" y="1935318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143" y="0"/>
                  </a:moveTo>
                  <a:lnTo>
                    <a:pt x="0" y="444"/>
                  </a:lnTo>
                  <a:lnTo>
                    <a:pt x="4114" y="42151"/>
                  </a:lnTo>
                  <a:lnTo>
                    <a:pt x="12065" y="39179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CD9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695659" y="1935326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130" y="0"/>
                  </a:moveTo>
                  <a:lnTo>
                    <a:pt x="0" y="431"/>
                  </a:lnTo>
                  <a:lnTo>
                    <a:pt x="4152" y="42125"/>
                  </a:lnTo>
                  <a:lnTo>
                    <a:pt x="11976" y="3920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CE9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695671" y="1935339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104" y="0"/>
                  </a:moveTo>
                  <a:lnTo>
                    <a:pt x="0" y="419"/>
                  </a:lnTo>
                  <a:lnTo>
                    <a:pt x="4191" y="42100"/>
                  </a:lnTo>
                  <a:lnTo>
                    <a:pt x="11887" y="39217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CE9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695686" y="1935328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092" y="0"/>
                  </a:moveTo>
                  <a:lnTo>
                    <a:pt x="0" y="419"/>
                  </a:lnTo>
                  <a:lnTo>
                    <a:pt x="4229" y="42087"/>
                  </a:lnTo>
                  <a:lnTo>
                    <a:pt x="11798" y="3926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CF9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695697" y="1935335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066" y="0"/>
                  </a:moveTo>
                  <a:lnTo>
                    <a:pt x="0" y="406"/>
                  </a:lnTo>
                  <a:lnTo>
                    <a:pt x="4267" y="42062"/>
                  </a:lnTo>
                  <a:lnTo>
                    <a:pt x="11709" y="39281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D09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695707" y="1935342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0" y="42036"/>
                  </a:moveTo>
                  <a:lnTo>
                    <a:pt x="11620" y="42036"/>
                  </a:lnTo>
                  <a:lnTo>
                    <a:pt x="11620" y="0"/>
                  </a:lnTo>
                  <a:lnTo>
                    <a:pt x="0" y="0"/>
                  </a:lnTo>
                  <a:lnTo>
                    <a:pt x="0" y="42036"/>
                  </a:lnTo>
                  <a:close/>
                </a:path>
              </a:pathLst>
            </a:custGeom>
            <a:solidFill>
              <a:srgbClr val="D19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695734" y="1935349"/>
              <a:ext cx="12065" cy="42545"/>
            </a:xfrm>
            <a:custGeom>
              <a:avLst/>
              <a:gdLst/>
              <a:ahLst/>
              <a:cxnLst/>
              <a:rect l="l" t="t" r="r" b="b"/>
              <a:pathLst>
                <a:path w="12065" h="42544">
                  <a:moveTo>
                    <a:pt x="1016" y="0"/>
                  </a:moveTo>
                  <a:lnTo>
                    <a:pt x="0" y="380"/>
                  </a:lnTo>
                  <a:lnTo>
                    <a:pt x="4394" y="41986"/>
                  </a:lnTo>
                  <a:lnTo>
                    <a:pt x="11442" y="39357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D2A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695746" y="1935355"/>
              <a:ext cx="11430" cy="42545"/>
            </a:xfrm>
            <a:custGeom>
              <a:avLst/>
              <a:gdLst/>
              <a:ahLst/>
              <a:cxnLst/>
              <a:rect l="l" t="t" r="r" b="b"/>
              <a:pathLst>
                <a:path w="11429" h="42544">
                  <a:moveTo>
                    <a:pt x="990" y="0"/>
                  </a:moveTo>
                  <a:lnTo>
                    <a:pt x="0" y="368"/>
                  </a:lnTo>
                  <a:lnTo>
                    <a:pt x="4432" y="41960"/>
                  </a:lnTo>
                  <a:lnTo>
                    <a:pt x="11353" y="39382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D2A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695756" y="1935351"/>
              <a:ext cx="11430" cy="42545"/>
            </a:xfrm>
            <a:custGeom>
              <a:avLst/>
              <a:gdLst/>
              <a:ahLst/>
              <a:cxnLst/>
              <a:rect l="l" t="t" r="r" b="b"/>
              <a:pathLst>
                <a:path w="11429" h="42544">
                  <a:moveTo>
                    <a:pt x="977" y="0"/>
                  </a:moveTo>
                  <a:lnTo>
                    <a:pt x="0" y="368"/>
                  </a:lnTo>
                  <a:lnTo>
                    <a:pt x="4483" y="41948"/>
                  </a:lnTo>
                  <a:lnTo>
                    <a:pt x="11264" y="3940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D3A2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695766" y="1935346"/>
              <a:ext cx="11430" cy="42545"/>
            </a:xfrm>
            <a:custGeom>
              <a:avLst/>
              <a:gdLst/>
              <a:ahLst/>
              <a:cxnLst/>
              <a:rect l="l" t="t" r="r" b="b"/>
              <a:pathLst>
                <a:path w="11429" h="42544">
                  <a:moveTo>
                    <a:pt x="965" y="0"/>
                  </a:moveTo>
                  <a:lnTo>
                    <a:pt x="0" y="368"/>
                  </a:lnTo>
                  <a:lnTo>
                    <a:pt x="4521" y="41935"/>
                  </a:lnTo>
                  <a:lnTo>
                    <a:pt x="11176" y="39446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D3A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695784" y="1935354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939" y="0"/>
                  </a:moveTo>
                  <a:lnTo>
                    <a:pt x="0" y="355"/>
                  </a:lnTo>
                  <a:lnTo>
                    <a:pt x="4559" y="41910"/>
                  </a:lnTo>
                  <a:lnTo>
                    <a:pt x="11074" y="39471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D4A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695795" y="1935354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914" y="0"/>
                  </a:moveTo>
                  <a:lnTo>
                    <a:pt x="0" y="355"/>
                  </a:lnTo>
                  <a:lnTo>
                    <a:pt x="4597" y="41884"/>
                  </a:lnTo>
                  <a:lnTo>
                    <a:pt x="10985" y="39497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D5A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695806" y="1935361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901" y="0"/>
                  </a:moveTo>
                  <a:lnTo>
                    <a:pt x="0" y="342"/>
                  </a:lnTo>
                  <a:lnTo>
                    <a:pt x="4635" y="41859"/>
                  </a:lnTo>
                  <a:lnTo>
                    <a:pt x="10896" y="39509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D6A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695820" y="1935364"/>
              <a:ext cx="11430" cy="41910"/>
            </a:xfrm>
            <a:custGeom>
              <a:avLst/>
              <a:gdLst/>
              <a:ahLst/>
              <a:cxnLst/>
              <a:rect l="l" t="t" r="r" b="b"/>
              <a:pathLst>
                <a:path w="11429" h="41910">
                  <a:moveTo>
                    <a:pt x="876" y="0"/>
                  </a:moveTo>
                  <a:lnTo>
                    <a:pt x="0" y="330"/>
                  </a:lnTo>
                  <a:lnTo>
                    <a:pt x="4673" y="41833"/>
                  </a:lnTo>
                  <a:lnTo>
                    <a:pt x="10807" y="39547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D6A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695830" y="1935364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863" y="0"/>
                  </a:moveTo>
                  <a:lnTo>
                    <a:pt x="0" y="330"/>
                  </a:lnTo>
                  <a:lnTo>
                    <a:pt x="4724" y="41821"/>
                  </a:lnTo>
                  <a:lnTo>
                    <a:pt x="10718" y="39573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D7A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695847" y="1935364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838" y="0"/>
                  </a:moveTo>
                  <a:lnTo>
                    <a:pt x="0" y="330"/>
                  </a:lnTo>
                  <a:lnTo>
                    <a:pt x="4762" y="41795"/>
                  </a:lnTo>
                  <a:lnTo>
                    <a:pt x="10629" y="39598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D9A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695857" y="1935365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825" y="0"/>
                  </a:moveTo>
                  <a:lnTo>
                    <a:pt x="0" y="317"/>
                  </a:lnTo>
                  <a:lnTo>
                    <a:pt x="4800" y="41770"/>
                  </a:lnTo>
                  <a:lnTo>
                    <a:pt x="10541" y="39623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DAA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695869" y="1935372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812" y="0"/>
                  </a:moveTo>
                  <a:lnTo>
                    <a:pt x="0" y="304"/>
                  </a:lnTo>
                  <a:lnTo>
                    <a:pt x="4838" y="41744"/>
                  </a:lnTo>
                  <a:lnTo>
                    <a:pt x="10452" y="39649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AA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695884" y="1935379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787" y="0"/>
                  </a:moveTo>
                  <a:lnTo>
                    <a:pt x="0" y="292"/>
                  </a:lnTo>
                  <a:lnTo>
                    <a:pt x="4876" y="41719"/>
                  </a:lnTo>
                  <a:lnTo>
                    <a:pt x="10363" y="3967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BA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695894" y="1935379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774" y="0"/>
                  </a:moveTo>
                  <a:lnTo>
                    <a:pt x="0" y="292"/>
                  </a:lnTo>
                  <a:lnTo>
                    <a:pt x="4927" y="41706"/>
                  </a:lnTo>
                  <a:lnTo>
                    <a:pt x="10274" y="39700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DCA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695908" y="1935387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749" y="0"/>
                  </a:moveTo>
                  <a:lnTo>
                    <a:pt x="0" y="279"/>
                  </a:lnTo>
                  <a:lnTo>
                    <a:pt x="4965" y="41668"/>
                  </a:lnTo>
                  <a:lnTo>
                    <a:pt x="10185" y="3972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DDA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695918" y="1935380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736" y="0"/>
                  </a:moveTo>
                  <a:lnTo>
                    <a:pt x="0" y="279"/>
                  </a:lnTo>
                  <a:lnTo>
                    <a:pt x="5003" y="41655"/>
                  </a:lnTo>
                  <a:lnTo>
                    <a:pt x="10096" y="3975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DEA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695932" y="1935388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711" y="0"/>
                  </a:moveTo>
                  <a:lnTo>
                    <a:pt x="0" y="266"/>
                  </a:lnTo>
                  <a:lnTo>
                    <a:pt x="5041" y="41630"/>
                  </a:lnTo>
                  <a:lnTo>
                    <a:pt x="10007" y="39776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DEB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695949" y="1935383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698" y="0"/>
                  </a:moveTo>
                  <a:lnTo>
                    <a:pt x="0" y="266"/>
                  </a:lnTo>
                  <a:lnTo>
                    <a:pt x="5080" y="41617"/>
                  </a:lnTo>
                  <a:lnTo>
                    <a:pt x="9918" y="39814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FB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695959" y="1935391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673" y="0"/>
                  </a:moveTo>
                  <a:lnTo>
                    <a:pt x="0" y="253"/>
                  </a:lnTo>
                  <a:lnTo>
                    <a:pt x="5118" y="41592"/>
                  </a:lnTo>
                  <a:lnTo>
                    <a:pt x="9829" y="39827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DFB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695969" y="1935398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660" y="0"/>
                  </a:moveTo>
                  <a:lnTo>
                    <a:pt x="0" y="241"/>
                  </a:lnTo>
                  <a:lnTo>
                    <a:pt x="5156" y="41567"/>
                  </a:lnTo>
                  <a:lnTo>
                    <a:pt x="9740" y="39852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E0B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695983" y="1935393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635" y="0"/>
                  </a:moveTo>
                  <a:lnTo>
                    <a:pt x="0" y="241"/>
                  </a:lnTo>
                  <a:lnTo>
                    <a:pt x="5207" y="41554"/>
                  </a:lnTo>
                  <a:lnTo>
                    <a:pt x="9652" y="3989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E0B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695995" y="1935393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10">
                  <a:moveTo>
                    <a:pt x="622" y="0"/>
                  </a:moveTo>
                  <a:lnTo>
                    <a:pt x="0" y="241"/>
                  </a:lnTo>
                  <a:lnTo>
                    <a:pt x="5245" y="41541"/>
                  </a:lnTo>
                  <a:lnTo>
                    <a:pt x="9563" y="39916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E1B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696007" y="1935401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96" y="0"/>
                  </a:moveTo>
                  <a:lnTo>
                    <a:pt x="0" y="228"/>
                  </a:lnTo>
                  <a:lnTo>
                    <a:pt x="5283" y="41503"/>
                  </a:lnTo>
                  <a:lnTo>
                    <a:pt x="9474" y="3992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E2B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696017" y="1935402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84" y="0"/>
                  </a:moveTo>
                  <a:lnTo>
                    <a:pt x="0" y="215"/>
                  </a:lnTo>
                  <a:lnTo>
                    <a:pt x="5334" y="41478"/>
                  </a:lnTo>
                  <a:lnTo>
                    <a:pt x="9385" y="3996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E3B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696034" y="1935402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58" y="0"/>
                  </a:moveTo>
                  <a:lnTo>
                    <a:pt x="0" y="215"/>
                  </a:lnTo>
                  <a:lnTo>
                    <a:pt x="5359" y="41465"/>
                  </a:lnTo>
                  <a:lnTo>
                    <a:pt x="9283" y="39992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E3B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696044" y="1935405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46" y="0"/>
                  </a:moveTo>
                  <a:lnTo>
                    <a:pt x="0" y="203"/>
                  </a:lnTo>
                  <a:lnTo>
                    <a:pt x="5410" y="41440"/>
                  </a:lnTo>
                  <a:lnTo>
                    <a:pt x="9194" y="40017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E4B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696055" y="1935405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33" y="0"/>
                  </a:moveTo>
                  <a:lnTo>
                    <a:pt x="0" y="203"/>
                  </a:lnTo>
                  <a:lnTo>
                    <a:pt x="5448" y="41427"/>
                  </a:lnTo>
                  <a:lnTo>
                    <a:pt x="9118" y="40055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E6B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696072" y="1935412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508" y="0"/>
                  </a:moveTo>
                  <a:lnTo>
                    <a:pt x="0" y="190"/>
                  </a:lnTo>
                  <a:lnTo>
                    <a:pt x="5486" y="41401"/>
                  </a:lnTo>
                  <a:lnTo>
                    <a:pt x="9017" y="4006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E7B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696082" y="1935419"/>
              <a:ext cx="9525" cy="41910"/>
            </a:xfrm>
            <a:custGeom>
              <a:avLst/>
              <a:gdLst/>
              <a:ahLst/>
              <a:cxnLst/>
              <a:rect l="l" t="t" r="r" b="b"/>
              <a:pathLst>
                <a:path w="9525" h="41910">
                  <a:moveTo>
                    <a:pt x="482" y="0"/>
                  </a:moveTo>
                  <a:lnTo>
                    <a:pt x="0" y="177"/>
                  </a:lnTo>
                  <a:lnTo>
                    <a:pt x="5524" y="41376"/>
                  </a:lnTo>
                  <a:lnTo>
                    <a:pt x="8928" y="40093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696097" y="1935419"/>
              <a:ext cx="8890" cy="41910"/>
            </a:xfrm>
            <a:custGeom>
              <a:avLst/>
              <a:gdLst/>
              <a:ahLst/>
              <a:cxnLst/>
              <a:rect l="l" t="t" r="r" b="b"/>
              <a:pathLst>
                <a:path w="8890" h="41910">
                  <a:moveTo>
                    <a:pt x="469" y="0"/>
                  </a:moveTo>
                  <a:lnTo>
                    <a:pt x="0" y="177"/>
                  </a:lnTo>
                  <a:lnTo>
                    <a:pt x="5562" y="41351"/>
                  </a:lnTo>
                  <a:lnTo>
                    <a:pt x="8839" y="4011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8B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696109" y="1935426"/>
              <a:ext cx="8890" cy="41910"/>
            </a:xfrm>
            <a:custGeom>
              <a:avLst/>
              <a:gdLst/>
              <a:ahLst/>
              <a:cxnLst/>
              <a:rect l="l" t="t" r="r" b="b"/>
              <a:pathLst>
                <a:path w="8890" h="41910">
                  <a:moveTo>
                    <a:pt x="444" y="0"/>
                  </a:moveTo>
                  <a:lnTo>
                    <a:pt x="0" y="165"/>
                  </a:lnTo>
                  <a:lnTo>
                    <a:pt x="5600" y="41325"/>
                  </a:lnTo>
                  <a:lnTo>
                    <a:pt x="8750" y="40144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E9B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696119" y="1935420"/>
              <a:ext cx="8890" cy="41910"/>
            </a:xfrm>
            <a:custGeom>
              <a:avLst/>
              <a:gdLst/>
              <a:ahLst/>
              <a:cxnLst/>
              <a:rect l="l" t="t" r="r" b="b"/>
              <a:pathLst>
                <a:path w="8890" h="41910">
                  <a:moveTo>
                    <a:pt x="431" y="0"/>
                  </a:moveTo>
                  <a:lnTo>
                    <a:pt x="0" y="165"/>
                  </a:lnTo>
                  <a:lnTo>
                    <a:pt x="5651" y="41300"/>
                  </a:lnTo>
                  <a:lnTo>
                    <a:pt x="8661" y="40182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EAB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696136" y="1935429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406" y="0"/>
                  </a:moveTo>
                  <a:lnTo>
                    <a:pt x="0" y="152"/>
                  </a:lnTo>
                  <a:lnTo>
                    <a:pt x="5689" y="41275"/>
                  </a:lnTo>
                  <a:lnTo>
                    <a:pt x="8572" y="40195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BC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696146" y="1935422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393" y="0"/>
                  </a:moveTo>
                  <a:lnTo>
                    <a:pt x="0" y="152"/>
                  </a:lnTo>
                  <a:lnTo>
                    <a:pt x="5727" y="41262"/>
                  </a:lnTo>
                  <a:lnTo>
                    <a:pt x="8483" y="4023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EBC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696157" y="1935430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368" y="0"/>
                  </a:moveTo>
                  <a:lnTo>
                    <a:pt x="0" y="139"/>
                  </a:lnTo>
                  <a:lnTo>
                    <a:pt x="5765" y="41236"/>
                  </a:lnTo>
                  <a:lnTo>
                    <a:pt x="8394" y="402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BC2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696174" y="1935438"/>
              <a:ext cx="8890" cy="41275"/>
            </a:xfrm>
            <a:custGeom>
              <a:avLst/>
              <a:gdLst/>
              <a:ahLst/>
              <a:cxnLst/>
              <a:rect l="l" t="t" r="r" b="b"/>
              <a:pathLst>
                <a:path w="8890" h="41275">
                  <a:moveTo>
                    <a:pt x="355" y="0"/>
                  </a:moveTo>
                  <a:lnTo>
                    <a:pt x="0" y="126"/>
                  </a:lnTo>
                  <a:lnTo>
                    <a:pt x="5803" y="41211"/>
                  </a:lnTo>
                  <a:lnTo>
                    <a:pt x="8305" y="4027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ECC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696182" y="193543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330" y="0"/>
                  </a:moveTo>
                  <a:lnTo>
                    <a:pt x="0" y="126"/>
                  </a:lnTo>
                  <a:lnTo>
                    <a:pt x="5854" y="41198"/>
                  </a:lnTo>
                  <a:lnTo>
                    <a:pt x="8216" y="40309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DC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696194" y="1935440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317" y="0"/>
                  </a:moveTo>
                  <a:lnTo>
                    <a:pt x="0" y="114"/>
                  </a:lnTo>
                  <a:lnTo>
                    <a:pt x="5892" y="41173"/>
                  </a:lnTo>
                  <a:lnTo>
                    <a:pt x="8128" y="40335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EDC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696206" y="1935448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92" y="0"/>
                  </a:moveTo>
                  <a:lnTo>
                    <a:pt x="0" y="101"/>
                  </a:lnTo>
                  <a:lnTo>
                    <a:pt x="5930" y="41147"/>
                  </a:lnTo>
                  <a:lnTo>
                    <a:pt x="8039" y="40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EEC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696220" y="1935441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79" y="0"/>
                  </a:moveTo>
                  <a:lnTo>
                    <a:pt x="0" y="101"/>
                  </a:lnTo>
                  <a:lnTo>
                    <a:pt x="5969" y="41122"/>
                  </a:lnTo>
                  <a:lnTo>
                    <a:pt x="7950" y="4038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C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696231" y="1935441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66" y="0"/>
                  </a:moveTo>
                  <a:lnTo>
                    <a:pt x="0" y="101"/>
                  </a:lnTo>
                  <a:lnTo>
                    <a:pt x="6007" y="41109"/>
                  </a:lnTo>
                  <a:lnTo>
                    <a:pt x="7861" y="4041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0C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696245" y="1935449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41" y="0"/>
                  </a:moveTo>
                  <a:lnTo>
                    <a:pt x="0" y="88"/>
                  </a:lnTo>
                  <a:lnTo>
                    <a:pt x="6057" y="41084"/>
                  </a:lnTo>
                  <a:lnTo>
                    <a:pt x="7772" y="4043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0C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696259" y="1935443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228" y="0"/>
                  </a:moveTo>
                  <a:lnTo>
                    <a:pt x="0" y="88"/>
                  </a:lnTo>
                  <a:lnTo>
                    <a:pt x="6096" y="41071"/>
                  </a:lnTo>
                  <a:lnTo>
                    <a:pt x="7670" y="4047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1C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696269" y="1935450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203" y="0"/>
                  </a:moveTo>
                  <a:lnTo>
                    <a:pt x="0" y="76"/>
                  </a:lnTo>
                  <a:lnTo>
                    <a:pt x="6134" y="41033"/>
                  </a:lnTo>
                  <a:lnTo>
                    <a:pt x="7594" y="4050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3C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696283" y="1935458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190" y="0"/>
                  </a:moveTo>
                  <a:lnTo>
                    <a:pt x="0" y="63"/>
                  </a:lnTo>
                  <a:lnTo>
                    <a:pt x="6172" y="41020"/>
                  </a:lnTo>
                  <a:lnTo>
                    <a:pt x="7505" y="4051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4C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696295" y="1935453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165" y="0"/>
                  </a:moveTo>
                  <a:lnTo>
                    <a:pt x="0" y="63"/>
                  </a:lnTo>
                  <a:lnTo>
                    <a:pt x="6210" y="41008"/>
                  </a:lnTo>
                  <a:lnTo>
                    <a:pt x="7404" y="40551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4C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696305" y="1935453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152" y="0"/>
                  </a:moveTo>
                  <a:lnTo>
                    <a:pt x="0" y="63"/>
                  </a:lnTo>
                  <a:lnTo>
                    <a:pt x="6248" y="40982"/>
                  </a:lnTo>
                  <a:lnTo>
                    <a:pt x="7315" y="4057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5C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696319" y="1935460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50"/>
                  </a:moveTo>
                  <a:lnTo>
                    <a:pt x="6286" y="40957"/>
                  </a:lnTo>
                  <a:lnTo>
                    <a:pt x="7238" y="4060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6C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696333" y="1935468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337" y="40919"/>
                  </a:lnTo>
                  <a:lnTo>
                    <a:pt x="7137" y="406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7D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696347" y="1935463"/>
              <a:ext cx="7620" cy="41275"/>
            </a:xfrm>
            <a:custGeom>
              <a:avLst/>
              <a:gdLst/>
              <a:ahLst/>
              <a:cxnLst/>
              <a:rect l="l" t="t" r="r" b="b"/>
              <a:pathLst>
                <a:path w="7620" h="41275">
                  <a:moveTo>
                    <a:pt x="0" y="38"/>
                  </a:moveTo>
                  <a:lnTo>
                    <a:pt x="6375" y="40906"/>
                  </a:lnTo>
                  <a:lnTo>
                    <a:pt x="7048" y="4065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7D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696356" y="1935471"/>
              <a:ext cx="6985" cy="41275"/>
            </a:xfrm>
            <a:custGeom>
              <a:avLst/>
              <a:gdLst/>
              <a:ahLst/>
              <a:cxnLst/>
              <a:rect l="l" t="t" r="r" b="b"/>
              <a:pathLst>
                <a:path w="6984" h="41275">
                  <a:moveTo>
                    <a:pt x="0" y="40881"/>
                  </a:moveTo>
                  <a:lnTo>
                    <a:pt x="6959" y="40881"/>
                  </a:lnTo>
                  <a:lnTo>
                    <a:pt x="6959" y="0"/>
                  </a:lnTo>
                  <a:lnTo>
                    <a:pt x="0" y="0"/>
                  </a:lnTo>
                  <a:lnTo>
                    <a:pt x="0" y="40881"/>
                  </a:lnTo>
                  <a:close/>
                </a:path>
              </a:pathLst>
            </a:custGeom>
            <a:solidFill>
              <a:srgbClr val="F8D2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699421" y="1933679"/>
              <a:ext cx="26034" cy="37465"/>
            </a:xfrm>
            <a:custGeom>
              <a:avLst/>
              <a:gdLst/>
              <a:ahLst/>
              <a:cxnLst/>
              <a:rect l="l" t="t" r="r" b="b"/>
              <a:pathLst>
                <a:path w="26034" h="37464">
                  <a:moveTo>
                    <a:pt x="1790" y="0"/>
                  </a:moveTo>
                  <a:lnTo>
                    <a:pt x="0" y="660"/>
                  </a:lnTo>
                  <a:lnTo>
                    <a:pt x="18046" y="37160"/>
                  </a:lnTo>
                  <a:lnTo>
                    <a:pt x="25552" y="34366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CC9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699421" y="1933689"/>
              <a:ext cx="26034" cy="37465"/>
            </a:xfrm>
            <a:custGeom>
              <a:avLst/>
              <a:gdLst/>
              <a:ahLst/>
              <a:cxnLst/>
              <a:rect l="l" t="t" r="r" b="b"/>
              <a:pathLst>
                <a:path w="26034" h="37464">
                  <a:moveTo>
                    <a:pt x="1765" y="0"/>
                  </a:moveTo>
                  <a:lnTo>
                    <a:pt x="0" y="647"/>
                  </a:lnTo>
                  <a:lnTo>
                    <a:pt x="18072" y="37147"/>
                  </a:lnTo>
                  <a:lnTo>
                    <a:pt x="25450" y="34391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CD9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699431" y="1933700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727" y="0"/>
                  </a:moveTo>
                  <a:lnTo>
                    <a:pt x="0" y="635"/>
                  </a:lnTo>
                  <a:lnTo>
                    <a:pt x="18084" y="37134"/>
                  </a:lnTo>
                  <a:lnTo>
                    <a:pt x="25349" y="34417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CE9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699432" y="1933710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701" y="0"/>
                  </a:moveTo>
                  <a:lnTo>
                    <a:pt x="0" y="622"/>
                  </a:lnTo>
                  <a:lnTo>
                    <a:pt x="18097" y="37109"/>
                  </a:lnTo>
                  <a:lnTo>
                    <a:pt x="25247" y="34442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rgbClr val="CE9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699434" y="1933720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676" y="0"/>
                  </a:moveTo>
                  <a:lnTo>
                    <a:pt x="0" y="609"/>
                  </a:lnTo>
                  <a:lnTo>
                    <a:pt x="18122" y="37096"/>
                  </a:lnTo>
                  <a:lnTo>
                    <a:pt x="25158" y="34467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CF9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699443" y="1933726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638" y="0"/>
                  </a:moveTo>
                  <a:lnTo>
                    <a:pt x="0" y="609"/>
                  </a:lnTo>
                  <a:lnTo>
                    <a:pt x="18122" y="37071"/>
                  </a:lnTo>
                  <a:lnTo>
                    <a:pt x="25044" y="34493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D09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699444" y="1933737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612" y="0"/>
                  </a:moveTo>
                  <a:lnTo>
                    <a:pt x="0" y="596"/>
                  </a:lnTo>
                  <a:lnTo>
                    <a:pt x="18148" y="37058"/>
                  </a:lnTo>
                  <a:lnTo>
                    <a:pt x="24942" y="34518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D19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699456" y="1933747"/>
              <a:ext cx="25400" cy="37465"/>
            </a:xfrm>
            <a:custGeom>
              <a:avLst/>
              <a:gdLst/>
              <a:ahLst/>
              <a:cxnLst/>
              <a:rect l="l" t="t" r="r" b="b"/>
              <a:pathLst>
                <a:path w="25400" h="37464">
                  <a:moveTo>
                    <a:pt x="1574" y="0"/>
                  </a:moveTo>
                  <a:lnTo>
                    <a:pt x="0" y="571"/>
                  </a:lnTo>
                  <a:lnTo>
                    <a:pt x="18148" y="37045"/>
                  </a:lnTo>
                  <a:lnTo>
                    <a:pt x="24841" y="3454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D29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699464" y="1933752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536" y="0"/>
                  </a:moveTo>
                  <a:lnTo>
                    <a:pt x="0" y="571"/>
                  </a:lnTo>
                  <a:lnTo>
                    <a:pt x="18160" y="37033"/>
                  </a:lnTo>
                  <a:lnTo>
                    <a:pt x="24726" y="34582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D2A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699466" y="1933765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511" y="0"/>
                  </a:moveTo>
                  <a:lnTo>
                    <a:pt x="0" y="558"/>
                  </a:lnTo>
                  <a:lnTo>
                    <a:pt x="18173" y="37007"/>
                  </a:lnTo>
                  <a:lnTo>
                    <a:pt x="24638" y="3460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D2A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699468" y="1933774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485" y="0"/>
                  </a:moveTo>
                  <a:lnTo>
                    <a:pt x="0" y="546"/>
                  </a:lnTo>
                  <a:lnTo>
                    <a:pt x="18199" y="36995"/>
                  </a:lnTo>
                  <a:lnTo>
                    <a:pt x="24536" y="34632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D3A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699478" y="1933785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447" y="0"/>
                  </a:moveTo>
                  <a:lnTo>
                    <a:pt x="0" y="533"/>
                  </a:lnTo>
                  <a:lnTo>
                    <a:pt x="18199" y="36982"/>
                  </a:lnTo>
                  <a:lnTo>
                    <a:pt x="24434" y="34645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D4A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699480" y="1933795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422" y="0"/>
                  </a:moveTo>
                  <a:lnTo>
                    <a:pt x="0" y="520"/>
                  </a:lnTo>
                  <a:lnTo>
                    <a:pt x="18224" y="36969"/>
                  </a:lnTo>
                  <a:lnTo>
                    <a:pt x="24333" y="34683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rgbClr val="D5A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699491" y="1933801"/>
              <a:ext cx="24765" cy="37465"/>
            </a:xfrm>
            <a:custGeom>
              <a:avLst/>
              <a:gdLst/>
              <a:ahLst/>
              <a:cxnLst/>
              <a:rect l="l" t="t" r="r" b="b"/>
              <a:pathLst>
                <a:path w="24765" h="37464">
                  <a:moveTo>
                    <a:pt x="1384" y="0"/>
                  </a:moveTo>
                  <a:lnTo>
                    <a:pt x="0" y="508"/>
                  </a:lnTo>
                  <a:lnTo>
                    <a:pt x="18224" y="36944"/>
                  </a:lnTo>
                  <a:lnTo>
                    <a:pt x="24231" y="34709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D6A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699500" y="1933812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346" y="0"/>
                  </a:moveTo>
                  <a:lnTo>
                    <a:pt x="0" y="495"/>
                  </a:lnTo>
                  <a:lnTo>
                    <a:pt x="18237" y="36931"/>
                  </a:lnTo>
                  <a:lnTo>
                    <a:pt x="24117" y="34734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D6A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699501" y="1933823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320" y="0"/>
                  </a:moveTo>
                  <a:lnTo>
                    <a:pt x="0" y="495"/>
                  </a:lnTo>
                  <a:lnTo>
                    <a:pt x="18249" y="36906"/>
                  </a:lnTo>
                  <a:lnTo>
                    <a:pt x="24028" y="34759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rgbClr val="D7A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699500" y="1933834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295" y="0"/>
                  </a:moveTo>
                  <a:lnTo>
                    <a:pt x="0" y="482"/>
                  </a:lnTo>
                  <a:lnTo>
                    <a:pt x="18275" y="36893"/>
                  </a:lnTo>
                  <a:lnTo>
                    <a:pt x="23926" y="3478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D9A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699511" y="1933844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257" y="0"/>
                  </a:moveTo>
                  <a:lnTo>
                    <a:pt x="0" y="469"/>
                  </a:lnTo>
                  <a:lnTo>
                    <a:pt x="18288" y="36880"/>
                  </a:lnTo>
                  <a:lnTo>
                    <a:pt x="23825" y="34810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DAA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699522" y="1933854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219" y="0"/>
                  </a:moveTo>
                  <a:lnTo>
                    <a:pt x="0" y="457"/>
                  </a:lnTo>
                  <a:lnTo>
                    <a:pt x="18288" y="36855"/>
                  </a:lnTo>
                  <a:lnTo>
                    <a:pt x="23710" y="34836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DBA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699524" y="1933859"/>
              <a:ext cx="24130" cy="37465"/>
            </a:xfrm>
            <a:custGeom>
              <a:avLst/>
              <a:gdLst/>
              <a:ahLst/>
              <a:cxnLst/>
              <a:rect l="l" t="t" r="r" b="b"/>
              <a:pathLst>
                <a:path w="24129" h="37464">
                  <a:moveTo>
                    <a:pt x="1193" y="0"/>
                  </a:moveTo>
                  <a:lnTo>
                    <a:pt x="0" y="444"/>
                  </a:lnTo>
                  <a:lnTo>
                    <a:pt x="18313" y="36842"/>
                  </a:lnTo>
                  <a:lnTo>
                    <a:pt x="23609" y="34874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DCA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699536" y="1933870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29" h="36830">
                  <a:moveTo>
                    <a:pt x="1155" y="0"/>
                  </a:moveTo>
                  <a:lnTo>
                    <a:pt x="0" y="431"/>
                  </a:lnTo>
                  <a:lnTo>
                    <a:pt x="18313" y="36830"/>
                  </a:lnTo>
                  <a:lnTo>
                    <a:pt x="23507" y="34886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DCA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699536" y="1933888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1130" y="0"/>
                  </a:moveTo>
                  <a:lnTo>
                    <a:pt x="0" y="419"/>
                  </a:lnTo>
                  <a:lnTo>
                    <a:pt x="18338" y="36804"/>
                  </a:lnTo>
                  <a:lnTo>
                    <a:pt x="23406" y="34912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DDA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699536" y="1933892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1104" y="0"/>
                  </a:moveTo>
                  <a:lnTo>
                    <a:pt x="0" y="406"/>
                  </a:lnTo>
                  <a:lnTo>
                    <a:pt x="18351" y="36791"/>
                  </a:lnTo>
                  <a:lnTo>
                    <a:pt x="23317" y="34950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DEA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699544" y="1933898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1066" y="0"/>
                  </a:moveTo>
                  <a:lnTo>
                    <a:pt x="0" y="406"/>
                  </a:lnTo>
                  <a:lnTo>
                    <a:pt x="18364" y="36779"/>
                  </a:lnTo>
                  <a:lnTo>
                    <a:pt x="23202" y="34975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DFB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6699546" y="1933907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1041" y="0"/>
                  </a:moveTo>
                  <a:lnTo>
                    <a:pt x="0" y="393"/>
                  </a:lnTo>
                  <a:lnTo>
                    <a:pt x="18376" y="36766"/>
                  </a:lnTo>
                  <a:lnTo>
                    <a:pt x="23113" y="35001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DFB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699549" y="1933917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1016" y="0"/>
                  </a:moveTo>
                  <a:lnTo>
                    <a:pt x="0" y="381"/>
                  </a:lnTo>
                  <a:lnTo>
                    <a:pt x="18402" y="36741"/>
                  </a:lnTo>
                  <a:lnTo>
                    <a:pt x="23012" y="35026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DFB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699556" y="1933929"/>
              <a:ext cx="23495" cy="36830"/>
            </a:xfrm>
            <a:custGeom>
              <a:avLst/>
              <a:gdLst/>
              <a:ahLst/>
              <a:cxnLst/>
              <a:rect l="l" t="t" r="r" b="b"/>
              <a:pathLst>
                <a:path w="23495" h="36830">
                  <a:moveTo>
                    <a:pt x="977" y="0"/>
                  </a:moveTo>
                  <a:lnTo>
                    <a:pt x="0" y="368"/>
                  </a:lnTo>
                  <a:lnTo>
                    <a:pt x="18414" y="36728"/>
                  </a:lnTo>
                  <a:lnTo>
                    <a:pt x="22910" y="3505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E0B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699567" y="1933940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939" y="0"/>
                  </a:moveTo>
                  <a:lnTo>
                    <a:pt x="0" y="355"/>
                  </a:lnTo>
                  <a:lnTo>
                    <a:pt x="18414" y="36703"/>
                  </a:lnTo>
                  <a:lnTo>
                    <a:pt x="22796" y="35077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E1B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699568" y="193395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914" y="0"/>
                  </a:moveTo>
                  <a:lnTo>
                    <a:pt x="0" y="342"/>
                  </a:lnTo>
                  <a:lnTo>
                    <a:pt x="18440" y="36690"/>
                  </a:lnTo>
                  <a:lnTo>
                    <a:pt x="22694" y="3510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E2B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6699580" y="193396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876" y="0"/>
                  </a:moveTo>
                  <a:lnTo>
                    <a:pt x="0" y="330"/>
                  </a:lnTo>
                  <a:lnTo>
                    <a:pt x="18440" y="36677"/>
                  </a:lnTo>
                  <a:lnTo>
                    <a:pt x="22593" y="3512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E3B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699581" y="193397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850" y="0"/>
                  </a:moveTo>
                  <a:lnTo>
                    <a:pt x="0" y="317"/>
                  </a:lnTo>
                  <a:lnTo>
                    <a:pt x="18465" y="36664"/>
                  </a:lnTo>
                  <a:lnTo>
                    <a:pt x="22491" y="35153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E4B8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699592" y="193398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812" y="0"/>
                  </a:moveTo>
                  <a:lnTo>
                    <a:pt x="0" y="304"/>
                  </a:lnTo>
                  <a:lnTo>
                    <a:pt x="18465" y="36639"/>
                  </a:lnTo>
                  <a:lnTo>
                    <a:pt x="22390" y="35179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E4B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699591" y="1933987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787" y="0"/>
                  </a:moveTo>
                  <a:lnTo>
                    <a:pt x="0" y="292"/>
                  </a:lnTo>
                  <a:lnTo>
                    <a:pt x="18491" y="36626"/>
                  </a:lnTo>
                  <a:lnTo>
                    <a:pt x="22288" y="3521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E6B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699602" y="1933999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749" y="0"/>
                  </a:moveTo>
                  <a:lnTo>
                    <a:pt x="0" y="279"/>
                  </a:lnTo>
                  <a:lnTo>
                    <a:pt x="18491" y="36614"/>
                  </a:lnTo>
                  <a:lnTo>
                    <a:pt x="22186" y="35229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E7BB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699601" y="1934009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723" y="0"/>
                  </a:moveTo>
                  <a:lnTo>
                    <a:pt x="0" y="279"/>
                  </a:lnTo>
                  <a:lnTo>
                    <a:pt x="18516" y="36601"/>
                  </a:lnTo>
                  <a:lnTo>
                    <a:pt x="22085" y="35255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E8B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6699602" y="1934015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698" y="0"/>
                  </a:moveTo>
                  <a:lnTo>
                    <a:pt x="0" y="266"/>
                  </a:lnTo>
                  <a:lnTo>
                    <a:pt x="18529" y="36576"/>
                  </a:lnTo>
                  <a:lnTo>
                    <a:pt x="21983" y="3529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E9B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699611" y="1934027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660" y="0"/>
                  </a:moveTo>
                  <a:lnTo>
                    <a:pt x="0" y="241"/>
                  </a:lnTo>
                  <a:lnTo>
                    <a:pt x="18542" y="36563"/>
                  </a:lnTo>
                  <a:lnTo>
                    <a:pt x="21882" y="35318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E9B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699615" y="1934037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634" y="0"/>
                  </a:moveTo>
                  <a:lnTo>
                    <a:pt x="0" y="241"/>
                  </a:lnTo>
                  <a:lnTo>
                    <a:pt x="18554" y="36537"/>
                  </a:lnTo>
                  <a:lnTo>
                    <a:pt x="21780" y="35344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EAC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6699627" y="1934047"/>
              <a:ext cx="22225" cy="36830"/>
            </a:xfrm>
            <a:custGeom>
              <a:avLst/>
              <a:gdLst/>
              <a:ahLst/>
              <a:cxnLst/>
              <a:rect l="l" t="t" r="r" b="b"/>
              <a:pathLst>
                <a:path w="22225" h="36830">
                  <a:moveTo>
                    <a:pt x="596" y="0"/>
                  </a:moveTo>
                  <a:lnTo>
                    <a:pt x="0" y="228"/>
                  </a:lnTo>
                  <a:lnTo>
                    <a:pt x="18567" y="36525"/>
                  </a:lnTo>
                  <a:lnTo>
                    <a:pt x="21678" y="35369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EBC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6699638" y="1934057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558" y="0"/>
                  </a:moveTo>
                  <a:lnTo>
                    <a:pt x="0" y="215"/>
                  </a:lnTo>
                  <a:lnTo>
                    <a:pt x="18580" y="36512"/>
                  </a:lnTo>
                  <a:lnTo>
                    <a:pt x="21564" y="35394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EBC2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6699636" y="1934069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533" y="0"/>
                  </a:moveTo>
                  <a:lnTo>
                    <a:pt x="0" y="203"/>
                  </a:lnTo>
                  <a:lnTo>
                    <a:pt x="18592" y="36499"/>
                  </a:lnTo>
                  <a:lnTo>
                    <a:pt x="21475" y="35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ECC3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699638" y="1934080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507" y="0"/>
                  </a:moveTo>
                  <a:lnTo>
                    <a:pt x="0" y="190"/>
                  </a:lnTo>
                  <a:lnTo>
                    <a:pt x="18618" y="36474"/>
                  </a:lnTo>
                  <a:lnTo>
                    <a:pt x="21374" y="3544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EDC4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699647" y="1934085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469" y="0"/>
                  </a:moveTo>
                  <a:lnTo>
                    <a:pt x="0" y="177"/>
                  </a:lnTo>
                  <a:lnTo>
                    <a:pt x="18618" y="36461"/>
                  </a:lnTo>
                  <a:lnTo>
                    <a:pt x="21272" y="35471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DC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699661" y="1934095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431" y="0"/>
                  </a:moveTo>
                  <a:lnTo>
                    <a:pt x="0" y="165"/>
                  </a:lnTo>
                  <a:lnTo>
                    <a:pt x="18630" y="36436"/>
                  </a:lnTo>
                  <a:lnTo>
                    <a:pt x="21158" y="35496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EEC5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699660" y="1934105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406" y="0"/>
                  </a:moveTo>
                  <a:lnTo>
                    <a:pt x="0" y="152"/>
                  </a:lnTo>
                  <a:lnTo>
                    <a:pt x="18643" y="36436"/>
                  </a:lnTo>
                  <a:lnTo>
                    <a:pt x="21056" y="35521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EFC6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699661" y="1934116"/>
              <a:ext cx="21590" cy="36830"/>
            </a:xfrm>
            <a:custGeom>
              <a:avLst/>
              <a:gdLst/>
              <a:ahLst/>
              <a:cxnLst/>
              <a:rect l="l" t="t" r="r" b="b"/>
              <a:pathLst>
                <a:path w="21590" h="36830">
                  <a:moveTo>
                    <a:pt x="380" y="0"/>
                  </a:moveTo>
                  <a:lnTo>
                    <a:pt x="0" y="139"/>
                  </a:lnTo>
                  <a:lnTo>
                    <a:pt x="18668" y="36410"/>
                  </a:lnTo>
                  <a:lnTo>
                    <a:pt x="20967" y="35547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0C7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699673" y="1934127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342" y="0"/>
                  </a:moveTo>
                  <a:lnTo>
                    <a:pt x="0" y="127"/>
                  </a:lnTo>
                  <a:lnTo>
                    <a:pt x="18669" y="36398"/>
                  </a:lnTo>
                  <a:lnTo>
                    <a:pt x="20853" y="3557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1C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699671" y="1934132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317" y="0"/>
                  </a:moveTo>
                  <a:lnTo>
                    <a:pt x="0" y="127"/>
                  </a:lnTo>
                  <a:lnTo>
                    <a:pt x="18694" y="36372"/>
                  </a:lnTo>
                  <a:lnTo>
                    <a:pt x="20764" y="3561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1CA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699681" y="1934144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279" y="0"/>
                  </a:moveTo>
                  <a:lnTo>
                    <a:pt x="0" y="114"/>
                  </a:lnTo>
                  <a:lnTo>
                    <a:pt x="18707" y="36360"/>
                  </a:lnTo>
                  <a:lnTo>
                    <a:pt x="20650" y="3562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3C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699694" y="1934155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241" y="0"/>
                  </a:moveTo>
                  <a:lnTo>
                    <a:pt x="0" y="101"/>
                  </a:lnTo>
                  <a:lnTo>
                    <a:pt x="18707" y="36334"/>
                  </a:lnTo>
                  <a:lnTo>
                    <a:pt x="20548" y="3566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4CD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699695" y="1934164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215" y="0"/>
                  </a:moveTo>
                  <a:lnTo>
                    <a:pt x="0" y="88"/>
                  </a:lnTo>
                  <a:lnTo>
                    <a:pt x="18732" y="36322"/>
                  </a:lnTo>
                  <a:lnTo>
                    <a:pt x="20447" y="3568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5CE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699694" y="1934174"/>
              <a:ext cx="20955" cy="36830"/>
            </a:xfrm>
            <a:custGeom>
              <a:avLst/>
              <a:gdLst/>
              <a:ahLst/>
              <a:cxnLst/>
              <a:rect l="l" t="t" r="r" b="b"/>
              <a:pathLst>
                <a:path w="20954" h="36830">
                  <a:moveTo>
                    <a:pt x="190" y="0"/>
                  </a:moveTo>
                  <a:lnTo>
                    <a:pt x="0" y="63"/>
                  </a:lnTo>
                  <a:lnTo>
                    <a:pt x="18745" y="36309"/>
                  </a:lnTo>
                  <a:lnTo>
                    <a:pt x="20345" y="3571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6CF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699705" y="1934185"/>
              <a:ext cx="20320" cy="36830"/>
            </a:xfrm>
            <a:custGeom>
              <a:avLst/>
              <a:gdLst/>
              <a:ahLst/>
              <a:cxnLst/>
              <a:rect l="l" t="t" r="r" b="b"/>
              <a:pathLst>
                <a:path w="20320" h="36830">
                  <a:moveTo>
                    <a:pt x="152" y="0"/>
                  </a:moveTo>
                  <a:lnTo>
                    <a:pt x="0" y="63"/>
                  </a:lnTo>
                  <a:lnTo>
                    <a:pt x="18757" y="36296"/>
                  </a:lnTo>
                  <a:lnTo>
                    <a:pt x="20243" y="3573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7D0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699707" y="1934192"/>
              <a:ext cx="20320" cy="36830"/>
            </a:xfrm>
            <a:custGeom>
              <a:avLst/>
              <a:gdLst/>
              <a:ahLst/>
              <a:cxnLst/>
              <a:rect l="l" t="t" r="r" b="b"/>
              <a:pathLst>
                <a:path w="20320" h="36830">
                  <a:moveTo>
                    <a:pt x="0" y="50"/>
                  </a:moveTo>
                  <a:lnTo>
                    <a:pt x="18770" y="36283"/>
                  </a:lnTo>
                  <a:lnTo>
                    <a:pt x="20142" y="357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7D1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699707" y="1934209"/>
              <a:ext cx="20320" cy="36830"/>
            </a:xfrm>
            <a:custGeom>
              <a:avLst/>
              <a:gdLst/>
              <a:ahLst/>
              <a:cxnLst/>
              <a:rect l="l" t="t" r="r" b="b"/>
              <a:pathLst>
                <a:path w="20320" h="36830">
                  <a:moveTo>
                    <a:pt x="20040" y="35788"/>
                  </a:moveTo>
                  <a:lnTo>
                    <a:pt x="88" y="0"/>
                  </a:lnTo>
                  <a:lnTo>
                    <a:pt x="18783" y="36258"/>
                  </a:lnTo>
                  <a:lnTo>
                    <a:pt x="19939" y="35826"/>
                  </a:lnTo>
                  <a:close/>
                </a:path>
              </a:pathLst>
            </a:custGeom>
            <a:solidFill>
              <a:srgbClr val="F8D2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191186" y="762647"/>
              <a:ext cx="1347508" cy="8484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296431" y="1342529"/>
              <a:ext cx="326110" cy="14848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621564" y="1495043"/>
              <a:ext cx="419925" cy="11603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617348" y="1503349"/>
              <a:ext cx="391921" cy="10773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512420" y="1582610"/>
              <a:ext cx="1155" cy="45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285839" y="1375384"/>
              <a:ext cx="9004" cy="1096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191186" y="1493342"/>
              <a:ext cx="321246" cy="11774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6412293" y="1417320"/>
              <a:ext cx="7353" cy="435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539445" y="1452638"/>
              <a:ext cx="131963" cy="1584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191186" y="1489964"/>
              <a:ext cx="326415" cy="12111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191186" y="1360436"/>
              <a:ext cx="476383" cy="25064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417068" y="1386840"/>
              <a:ext cx="135458" cy="688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289916" y="1351508"/>
              <a:ext cx="135318" cy="68833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191186" y="1319593"/>
              <a:ext cx="107365" cy="6559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759435" y="1118819"/>
              <a:ext cx="12179" cy="1539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6313437" y="870521"/>
              <a:ext cx="1139190" cy="581025"/>
            </a:xfrm>
            <a:custGeom>
              <a:avLst/>
              <a:gdLst/>
              <a:ahLst/>
              <a:cxnLst/>
              <a:rect l="l" t="t" r="r" b="b"/>
              <a:pathLst>
                <a:path w="1139190" h="581025">
                  <a:moveTo>
                    <a:pt x="1138783" y="430720"/>
                  </a:moveTo>
                  <a:lnTo>
                    <a:pt x="1134846" y="413321"/>
                  </a:lnTo>
                  <a:lnTo>
                    <a:pt x="477799" y="197472"/>
                  </a:lnTo>
                  <a:lnTo>
                    <a:pt x="42887" y="0"/>
                  </a:lnTo>
                  <a:lnTo>
                    <a:pt x="9664" y="70002"/>
                  </a:lnTo>
                  <a:lnTo>
                    <a:pt x="153670" y="130606"/>
                  </a:lnTo>
                  <a:lnTo>
                    <a:pt x="211505" y="153339"/>
                  </a:lnTo>
                  <a:lnTo>
                    <a:pt x="206438" y="153162"/>
                  </a:lnTo>
                  <a:lnTo>
                    <a:pt x="23774" y="149161"/>
                  </a:lnTo>
                  <a:lnTo>
                    <a:pt x="7683" y="145148"/>
                  </a:lnTo>
                  <a:lnTo>
                    <a:pt x="355" y="145478"/>
                  </a:lnTo>
                  <a:lnTo>
                    <a:pt x="0" y="151663"/>
                  </a:lnTo>
                  <a:lnTo>
                    <a:pt x="4851" y="165188"/>
                  </a:lnTo>
                  <a:lnTo>
                    <a:pt x="15265" y="198018"/>
                  </a:lnTo>
                  <a:lnTo>
                    <a:pt x="20408" y="209270"/>
                  </a:lnTo>
                  <a:lnTo>
                    <a:pt x="25222" y="214655"/>
                  </a:lnTo>
                  <a:lnTo>
                    <a:pt x="32499" y="215671"/>
                  </a:lnTo>
                  <a:lnTo>
                    <a:pt x="45021" y="213779"/>
                  </a:lnTo>
                  <a:lnTo>
                    <a:pt x="246621" y="189293"/>
                  </a:lnTo>
                  <a:lnTo>
                    <a:pt x="256641" y="188722"/>
                  </a:lnTo>
                  <a:lnTo>
                    <a:pt x="281228" y="188785"/>
                  </a:lnTo>
                  <a:lnTo>
                    <a:pt x="309499" y="191846"/>
                  </a:lnTo>
                  <a:lnTo>
                    <a:pt x="735799" y="359333"/>
                  </a:lnTo>
                  <a:lnTo>
                    <a:pt x="754303" y="366458"/>
                  </a:lnTo>
                  <a:lnTo>
                    <a:pt x="765797" y="373316"/>
                  </a:lnTo>
                  <a:lnTo>
                    <a:pt x="775068" y="383946"/>
                  </a:lnTo>
                  <a:lnTo>
                    <a:pt x="786917" y="402374"/>
                  </a:lnTo>
                  <a:lnTo>
                    <a:pt x="914387" y="570865"/>
                  </a:lnTo>
                  <a:lnTo>
                    <a:pt x="919924" y="577291"/>
                  </a:lnTo>
                  <a:lnTo>
                    <a:pt x="924267" y="580301"/>
                  </a:lnTo>
                  <a:lnTo>
                    <a:pt x="929678" y="580720"/>
                  </a:lnTo>
                  <a:lnTo>
                    <a:pt x="938390" y="579297"/>
                  </a:lnTo>
                  <a:lnTo>
                    <a:pt x="970356" y="571030"/>
                  </a:lnTo>
                  <a:lnTo>
                    <a:pt x="987920" y="562241"/>
                  </a:lnTo>
                  <a:lnTo>
                    <a:pt x="994892" y="556514"/>
                  </a:lnTo>
                  <a:lnTo>
                    <a:pt x="992301" y="551370"/>
                  </a:lnTo>
                  <a:lnTo>
                    <a:pt x="981151" y="544271"/>
                  </a:lnTo>
                  <a:lnTo>
                    <a:pt x="815035" y="391312"/>
                  </a:lnTo>
                  <a:lnTo>
                    <a:pt x="813066" y="389458"/>
                  </a:lnTo>
                  <a:lnTo>
                    <a:pt x="1103909" y="505409"/>
                  </a:lnTo>
                  <a:lnTo>
                    <a:pt x="1111669" y="492023"/>
                  </a:lnTo>
                  <a:lnTo>
                    <a:pt x="1127175" y="462038"/>
                  </a:lnTo>
                  <a:lnTo>
                    <a:pt x="1138783" y="43072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718375" y="1121968"/>
              <a:ext cx="89979" cy="8920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715922" y="1097935"/>
              <a:ext cx="95830" cy="11798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6863724" y="1162354"/>
              <a:ext cx="46815" cy="112674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877451" y="1147907"/>
              <a:ext cx="33655" cy="27940"/>
            </a:xfrm>
            <a:custGeom>
              <a:avLst/>
              <a:gdLst/>
              <a:ahLst/>
              <a:cxnLst/>
              <a:rect l="l" t="t" r="r" b="b"/>
              <a:pathLst>
                <a:path w="33654" h="27940">
                  <a:moveTo>
                    <a:pt x="29375" y="0"/>
                  </a:moveTo>
                  <a:lnTo>
                    <a:pt x="22339" y="0"/>
                  </a:lnTo>
                  <a:lnTo>
                    <a:pt x="17475" y="698"/>
                  </a:lnTo>
                  <a:lnTo>
                    <a:pt x="7696" y="5664"/>
                  </a:lnTo>
                  <a:lnTo>
                    <a:pt x="3517" y="9423"/>
                  </a:lnTo>
                  <a:lnTo>
                    <a:pt x="0" y="14452"/>
                  </a:lnTo>
                  <a:lnTo>
                    <a:pt x="33096" y="27457"/>
                  </a:lnTo>
                  <a:lnTo>
                    <a:pt x="33159" y="787"/>
                  </a:lnTo>
                  <a:close/>
                </a:path>
              </a:pathLst>
            </a:custGeom>
            <a:solidFill>
              <a:srgbClr val="66C2C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860678" y="1144874"/>
              <a:ext cx="53340" cy="133985"/>
            </a:xfrm>
            <a:custGeom>
              <a:avLst/>
              <a:gdLst/>
              <a:ahLst/>
              <a:cxnLst/>
              <a:rect l="l" t="t" r="r" b="b"/>
              <a:pathLst>
                <a:path w="53340" h="133984">
                  <a:moveTo>
                    <a:pt x="44311" y="0"/>
                  </a:moveTo>
                  <a:lnTo>
                    <a:pt x="10212" y="22628"/>
                  </a:lnTo>
                  <a:lnTo>
                    <a:pt x="921" y="62715"/>
                  </a:lnTo>
                  <a:lnTo>
                    <a:pt x="0" y="82528"/>
                  </a:lnTo>
                  <a:lnTo>
                    <a:pt x="734" y="92689"/>
                  </a:lnTo>
                  <a:lnTo>
                    <a:pt x="16736" y="130522"/>
                  </a:lnTo>
                  <a:lnTo>
                    <a:pt x="27264" y="133824"/>
                  </a:lnTo>
                  <a:lnTo>
                    <a:pt x="32293" y="133075"/>
                  </a:lnTo>
                  <a:lnTo>
                    <a:pt x="36165" y="130649"/>
                  </a:lnTo>
                  <a:lnTo>
                    <a:pt x="27302" y="130649"/>
                  </a:lnTo>
                  <a:lnTo>
                    <a:pt x="18806" y="127982"/>
                  </a:lnTo>
                  <a:lnTo>
                    <a:pt x="8913" y="110024"/>
                  </a:lnTo>
                  <a:lnTo>
                    <a:pt x="4849" y="101198"/>
                  </a:lnTo>
                  <a:lnTo>
                    <a:pt x="3769" y="92321"/>
                  </a:lnTo>
                  <a:lnTo>
                    <a:pt x="3047" y="82397"/>
                  </a:lnTo>
                  <a:lnTo>
                    <a:pt x="3199" y="72513"/>
                  </a:lnTo>
                  <a:lnTo>
                    <a:pt x="9141" y="33367"/>
                  </a:lnTo>
                  <a:lnTo>
                    <a:pt x="38377" y="1630"/>
                  </a:lnTo>
                  <a:lnTo>
                    <a:pt x="52933" y="1630"/>
                  </a:lnTo>
                  <a:lnTo>
                    <a:pt x="51915" y="1198"/>
                  </a:lnTo>
                  <a:lnTo>
                    <a:pt x="49680" y="634"/>
                  </a:lnTo>
                  <a:lnTo>
                    <a:pt x="44311" y="0"/>
                  </a:lnTo>
                  <a:close/>
                </a:path>
                <a:path w="53340" h="133984">
                  <a:moveTo>
                    <a:pt x="52933" y="1630"/>
                  </a:moveTo>
                  <a:lnTo>
                    <a:pt x="38377" y="1630"/>
                  </a:lnTo>
                  <a:lnTo>
                    <a:pt x="47089" y="3141"/>
                  </a:lnTo>
                  <a:lnTo>
                    <a:pt x="49921" y="3827"/>
                  </a:lnTo>
                  <a:lnTo>
                    <a:pt x="48553" y="63881"/>
                  </a:lnTo>
                  <a:lnTo>
                    <a:pt x="39774" y="120400"/>
                  </a:lnTo>
                  <a:lnTo>
                    <a:pt x="27302" y="130649"/>
                  </a:lnTo>
                  <a:lnTo>
                    <a:pt x="36165" y="130649"/>
                  </a:lnTo>
                  <a:lnTo>
                    <a:pt x="36307" y="130560"/>
                  </a:lnTo>
                  <a:lnTo>
                    <a:pt x="46764" y="106105"/>
                  </a:lnTo>
                  <a:lnTo>
                    <a:pt x="51628" y="63881"/>
                  </a:lnTo>
                  <a:lnTo>
                    <a:pt x="53007" y="22890"/>
                  </a:lnTo>
                  <a:lnTo>
                    <a:pt x="52933" y="163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6313738" y="868438"/>
              <a:ext cx="468988" cy="38541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6317031" y="885748"/>
              <a:ext cx="466090" cy="233679"/>
            </a:xfrm>
            <a:custGeom>
              <a:avLst/>
              <a:gdLst/>
              <a:ahLst/>
              <a:cxnLst/>
              <a:rect l="l" t="t" r="r" b="b"/>
              <a:pathLst>
                <a:path w="466090" h="233680">
                  <a:moveTo>
                    <a:pt x="11201" y="132778"/>
                  </a:moveTo>
                  <a:lnTo>
                    <a:pt x="7810" y="132778"/>
                  </a:lnTo>
                  <a:lnTo>
                    <a:pt x="4216" y="133388"/>
                  </a:lnTo>
                  <a:lnTo>
                    <a:pt x="1905" y="135483"/>
                  </a:lnTo>
                  <a:lnTo>
                    <a:pt x="0" y="146062"/>
                  </a:lnTo>
                  <a:lnTo>
                    <a:pt x="6146" y="165366"/>
                  </a:lnTo>
                  <a:lnTo>
                    <a:pt x="7099" y="156997"/>
                  </a:lnTo>
                  <a:lnTo>
                    <a:pt x="9702" y="140652"/>
                  </a:lnTo>
                  <a:lnTo>
                    <a:pt x="11201" y="132778"/>
                  </a:lnTo>
                  <a:close/>
                </a:path>
                <a:path w="466090" h="233680">
                  <a:moveTo>
                    <a:pt x="82778" y="4521"/>
                  </a:moveTo>
                  <a:lnTo>
                    <a:pt x="42367" y="27241"/>
                  </a:lnTo>
                  <a:lnTo>
                    <a:pt x="23114" y="61950"/>
                  </a:lnTo>
                  <a:lnTo>
                    <a:pt x="31064" y="65303"/>
                  </a:lnTo>
                  <a:lnTo>
                    <a:pt x="34937" y="56578"/>
                  </a:lnTo>
                  <a:lnTo>
                    <a:pt x="39230" y="48145"/>
                  </a:lnTo>
                  <a:lnTo>
                    <a:pt x="64846" y="16027"/>
                  </a:lnTo>
                  <a:lnTo>
                    <a:pt x="73545" y="9715"/>
                  </a:lnTo>
                  <a:lnTo>
                    <a:pt x="82778" y="4521"/>
                  </a:lnTo>
                  <a:close/>
                </a:path>
                <a:path w="466090" h="233680">
                  <a:moveTo>
                    <a:pt x="465696" y="178371"/>
                  </a:moveTo>
                  <a:lnTo>
                    <a:pt x="457276" y="174548"/>
                  </a:lnTo>
                  <a:lnTo>
                    <a:pt x="455155" y="191706"/>
                  </a:lnTo>
                  <a:lnTo>
                    <a:pt x="453034" y="199161"/>
                  </a:lnTo>
                  <a:lnTo>
                    <a:pt x="453034" y="221767"/>
                  </a:lnTo>
                  <a:lnTo>
                    <a:pt x="451662" y="223951"/>
                  </a:lnTo>
                  <a:lnTo>
                    <a:pt x="449567" y="225615"/>
                  </a:lnTo>
                  <a:lnTo>
                    <a:pt x="446938" y="225933"/>
                  </a:lnTo>
                  <a:lnTo>
                    <a:pt x="449199" y="225653"/>
                  </a:lnTo>
                  <a:lnTo>
                    <a:pt x="451218" y="224078"/>
                  </a:lnTo>
                  <a:lnTo>
                    <a:pt x="453034" y="221767"/>
                  </a:lnTo>
                  <a:lnTo>
                    <a:pt x="453034" y="199161"/>
                  </a:lnTo>
                  <a:lnTo>
                    <a:pt x="451294" y="205257"/>
                  </a:lnTo>
                  <a:lnTo>
                    <a:pt x="447586" y="214160"/>
                  </a:lnTo>
                  <a:lnTo>
                    <a:pt x="445935" y="217360"/>
                  </a:lnTo>
                  <a:lnTo>
                    <a:pt x="444665" y="221767"/>
                  </a:lnTo>
                  <a:lnTo>
                    <a:pt x="443204" y="225933"/>
                  </a:lnTo>
                  <a:lnTo>
                    <a:pt x="441579" y="229920"/>
                  </a:lnTo>
                  <a:lnTo>
                    <a:pt x="449618" y="233083"/>
                  </a:lnTo>
                  <a:lnTo>
                    <a:pt x="451294" y="228904"/>
                  </a:lnTo>
                  <a:lnTo>
                    <a:pt x="452310" y="225933"/>
                  </a:lnTo>
                  <a:lnTo>
                    <a:pt x="452704" y="224777"/>
                  </a:lnTo>
                  <a:lnTo>
                    <a:pt x="453593" y="221767"/>
                  </a:lnTo>
                  <a:lnTo>
                    <a:pt x="453682" y="221462"/>
                  </a:lnTo>
                  <a:lnTo>
                    <a:pt x="453936" y="220599"/>
                  </a:lnTo>
                  <a:lnTo>
                    <a:pt x="453288" y="221462"/>
                  </a:lnTo>
                  <a:lnTo>
                    <a:pt x="454075" y="220192"/>
                  </a:lnTo>
                  <a:lnTo>
                    <a:pt x="455549" y="217970"/>
                  </a:lnTo>
                  <a:lnTo>
                    <a:pt x="456907" y="215379"/>
                  </a:lnTo>
                  <a:lnTo>
                    <a:pt x="461175" y="204838"/>
                  </a:lnTo>
                  <a:lnTo>
                    <a:pt x="463118" y="195973"/>
                  </a:lnTo>
                  <a:lnTo>
                    <a:pt x="464731" y="187871"/>
                  </a:lnTo>
                  <a:lnTo>
                    <a:pt x="465378" y="183324"/>
                  </a:lnTo>
                  <a:lnTo>
                    <a:pt x="465696" y="178371"/>
                  </a:lnTo>
                  <a:close/>
                </a:path>
              </a:pathLst>
            </a:custGeom>
            <a:solidFill>
              <a:srgbClr val="33ACA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727825" y="1149121"/>
              <a:ext cx="22809" cy="30073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6718819" y="1134215"/>
              <a:ext cx="40640" cy="55244"/>
            </a:xfrm>
            <a:custGeom>
              <a:avLst/>
              <a:gdLst/>
              <a:ahLst/>
              <a:cxnLst/>
              <a:rect l="l" t="t" r="r" b="b"/>
              <a:pathLst>
                <a:path w="40640" h="55244">
                  <a:moveTo>
                    <a:pt x="40614" y="0"/>
                  </a:moveTo>
                  <a:lnTo>
                    <a:pt x="28405" y="14201"/>
                  </a:lnTo>
                  <a:lnTo>
                    <a:pt x="16835" y="28703"/>
                  </a:lnTo>
                  <a:lnTo>
                    <a:pt x="7001" y="42589"/>
                  </a:lnTo>
                  <a:lnTo>
                    <a:pt x="0" y="54940"/>
                  </a:lnTo>
                  <a:lnTo>
                    <a:pt x="9004" y="44970"/>
                  </a:lnTo>
                  <a:lnTo>
                    <a:pt x="13807" y="37923"/>
                  </a:lnTo>
                  <a:lnTo>
                    <a:pt x="19315" y="30473"/>
                  </a:lnTo>
                  <a:lnTo>
                    <a:pt x="31826" y="14909"/>
                  </a:lnTo>
                  <a:lnTo>
                    <a:pt x="37909" y="5080"/>
                  </a:lnTo>
                  <a:lnTo>
                    <a:pt x="4061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901262" y="1095806"/>
              <a:ext cx="447719" cy="40105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913562" y="1118996"/>
              <a:ext cx="445770" cy="323850"/>
            </a:xfrm>
            <a:custGeom>
              <a:avLst/>
              <a:gdLst/>
              <a:ahLst/>
              <a:cxnLst/>
              <a:rect l="l" t="t" r="r" b="b"/>
              <a:pathLst>
                <a:path w="445770" h="323850">
                  <a:moveTo>
                    <a:pt x="42621" y="3175"/>
                  </a:moveTo>
                  <a:lnTo>
                    <a:pt x="32969" y="0"/>
                  </a:lnTo>
                  <a:lnTo>
                    <a:pt x="28448" y="4076"/>
                  </a:lnTo>
                  <a:lnTo>
                    <a:pt x="24257" y="8674"/>
                  </a:lnTo>
                  <a:lnTo>
                    <a:pt x="20396" y="13792"/>
                  </a:lnTo>
                  <a:lnTo>
                    <a:pt x="15849" y="20307"/>
                  </a:lnTo>
                  <a:lnTo>
                    <a:pt x="0" y="57556"/>
                  </a:lnTo>
                  <a:lnTo>
                    <a:pt x="7277" y="60413"/>
                  </a:lnTo>
                  <a:lnTo>
                    <a:pt x="11226" y="48742"/>
                  </a:lnTo>
                  <a:lnTo>
                    <a:pt x="16040" y="37592"/>
                  </a:lnTo>
                  <a:lnTo>
                    <a:pt x="21767" y="27101"/>
                  </a:lnTo>
                  <a:lnTo>
                    <a:pt x="28486" y="17449"/>
                  </a:lnTo>
                  <a:lnTo>
                    <a:pt x="32639" y="12166"/>
                  </a:lnTo>
                  <a:lnTo>
                    <a:pt x="37338" y="7353"/>
                  </a:lnTo>
                  <a:lnTo>
                    <a:pt x="42621" y="3175"/>
                  </a:lnTo>
                  <a:close/>
                </a:path>
                <a:path w="445770" h="323850">
                  <a:moveTo>
                    <a:pt x="387400" y="304647"/>
                  </a:moveTo>
                  <a:lnTo>
                    <a:pt x="385851" y="300469"/>
                  </a:lnTo>
                  <a:lnTo>
                    <a:pt x="380517" y="306857"/>
                  </a:lnTo>
                  <a:lnTo>
                    <a:pt x="375272" y="312928"/>
                  </a:lnTo>
                  <a:lnTo>
                    <a:pt x="370179" y="318604"/>
                  </a:lnTo>
                  <a:lnTo>
                    <a:pt x="365379" y="323824"/>
                  </a:lnTo>
                  <a:lnTo>
                    <a:pt x="370230" y="322567"/>
                  </a:lnTo>
                  <a:lnTo>
                    <a:pt x="381190" y="315887"/>
                  </a:lnTo>
                  <a:lnTo>
                    <a:pt x="386384" y="309854"/>
                  </a:lnTo>
                  <a:lnTo>
                    <a:pt x="387400" y="304647"/>
                  </a:lnTo>
                  <a:close/>
                </a:path>
                <a:path w="445770" h="323850">
                  <a:moveTo>
                    <a:pt x="445312" y="185610"/>
                  </a:moveTo>
                  <a:lnTo>
                    <a:pt x="443433" y="158762"/>
                  </a:lnTo>
                  <a:lnTo>
                    <a:pt x="433019" y="131432"/>
                  </a:lnTo>
                  <a:lnTo>
                    <a:pt x="419747" y="127076"/>
                  </a:lnTo>
                  <a:lnTo>
                    <a:pt x="433260" y="154025"/>
                  </a:lnTo>
                  <a:lnTo>
                    <a:pt x="436689" y="181241"/>
                  </a:lnTo>
                  <a:lnTo>
                    <a:pt x="433539" y="206222"/>
                  </a:lnTo>
                  <a:lnTo>
                    <a:pt x="427342" y="226453"/>
                  </a:lnTo>
                  <a:lnTo>
                    <a:pt x="435419" y="229679"/>
                  </a:lnTo>
                  <a:lnTo>
                    <a:pt x="441655" y="209918"/>
                  </a:lnTo>
                  <a:lnTo>
                    <a:pt x="445312" y="185610"/>
                  </a:lnTo>
                  <a:close/>
                </a:path>
              </a:pathLst>
            </a:custGeom>
            <a:solidFill>
              <a:srgbClr val="33ACA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6901421" y="1185125"/>
              <a:ext cx="8877" cy="7752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6901267" y="1173600"/>
              <a:ext cx="12700" cy="97155"/>
            </a:xfrm>
            <a:custGeom>
              <a:avLst/>
              <a:gdLst/>
              <a:ahLst/>
              <a:cxnLst/>
              <a:rect l="l" t="t" r="r" b="b"/>
              <a:pathLst>
                <a:path w="12700" h="97155">
                  <a:moveTo>
                    <a:pt x="12344" y="0"/>
                  </a:moveTo>
                  <a:lnTo>
                    <a:pt x="10045" y="7556"/>
                  </a:lnTo>
                  <a:lnTo>
                    <a:pt x="9042" y="11518"/>
                  </a:lnTo>
                  <a:lnTo>
                    <a:pt x="8089" y="33107"/>
                  </a:lnTo>
                  <a:lnTo>
                    <a:pt x="6397" y="54517"/>
                  </a:lnTo>
                  <a:lnTo>
                    <a:pt x="3806" y="73808"/>
                  </a:lnTo>
                  <a:lnTo>
                    <a:pt x="152" y="89039"/>
                  </a:lnTo>
                  <a:lnTo>
                    <a:pt x="0" y="96774"/>
                  </a:lnTo>
                  <a:lnTo>
                    <a:pt x="5744" y="79459"/>
                  </a:lnTo>
                  <a:lnTo>
                    <a:pt x="9399" y="55213"/>
                  </a:lnTo>
                  <a:lnTo>
                    <a:pt x="11428" y="28290"/>
                  </a:lnTo>
                  <a:lnTo>
                    <a:pt x="1234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6322176" y="877062"/>
              <a:ext cx="452130" cy="36804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6323177" y="890269"/>
              <a:ext cx="451484" cy="225425"/>
            </a:xfrm>
            <a:custGeom>
              <a:avLst/>
              <a:gdLst/>
              <a:ahLst/>
              <a:cxnLst/>
              <a:rect l="l" t="t" r="r" b="b"/>
              <a:pathLst>
                <a:path w="451484" h="225425">
                  <a:moveTo>
                    <a:pt x="451129" y="170027"/>
                  </a:moveTo>
                  <a:lnTo>
                    <a:pt x="76631" y="0"/>
                  </a:lnTo>
                  <a:lnTo>
                    <a:pt x="67398" y="5194"/>
                  </a:lnTo>
                  <a:lnTo>
                    <a:pt x="58699" y="11518"/>
                  </a:lnTo>
                  <a:lnTo>
                    <a:pt x="33083" y="43624"/>
                  </a:lnTo>
                  <a:lnTo>
                    <a:pt x="24917" y="60782"/>
                  </a:lnTo>
                  <a:lnTo>
                    <a:pt x="143929" y="110871"/>
                  </a:lnTo>
                  <a:lnTo>
                    <a:pt x="201739" y="133591"/>
                  </a:lnTo>
                  <a:lnTo>
                    <a:pt x="196697" y="133413"/>
                  </a:lnTo>
                  <a:lnTo>
                    <a:pt x="14046" y="129425"/>
                  </a:lnTo>
                  <a:lnTo>
                    <a:pt x="9766" y="128270"/>
                  </a:lnTo>
                  <a:lnTo>
                    <a:pt x="5105" y="128257"/>
                  </a:lnTo>
                  <a:lnTo>
                    <a:pt x="3556" y="136131"/>
                  </a:lnTo>
                  <a:lnTo>
                    <a:pt x="2146" y="144221"/>
                  </a:lnTo>
                  <a:lnTo>
                    <a:pt x="952" y="152476"/>
                  </a:lnTo>
                  <a:lnTo>
                    <a:pt x="0" y="160845"/>
                  </a:lnTo>
                  <a:lnTo>
                    <a:pt x="5524" y="178269"/>
                  </a:lnTo>
                  <a:lnTo>
                    <a:pt x="9791" y="187667"/>
                  </a:lnTo>
                  <a:lnTo>
                    <a:pt x="13754" y="192493"/>
                  </a:lnTo>
                  <a:lnTo>
                    <a:pt x="19697" y="194284"/>
                  </a:lnTo>
                  <a:lnTo>
                    <a:pt x="29908" y="194538"/>
                  </a:lnTo>
                  <a:lnTo>
                    <a:pt x="31610" y="194538"/>
                  </a:lnTo>
                  <a:lnTo>
                    <a:pt x="33401" y="194373"/>
                  </a:lnTo>
                  <a:lnTo>
                    <a:pt x="35293" y="194043"/>
                  </a:lnTo>
                  <a:lnTo>
                    <a:pt x="236893" y="169557"/>
                  </a:lnTo>
                  <a:lnTo>
                    <a:pt x="245732" y="168770"/>
                  </a:lnTo>
                  <a:lnTo>
                    <a:pt x="258559" y="168770"/>
                  </a:lnTo>
                  <a:lnTo>
                    <a:pt x="298856" y="171742"/>
                  </a:lnTo>
                  <a:lnTo>
                    <a:pt x="435444" y="225399"/>
                  </a:lnTo>
                  <a:lnTo>
                    <a:pt x="438581" y="217068"/>
                  </a:lnTo>
                  <a:lnTo>
                    <a:pt x="439788" y="212839"/>
                  </a:lnTo>
                  <a:lnTo>
                    <a:pt x="441439" y="209638"/>
                  </a:lnTo>
                  <a:lnTo>
                    <a:pt x="445147" y="200736"/>
                  </a:lnTo>
                  <a:lnTo>
                    <a:pt x="449008" y="187185"/>
                  </a:lnTo>
                  <a:lnTo>
                    <a:pt x="451129" y="170027"/>
                  </a:lnTo>
                  <a:close/>
                </a:path>
              </a:pathLst>
            </a:custGeom>
            <a:solidFill>
              <a:srgbClr val="70C5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6908357" y="1104442"/>
              <a:ext cx="432547" cy="383781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6920827" y="1122171"/>
              <a:ext cx="429895" cy="328295"/>
            </a:xfrm>
            <a:custGeom>
              <a:avLst/>
              <a:gdLst/>
              <a:ahLst/>
              <a:cxnLst/>
              <a:rect l="l" t="t" r="r" b="b"/>
              <a:pathLst>
                <a:path w="429895" h="328294">
                  <a:moveTo>
                    <a:pt x="429425" y="178066"/>
                  </a:moveTo>
                  <a:lnTo>
                    <a:pt x="426008" y="150850"/>
                  </a:lnTo>
                  <a:lnTo>
                    <a:pt x="412496" y="123901"/>
                  </a:lnTo>
                  <a:lnTo>
                    <a:pt x="35369" y="0"/>
                  </a:lnTo>
                  <a:lnTo>
                    <a:pt x="30086" y="4178"/>
                  </a:lnTo>
                  <a:lnTo>
                    <a:pt x="25387" y="8978"/>
                  </a:lnTo>
                  <a:lnTo>
                    <a:pt x="21221" y="14274"/>
                  </a:lnTo>
                  <a:lnTo>
                    <a:pt x="126834" y="62230"/>
                  </a:lnTo>
                  <a:lnTo>
                    <a:pt x="140855" y="76111"/>
                  </a:lnTo>
                  <a:lnTo>
                    <a:pt x="129628" y="65074"/>
                  </a:lnTo>
                  <a:lnTo>
                    <a:pt x="126834" y="62230"/>
                  </a:lnTo>
                  <a:lnTo>
                    <a:pt x="21209" y="14274"/>
                  </a:lnTo>
                  <a:lnTo>
                    <a:pt x="14503" y="23926"/>
                  </a:lnTo>
                  <a:lnTo>
                    <a:pt x="8775" y="34404"/>
                  </a:lnTo>
                  <a:lnTo>
                    <a:pt x="3975" y="45567"/>
                  </a:lnTo>
                  <a:lnTo>
                    <a:pt x="0" y="57238"/>
                  </a:lnTo>
                  <a:lnTo>
                    <a:pt x="128409" y="107683"/>
                  </a:lnTo>
                  <a:lnTo>
                    <a:pt x="149682" y="119253"/>
                  </a:lnTo>
                  <a:lnTo>
                    <a:pt x="165773" y="133502"/>
                  </a:lnTo>
                  <a:lnTo>
                    <a:pt x="175958" y="145618"/>
                  </a:lnTo>
                  <a:lnTo>
                    <a:pt x="179514" y="150723"/>
                  </a:lnTo>
                  <a:lnTo>
                    <a:pt x="306997" y="319214"/>
                  </a:lnTo>
                  <a:lnTo>
                    <a:pt x="313156" y="326720"/>
                  </a:lnTo>
                  <a:lnTo>
                    <a:pt x="321843" y="327952"/>
                  </a:lnTo>
                  <a:lnTo>
                    <a:pt x="329387" y="327952"/>
                  </a:lnTo>
                  <a:lnTo>
                    <a:pt x="368007" y="309753"/>
                  </a:lnTo>
                  <a:lnTo>
                    <a:pt x="378574" y="297294"/>
                  </a:lnTo>
                  <a:lnTo>
                    <a:pt x="376669" y="294335"/>
                  </a:lnTo>
                  <a:lnTo>
                    <a:pt x="373761" y="292620"/>
                  </a:lnTo>
                  <a:lnTo>
                    <a:pt x="206971" y="139039"/>
                  </a:lnTo>
                  <a:lnTo>
                    <a:pt x="164769" y="99098"/>
                  </a:lnTo>
                  <a:lnTo>
                    <a:pt x="205651" y="137782"/>
                  </a:lnTo>
                  <a:lnTo>
                    <a:pt x="420077" y="223278"/>
                  </a:lnTo>
                  <a:lnTo>
                    <a:pt x="426262" y="203047"/>
                  </a:lnTo>
                  <a:lnTo>
                    <a:pt x="429425" y="178066"/>
                  </a:lnTo>
                  <a:close/>
                </a:path>
              </a:pathLst>
            </a:custGeom>
            <a:solidFill>
              <a:srgbClr val="70C5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921341" y="2618539"/>
              <a:ext cx="511175" cy="616585"/>
            </a:xfrm>
            <a:custGeom>
              <a:avLst/>
              <a:gdLst/>
              <a:ahLst/>
              <a:cxnLst/>
              <a:rect l="l" t="t" r="r" b="b"/>
              <a:pathLst>
                <a:path w="511175" h="616585">
                  <a:moveTo>
                    <a:pt x="510649" y="0"/>
                  </a:moveTo>
                  <a:lnTo>
                    <a:pt x="128417" y="424916"/>
                  </a:lnTo>
                  <a:lnTo>
                    <a:pt x="123325" y="431076"/>
                  </a:lnTo>
                  <a:lnTo>
                    <a:pt x="122042" y="430911"/>
                  </a:lnTo>
                  <a:lnTo>
                    <a:pt x="3614" y="563283"/>
                  </a:lnTo>
                  <a:lnTo>
                    <a:pt x="3983" y="563384"/>
                  </a:lnTo>
                  <a:lnTo>
                    <a:pt x="0" y="572145"/>
                  </a:lnTo>
                  <a:lnTo>
                    <a:pt x="20556" y="609675"/>
                  </a:lnTo>
                  <a:lnTo>
                    <a:pt x="40749" y="616013"/>
                  </a:lnTo>
                  <a:lnTo>
                    <a:pt x="46947" y="616013"/>
                  </a:lnTo>
                  <a:lnTo>
                    <a:pt x="52522" y="614045"/>
                  </a:lnTo>
                  <a:lnTo>
                    <a:pt x="56612" y="609765"/>
                  </a:lnTo>
                  <a:lnTo>
                    <a:pt x="56929" y="610692"/>
                  </a:lnTo>
                  <a:lnTo>
                    <a:pt x="178659" y="478053"/>
                  </a:lnTo>
                  <a:lnTo>
                    <a:pt x="185466" y="468845"/>
                  </a:lnTo>
                  <a:lnTo>
                    <a:pt x="185415" y="471055"/>
                  </a:lnTo>
                  <a:lnTo>
                    <a:pt x="466060" y="160464"/>
                  </a:lnTo>
                  <a:lnTo>
                    <a:pt x="510649" y="0"/>
                  </a:lnTo>
                  <a:close/>
                </a:path>
              </a:pathLst>
            </a:custGeom>
            <a:solidFill>
              <a:srgbClr val="BEAEA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4406080" y="2413820"/>
              <a:ext cx="216535" cy="344805"/>
            </a:xfrm>
            <a:custGeom>
              <a:avLst/>
              <a:gdLst/>
              <a:ahLst/>
              <a:cxnLst/>
              <a:rect l="l" t="t" r="r" b="b"/>
              <a:pathLst>
                <a:path w="216535" h="344805">
                  <a:moveTo>
                    <a:pt x="216014" y="0"/>
                  </a:moveTo>
                  <a:lnTo>
                    <a:pt x="202869" y="10337"/>
                  </a:lnTo>
                  <a:lnTo>
                    <a:pt x="197091" y="14414"/>
                  </a:lnTo>
                  <a:lnTo>
                    <a:pt x="44627" y="183921"/>
                  </a:lnTo>
                  <a:lnTo>
                    <a:pt x="0" y="344512"/>
                  </a:lnTo>
                  <a:lnTo>
                    <a:pt x="173697" y="152260"/>
                  </a:lnTo>
                  <a:lnTo>
                    <a:pt x="216014" y="0"/>
                  </a:lnTo>
                  <a:close/>
                </a:path>
              </a:pathLst>
            </a:custGeom>
            <a:solidFill>
              <a:srgbClr val="5F381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597489" y="2337726"/>
              <a:ext cx="139700" cy="173990"/>
            </a:xfrm>
            <a:custGeom>
              <a:avLst/>
              <a:gdLst/>
              <a:ahLst/>
              <a:cxnLst/>
              <a:rect l="l" t="t" r="r" b="b"/>
              <a:pathLst>
                <a:path w="139700" h="173989">
                  <a:moveTo>
                    <a:pt x="35204" y="169799"/>
                  </a:moveTo>
                  <a:lnTo>
                    <a:pt x="1181" y="160350"/>
                  </a:lnTo>
                  <a:lnTo>
                    <a:pt x="0" y="164630"/>
                  </a:lnTo>
                  <a:lnTo>
                    <a:pt x="31877" y="173482"/>
                  </a:lnTo>
                  <a:lnTo>
                    <a:pt x="35204" y="169799"/>
                  </a:lnTo>
                  <a:close/>
                </a:path>
                <a:path w="139700" h="173989">
                  <a:moveTo>
                    <a:pt x="87083" y="87337"/>
                  </a:moveTo>
                  <a:lnTo>
                    <a:pt x="30353" y="71577"/>
                  </a:lnTo>
                  <a:lnTo>
                    <a:pt x="26035" y="74968"/>
                  </a:lnTo>
                  <a:lnTo>
                    <a:pt x="84658" y="91262"/>
                  </a:lnTo>
                  <a:lnTo>
                    <a:pt x="87083" y="87337"/>
                  </a:lnTo>
                  <a:close/>
                </a:path>
                <a:path w="139700" h="173989">
                  <a:moveTo>
                    <a:pt x="139268" y="4965"/>
                  </a:moveTo>
                  <a:lnTo>
                    <a:pt x="121399" y="0"/>
                  </a:lnTo>
                  <a:lnTo>
                    <a:pt x="117068" y="3403"/>
                  </a:lnTo>
                  <a:lnTo>
                    <a:pt x="136842" y="8902"/>
                  </a:lnTo>
                  <a:lnTo>
                    <a:pt x="139268" y="4965"/>
                  </a:lnTo>
                  <a:close/>
                </a:path>
              </a:pathLst>
            </a:custGeom>
            <a:solidFill>
              <a:srgbClr val="A2A3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37007" y="3181138"/>
              <a:ext cx="61594" cy="59690"/>
            </a:xfrm>
            <a:custGeom>
              <a:avLst/>
              <a:gdLst/>
              <a:ahLst/>
              <a:cxnLst/>
              <a:rect l="l" t="t" r="r" b="b"/>
              <a:pathLst>
                <a:path w="61595" h="59689">
                  <a:moveTo>
                    <a:pt x="23990" y="0"/>
                  </a:moveTo>
                  <a:lnTo>
                    <a:pt x="13061" y="885"/>
                  </a:lnTo>
                  <a:lnTo>
                    <a:pt x="4483" y="6296"/>
                  </a:lnTo>
                  <a:lnTo>
                    <a:pt x="0" y="15396"/>
                  </a:lnTo>
                  <a:lnTo>
                    <a:pt x="257" y="26363"/>
                  </a:lnTo>
                  <a:lnTo>
                    <a:pt x="4958" y="37837"/>
                  </a:lnTo>
                  <a:lnTo>
                    <a:pt x="13805" y="48460"/>
                  </a:lnTo>
                  <a:lnTo>
                    <a:pt x="25293" y="56149"/>
                  </a:lnTo>
                  <a:lnTo>
                    <a:pt x="37195" y="59626"/>
                  </a:lnTo>
                  <a:lnTo>
                    <a:pt x="48131" y="58736"/>
                  </a:lnTo>
                  <a:lnTo>
                    <a:pt x="56718" y="53324"/>
                  </a:lnTo>
                  <a:lnTo>
                    <a:pt x="61194" y="44225"/>
                  </a:lnTo>
                  <a:lnTo>
                    <a:pt x="60933" y="33262"/>
                  </a:lnTo>
                  <a:lnTo>
                    <a:pt x="56231" y="21793"/>
                  </a:lnTo>
                  <a:lnTo>
                    <a:pt x="47384" y="11172"/>
                  </a:lnTo>
                  <a:lnTo>
                    <a:pt x="35890" y="3481"/>
                  </a:lnTo>
                  <a:lnTo>
                    <a:pt x="23990" y="0"/>
                  </a:lnTo>
                  <a:close/>
                </a:path>
              </a:pathLst>
            </a:custGeom>
            <a:solidFill>
              <a:srgbClr val="FBED2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40937" y="2435732"/>
              <a:ext cx="729615" cy="799465"/>
            </a:xfrm>
            <a:custGeom>
              <a:avLst/>
              <a:gdLst/>
              <a:ahLst/>
              <a:cxnLst/>
              <a:rect l="l" t="t" r="r" b="b"/>
              <a:pathLst>
                <a:path w="729614" h="799464">
                  <a:moveTo>
                    <a:pt x="729538" y="47028"/>
                  </a:moveTo>
                  <a:lnTo>
                    <a:pt x="721652" y="39954"/>
                  </a:lnTo>
                  <a:lnTo>
                    <a:pt x="718756" y="37338"/>
                  </a:lnTo>
                  <a:lnTo>
                    <a:pt x="697941" y="18605"/>
                  </a:lnTo>
                  <a:lnTo>
                    <a:pt x="677303" y="12"/>
                  </a:lnTo>
                  <a:lnTo>
                    <a:pt x="119049" y="620064"/>
                  </a:lnTo>
                  <a:lnTo>
                    <a:pt x="0" y="752297"/>
                  </a:lnTo>
                  <a:lnTo>
                    <a:pt x="18643" y="769099"/>
                  </a:lnTo>
                  <a:lnTo>
                    <a:pt x="41465" y="789635"/>
                  </a:lnTo>
                  <a:lnTo>
                    <a:pt x="44361" y="792251"/>
                  </a:lnTo>
                  <a:lnTo>
                    <a:pt x="52247" y="799338"/>
                  </a:lnTo>
                  <a:lnTo>
                    <a:pt x="171284" y="667118"/>
                  </a:lnTo>
                  <a:lnTo>
                    <a:pt x="729538" y="47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4615920" y="2312057"/>
              <a:ext cx="159865" cy="17753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59995" y="3044945"/>
              <a:ext cx="62230" cy="58419"/>
            </a:xfrm>
            <a:custGeom>
              <a:avLst/>
              <a:gdLst/>
              <a:ahLst/>
              <a:cxnLst/>
              <a:rect l="l" t="t" r="r" b="b"/>
              <a:pathLst>
                <a:path w="62229" h="58419">
                  <a:moveTo>
                    <a:pt x="9779" y="0"/>
                  </a:moveTo>
                  <a:lnTo>
                    <a:pt x="0" y="10820"/>
                  </a:lnTo>
                  <a:lnTo>
                    <a:pt x="22796" y="27063"/>
                  </a:lnTo>
                  <a:lnTo>
                    <a:pt x="43599" y="45796"/>
                  </a:lnTo>
                  <a:lnTo>
                    <a:pt x="52222" y="57886"/>
                  </a:lnTo>
                  <a:lnTo>
                    <a:pt x="61950" y="47104"/>
                  </a:lnTo>
                  <a:lnTo>
                    <a:pt x="53213" y="35115"/>
                  </a:lnTo>
                  <a:lnTo>
                    <a:pt x="32346" y="16471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940949" y="2435735"/>
              <a:ext cx="729615" cy="799465"/>
            </a:xfrm>
            <a:custGeom>
              <a:avLst/>
              <a:gdLst/>
              <a:ahLst/>
              <a:cxnLst/>
              <a:rect l="l" t="t" r="r" b="b"/>
              <a:pathLst>
                <a:path w="729614" h="799464">
                  <a:moveTo>
                    <a:pt x="677291" y="0"/>
                  </a:moveTo>
                  <a:lnTo>
                    <a:pt x="0" y="752297"/>
                  </a:lnTo>
                  <a:lnTo>
                    <a:pt x="52235" y="799325"/>
                  </a:lnTo>
                  <a:lnTo>
                    <a:pt x="729526" y="47028"/>
                  </a:lnTo>
                  <a:lnTo>
                    <a:pt x="677291" y="0"/>
                  </a:lnTo>
                  <a:close/>
                </a:path>
              </a:pathLst>
            </a:custGeom>
            <a:solidFill>
              <a:srgbClr val="FFFF3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940937" y="2435732"/>
              <a:ext cx="729615" cy="799465"/>
            </a:xfrm>
            <a:custGeom>
              <a:avLst/>
              <a:gdLst/>
              <a:ahLst/>
              <a:cxnLst/>
              <a:rect l="l" t="t" r="r" b="b"/>
              <a:pathLst>
                <a:path w="729614" h="799464">
                  <a:moveTo>
                    <a:pt x="697953" y="18592"/>
                  </a:moveTo>
                  <a:lnTo>
                    <a:pt x="677291" y="0"/>
                  </a:lnTo>
                  <a:lnTo>
                    <a:pt x="0" y="752297"/>
                  </a:lnTo>
                  <a:lnTo>
                    <a:pt x="20662" y="770890"/>
                  </a:lnTo>
                  <a:lnTo>
                    <a:pt x="697953" y="18592"/>
                  </a:lnTo>
                  <a:close/>
                </a:path>
                <a:path w="729614" h="799464">
                  <a:moveTo>
                    <a:pt x="729538" y="47028"/>
                  </a:moveTo>
                  <a:lnTo>
                    <a:pt x="718756" y="37338"/>
                  </a:lnTo>
                  <a:lnTo>
                    <a:pt x="41465" y="789635"/>
                  </a:lnTo>
                  <a:lnTo>
                    <a:pt x="52247" y="799325"/>
                  </a:lnTo>
                  <a:lnTo>
                    <a:pt x="729538" y="47028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615920" y="2430382"/>
              <a:ext cx="59055" cy="59690"/>
            </a:xfrm>
            <a:custGeom>
              <a:avLst/>
              <a:gdLst/>
              <a:ahLst/>
              <a:cxnLst/>
              <a:rect l="l" t="t" r="r" b="b"/>
              <a:pathLst>
                <a:path w="59054" h="59689">
                  <a:moveTo>
                    <a:pt x="9067" y="0"/>
                  </a:moveTo>
                  <a:lnTo>
                    <a:pt x="2324" y="5359"/>
                  </a:lnTo>
                  <a:lnTo>
                    <a:pt x="0" y="7937"/>
                  </a:lnTo>
                  <a:lnTo>
                    <a:pt x="762" y="17056"/>
                  </a:lnTo>
                  <a:lnTo>
                    <a:pt x="11633" y="26847"/>
                  </a:lnTo>
                  <a:lnTo>
                    <a:pt x="19723" y="26047"/>
                  </a:lnTo>
                  <a:lnTo>
                    <a:pt x="22313" y="24891"/>
                  </a:lnTo>
                  <a:lnTo>
                    <a:pt x="21031" y="31216"/>
                  </a:lnTo>
                  <a:lnTo>
                    <a:pt x="23291" y="36601"/>
                  </a:lnTo>
                  <a:lnTo>
                    <a:pt x="32842" y="45211"/>
                  </a:lnTo>
                  <a:lnTo>
                    <a:pt x="40563" y="44869"/>
                  </a:lnTo>
                  <a:lnTo>
                    <a:pt x="43091" y="43510"/>
                  </a:lnTo>
                  <a:lnTo>
                    <a:pt x="41236" y="49618"/>
                  </a:lnTo>
                  <a:lnTo>
                    <a:pt x="44615" y="56654"/>
                  </a:lnTo>
                  <a:lnTo>
                    <a:pt x="48412" y="59207"/>
                  </a:lnTo>
                  <a:lnTo>
                    <a:pt x="54559" y="52387"/>
                  </a:lnTo>
                  <a:lnTo>
                    <a:pt x="59042" y="44361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FBED2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618852" y="2312061"/>
              <a:ext cx="157480" cy="151765"/>
            </a:xfrm>
            <a:custGeom>
              <a:avLst/>
              <a:gdLst/>
              <a:ahLst/>
              <a:cxnLst/>
              <a:rect l="l" t="t" r="r" b="b"/>
              <a:pathLst>
                <a:path w="157479" h="151764">
                  <a:moveTo>
                    <a:pt x="156921" y="0"/>
                  </a:moveTo>
                  <a:lnTo>
                    <a:pt x="1282" y="122135"/>
                  </a:lnTo>
                  <a:lnTo>
                    <a:pt x="25" y="124536"/>
                  </a:lnTo>
                  <a:lnTo>
                    <a:pt x="0" y="132981"/>
                  </a:lnTo>
                  <a:lnTo>
                    <a:pt x="10871" y="142786"/>
                  </a:lnTo>
                  <a:lnTo>
                    <a:pt x="19621" y="141224"/>
                  </a:lnTo>
                  <a:lnTo>
                    <a:pt x="22225" y="140055"/>
                  </a:lnTo>
                  <a:lnTo>
                    <a:pt x="21717" y="141909"/>
                  </a:lnTo>
                  <a:lnTo>
                    <a:pt x="21412" y="144424"/>
                  </a:lnTo>
                  <a:lnTo>
                    <a:pt x="21640" y="147650"/>
                  </a:lnTo>
                  <a:lnTo>
                    <a:pt x="22072" y="149783"/>
                  </a:lnTo>
                  <a:lnTo>
                    <a:pt x="22898" y="151752"/>
                  </a:lnTo>
                  <a:lnTo>
                    <a:pt x="156921" y="0"/>
                  </a:lnTo>
                  <a:close/>
                </a:path>
              </a:pathLst>
            </a:custGeom>
            <a:solidFill>
              <a:srgbClr val="E79A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621950" y="2312057"/>
              <a:ext cx="154305" cy="139700"/>
            </a:xfrm>
            <a:custGeom>
              <a:avLst/>
              <a:gdLst/>
              <a:ahLst/>
              <a:cxnLst/>
              <a:rect l="l" t="t" r="r" b="b"/>
              <a:pathLst>
                <a:path w="154304" h="139700">
                  <a:moveTo>
                    <a:pt x="153835" y="0"/>
                  </a:moveTo>
                  <a:lnTo>
                    <a:pt x="0" y="135077"/>
                  </a:lnTo>
                  <a:lnTo>
                    <a:pt x="1396" y="137045"/>
                  </a:lnTo>
                  <a:lnTo>
                    <a:pt x="4559" y="139471"/>
                  </a:lnTo>
                  <a:lnTo>
                    <a:pt x="153835" y="0"/>
                  </a:lnTo>
                  <a:close/>
                </a:path>
              </a:pathLst>
            </a:custGeom>
            <a:solidFill>
              <a:srgbClr val="D2865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654798" y="2312057"/>
              <a:ext cx="121285" cy="166370"/>
            </a:xfrm>
            <a:custGeom>
              <a:avLst/>
              <a:gdLst/>
              <a:ahLst/>
              <a:cxnLst/>
              <a:rect l="l" t="t" r="r" b="b"/>
              <a:pathLst>
                <a:path w="121285" h="166369">
                  <a:moveTo>
                    <a:pt x="120980" y="0"/>
                  </a:moveTo>
                  <a:lnTo>
                    <a:pt x="0" y="160007"/>
                  </a:lnTo>
                  <a:lnTo>
                    <a:pt x="3098" y="160045"/>
                  </a:lnTo>
                  <a:lnTo>
                    <a:pt x="5829" y="159346"/>
                  </a:lnTo>
                  <a:lnTo>
                    <a:pt x="7048" y="158686"/>
                  </a:lnTo>
                  <a:lnTo>
                    <a:pt x="6121" y="160959"/>
                  </a:lnTo>
                  <a:lnTo>
                    <a:pt x="5943" y="163525"/>
                  </a:lnTo>
                  <a:lnTo>
                    <a:pt x="6286" y="165950"/>
                  </a:lnTo>
                  <a:lnTo>
                    <a:pt x="22666" y="142708"/>
                  </a:lnTo>
                  <a:lnTo>
                    <a:pt x="120980" y="0"/>
                  </a:lnTo>
                  <a:close/>
                </a:path>
              </a:pathLst>
            </a:custGeom>
            <a:solidFill>
              <a:srgbClr val="FCCF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711243" y="2312061"/>
              <a:ext cx="64769" cy="81915"/>
            </a:xfrm>
            <a:custGeom>
              <a:avLst/>
              <a:gdLst/>
              <a:ahLst/>
              <a:cxnLst/>
              <a:rect l="l" t="t" r="r" b="b"/>
              <a:pathLst>
                <a:path w="64770" h="81914">
                  <a:moveTo>
                    <a:pt x="64540" y="0"/>
                  </a:moveTo>
                  <a:lnTo>
                    <a:pt x="3427" y="48120"/>
                  </a:lnTo>
                  <a:lnTo>
                    <a:pt x="0" y="57697"/>
                  </a:lnTo>
                  <a:lnTo>
                    <a:pt x="1103" y="67613"/>
                  </a:lnTo>
                  <a:lnTo>
                    <a:pt x="6131" y="76136"/>
                  </a:lnTo>
                  <a:lnTo>
                    <a:pt x="14476" y="81533"/>
                  </a:lnTo>
                  <a:lnTo>
                    <a:pt x="6454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711138" y="2312061"/>
              <a:ext cx="64769" cy="60960"/>
            </a:xfrm>
            <a:custGeom>
              <a:avLst/>
              <a:gdLst/>
              <a:ahLst/>
              <a:cxnLst/>
              <a:rect l="l" t="t" r="r" b="b"/>
              <a:pathLst>
                <a:path w="64770" h="60960">
                  <a:moveTo>
                    <a:pt x="64643" y="0"/>
                  </a:moveTo>
                  <a:lnTo>
                    <a:pt x="279" y="56476"/>
                  </a:lnTo>
                  <a:lnTo>
                    <a:pt x="0" y="60566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713710" y="2312060"/>
              <a:ext cx="62230" cy="81915"/>
            </a:xfrm>
            <a:custGeom>
              <a:avLst/>
              <a:gdLst/>
              <a:ahLst/>
              <a:cxnLst/>
              <a:rect l="l" t="t" r="r" b="b"/>
              <a:pathLst>
                <a:path w="62229" h="81914">
                  <a:moveTo>
                    <a:pt x="62064" y="0"/>
                  </a:moveTo>
                  <a:lnTo>
                    <a:pt x="0" y="70865"/>
                  </a:lnTo>
                  <a:lnTo>
                    <a:pt x="2451" y="75730"/>
                  </a:lnTo>
                  <a:lnTo>
                    <a:pt x="6553" y="79679"/>
                  </a:lnTo>
                  <a:lnTo>
                    <a:pt x="11874" y="81495"/>
                  </a:lnTo>
                  <a:lnTo>
                    <a:pt x="62064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717831" y="2312060"/>
              <a:ext cx="58419" cy="79375"/>
            </a:xfrm>
            <a:custGeom>
              <a:avLst/>
              <a:gdLst/>
              <a:ahLst/>
              <a:cxnLst/>
              <a:rect l="l" t="t" r="r" b="b"/>
              <a:pathLst>
                <a:path w="58420" h="79375">
                  <a:moveTo>
                    <a:pt x="57950" y="0"/>
                  </a:moveTo>
                  <a:lnTo>
                    <a:pt x="0" y="76606"/>
                  </a:lnTo>
                  <a:lnTo>
                    <a:pt x="977" y="77609"/>
                  </a:lnTo>
                  <a:lnTo>
                    <a:pt x="3263" y="79298"/>
                  </a:lnTo>
                  <a:lnTo>
                    <a:pt x="57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059995" y="3044945"/>
              <a:ext cx="62230" cy="58419"/>
            </a:xfrm>
            <a:custGeom>
              <a:avLst/>
              <a:gdLst/>
              <a:ahLst/>
              <a:cxnLst/>
              <a:rect l="l" t="t" r="r" b="b"/>
              <a:pathLst>
                <a:path w="62229" h="58419">
                  <a:moveTo>
                    <a:pt x="9779" y="0"/>
                  </a:moveTo>
                  <a:lnTo>
                    <a:pt x="0" y="10820"/>
                  </a:lnTo>
                  <a:lnTo>
                    <a:pt x="22796" y="27063"/>
                  </a:lnTo>
                  <a:lnTo>
                    <a:pt x="43599" y="45796"/>
                  </a:lnTo>
                  <a:lnTo>
                    <a:pt x="52222" y="57886"/>
                  </a:lnTo>
                  <a:lnTo>
                    <a:pt x="61950" y="47104"/>
                  </a:lnTo>
                  <a:lnTo>
                    <a:pt x="53213" y="35115"/>
                  </a:lnTo>
                  <a:lnTo>
                    <a:pt x="32346" y="16471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42200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801045" y="2146028"/>
              <a:ext cx="608330" cy="1090930"/>
            </a:xfrm>
            <a:custGeom>
              <a:avLst/>
              <a:gdLst/>
              <a:ahLst/>
              <a:cxnLst/>
              <a:rect l="l" t="t" r="r" b="b"/>
              <a:pathLst>
                <a:path w="608329" h="1090930">
                  <a:moveTo>
                    <a:pt x="607915" y="0"/>
                  </a:moveTo>
                  <a:lnTo>
                    <a:pt x="489196" y="150279"/>
                  </a:lnTo>
                  <a:lnTo>
                    <a:pt x="484535" y="155600"/>
                  </a:lnTo>
                  <a:lnTo>
                    <a:pt x="90289" y="883145"/>
                  </a:lnTo>
                  <a:lnTo>
                    <a:pt x="87114" y="890308"/>
                  </a:lnTo>
                  <a:lnTo>
                    <a:pt x="86148" y="890384"/>
                  </a:lnTo>
                  <a:lnTo>
                    <a:pt x="1630" y="1046848"/>
                  </a:lnTo>
                  <a:lnTo>
                    <a:pt x="1833" y="1046861"/>
                  </a:lnTo>
                  <a:lnTo>
                    <a:pt x="0" y="1056311"/>
                  </a:lnTo>
                  <a:lnTo>
                    <a:pt x="2700" y="1066355"/>
                  </a:lnTo>
                  <a:lnTo>
                    <a:pt x="9405" y="1075932"/>
                  </a:lnTo>
                  <a:lnTo>
                    <a:pt x="19613" y="1084008"/>
                  </a:lnTo>
                  <a:lnTo>
                    <a:pt x="20223" y="1084326"/>
                  </a:lnTo>
                  <a:lnTo>
                    <a:pt x="20718" y="1084465"/>
                  </a:lnTo>
                  <a:lnTo>
                    <a:pt x="28160" y="1088504"/>
                  </a:lnTo>
                  <a:lnTo>
                    <a:pt x="35425" y="1090307"/>
                  </a:lnTo>
                  <a:lnTo>
                    <a:pt x="51439" y="1090307"/>
                  </a:lnTo>
                  <a:lnTo>
                    <a:pt x="59542" y="1086713"/>
                  </a:lnTo>
                  <a:lnTo>
                    <a:pt x="63619" y="1079944"/>
                  </a:lnTo>
                  <a:lnTo>
                    <a:pt x="63695" y="1079652"/>
                  </a:lnTo>
                  <a:lnTo>
                    <a:pt x="64673" y="1079652"/>
                  </a:lnTo>
                  <a:lnTo>
                    <a:pt x="151566" y="923048"/>
                  </a:lnTo>
                  <a:lnTo>
                    <a:pt x="156036" y="912507"/>
                  </a:lnTo>
                  <a:lnTo>
                    <a:pt x="158288" y="912507"/>
                  </a:lnTo>
                  <a:lnTo>
                    <a:pt x="543475" y="206552"/>
                  </a:lnTo>
                  <a:lnTo>
                    <a:pt x="542891" y="195605"/>
                  </a:lnTo>
                  <a:lnTo>
                    <a:pt x="543726" y="195605"/>
                  </a:lnTo>
                  <a:lnTo>
                    <a:pt x="543679" y="194627"/>
                  </a:lnTo>
                  <a:lnTo>
                    <a:pt x="543310" y="192659"/>
                  </a:lnTo>
                  <a:lnTo>
                    <a:pt x="544060" y="190995"/>
                  </a:lnTo>
                  <a:lnTo>
                    <a:pt x="576914" y="91287"/>
                  </a:lnTo>
                  <a:lnTo>
                    <a:pt x="576876" y="91046"/>
                  </a:lnTo>
                  <a:lnTo>
                    <a:pt x="578121" y="90995"/>
                  </a:lnTo>
                  <a:lnTo>
                    <a:pt x="607915" y="0"/>
                  </a:lnTo>
                  <a:close/>
                </a:path>
                <a:path w="608329" h="1090930">
                  <a:moveTo>
                    <a:pt x="64673" y="1079652"/>
                  </a:moveTo>
                  <a:lnTo>
                    <a:pt x="63695" y="1079652"/>
                  </a:lnTo>
                  <a:lnTo>
                    <a:pt x="64215" y="1080477"/>
                  </a:lnTo>
                  <a:lnTo>
                    <a:pt x="64673" y="1079652"/>
                  </a:lnTo>
                  <a:close/>
                </a:path>
                <a:path w="608329" h="1090930">
                  <a:moveTo>
                    <a:pt x="158288" y="912507"/>
                  </a:moveTo>
                  <a:lnTo>
                    <a:pt x="156036" y="912507"/>
                  </a:lnTo>
                  <a:lnTo>
                    <a:pt x="156494" y="915797"/>
                  </a:lnTo>
                  <a:lnTo>
                    <a:pt x="158288" y="912507"/>
                  </a:lnTo>
                  <a:close/>
                </a:path>
                <a:path w="608329" h="1090930">
                  <a:moveTo>
                    <a:pt x="543726" y="195605"/>
                  </a:moveTo>
                  <a:lnTo>
                    <a:pt x="542891" y="195605"/>
                  </a:lnTo>
                  <a:lnTo>
                    <a:pt x="543882" y="198831"/>
                  </a:lnTo>
                  <a:lnTo>
                    <a:pt x="543726" y="195605"/>
                  </a:lnTo>
                  <a:close/>
                </a:path>
              </a:pathLst>
            </a:custGeom>
            <a:solidFill>
              <a:srgbClr val="BEAEA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817494" y="3183788"/>
              <a:ext cx="66675" cy="55244"/>
            </a:xfrm>
            <a:custGeom>
              <a:avLst/>
              <a:gdLst/>
              <a:ahLst/>
              <a:cxnLst/>
              <a:rect l="l" t="t" r="r" b="b"/>
              <a:pathLst>
                <a:path w="66675" h="55244">
                  <a:moveTo>
                    <a:pt x="19730" y="0"/>
                  </a:moveTo>
                  <a:lnTo>
                    <a:pt x="9310" y="3419"/>
                  </a:lnTo>
                  <a:lnTo>
                    <a:pt x="2229" y="10687"/>
                  </a:lnTo>
                  <a:lnTo>
                    <a:pt x="0" y="20582"/>
                  </a:lnTo>
                  <a:lnTo>
                    <a:pt x="2813" y="31183"/>
                  </a:lnTo>
                  <a:lnTo>
                    <a:pt x="10066" y="41239"/>
                  </a:lnTo>
                  <a:lnTo>
                    <a:pt x="21152" y="49498"/>
                  </a:lnTo>
                  <a:lnTo>
                    <a:pt x="34122" y="54289"/>
                  </a:lnTo>
                  <a:lnTo>
                    <a:pt x="46508" y="54887"/>
                  </a:lnTo>
                  <a:lnTo>
                    <a:pt x="56932" y="51464"/>
                  </a:lnTo>
                  <a:lnTo>
                    <a:pt x="64015" y="44189"/>
                  </a:lnTo>
                  <a:lnTo>
                    <a:pt x="66241" y="34296"/>
                  </a:lnTo>
                  <a:lnTo>
                    <a:pt x="63419" y="23699"/>
                  </a:lnTo>
                  <a:lnTo>
                    <a:pt x="56162" y="13648"/>
                  </a:lnTo>
                  <a:lnTo>
                    <a:pt x="45079" y="5391"/>
                  </a:lnTo>
                  <a:lnTo>
                    <a:pt x="32111" y="600"/>
                  </a:lnTo>
                  <a:lnTo>
                    <a:pt x="19730" y="0"/>
                  </a:lnTo>
                  <a:close/>
                </a:path>
              </a:pathLst>
            </a:custGeom>
            <a:solidFill>
              <a:srgbClr val="33FF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819321" y="2305392"/>
              <a:ext cx="544830" cy="923925"/>
            </a:xfrm>
            <a:custGeom>
              <a:avLst/>
              <a:gdLst/>
              <a:ahLst/>
              <a:cxnLst/>
              <a:rect l="l" t="t" r="r" b="b"/>
              <a:pathLst>
                <a:path w="544829" h="923925">
                  <a:moveTo>
                    <a:pt x="544436" y="33502"/>
                  </a:moveTo>
                  <a:lnTo>
                    <a:pt x="531685" y="26593"/>
                  </a:lnTo>
                  <a:lnTo>
                    <a:pt x="507085" y="13258"/>
                  </a:lnTo>
                  <a:lnTo>
                    <a:pt x="482663" y="0"/>
                  </a:lnTo>
                  <a:lnTo>
                    <a:pt x="84848" y="733374"/>
                  </a:lnTo>
                  <a:lnTo>
                    <a:pt x="49631" y="798283"/>
                  </a:lnTo>
                  <a:lnTo>
                    <a:pt x="0" y="889774"/>
                  </a:lnTo>
                  <a:lnTo>
                    <a:pt x="24447" y="903046"/>
                  </a:lnTo>
                  <a:lnTo>
                    <a:pt x="49047" y="916393"/>
                  </a:lnTo>
                  <a:lnTo>
                    <a:pt x="61785" y="923302"/>
                  </a:lnTo>
                  <a:lnTo>
                    <a:pt x="146621" y="766914"/>
                  </a:lnTo>
                  <a:lnTo>
                    <a:pt x="544436" y="335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300327" y="2148310"/>
              <a:ext cx="125925" cy="19866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904171" y="3025928"/>
              <a:ext cx="69215" cy="46990"/>
            </a:xfrm>
            <a:custGeom>
              <a:avLst/>
              <a:gdLst/>
              <a:ahLst/>
              <a:cxnLst/>
              <a:rect l="l" t="t" r="r" b="b"/>
              <a:pathLst>
                <a:path w="69214" h="46989">
                  <a:moveTo>
                    <a:pt x="6972" y="0"/>
                  </a:moveTo>
                  <a:lnTo>
                    <a:pt x="0" y="12814"/>
                  </a:lnTo>
                  <a:lnTo>
                    <a:pt x="25958" y="23279"/>
                  </a:lnTo>
                  <a:lnTo>
                    <a:pt x="50571" y="36626"/>
                  </a:lnTo>
                  <a:lnTo>
                    <a:pt x="61772" y="46367"/>
                  </a:lnTo>
                  <a:lnTo>
                    <a:pt x="68706" y="33616"/>
                  </a:lnTo>
                  <a:lnTo>
                    <a:pt x="57416" y="24003"/>
                  </a:lnTo>
                  <a:lnTo>
                    <a:pt x="32765" y="10744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819342" y="2305391"/>
              <a:ext cx="544830" cy="923290"/>
            </a:xfrm>
            <a:custGeom>
              <a:avLst/>
              <a:gdLst/>
              <a:ahLst/>
              <a:cxnLst/>
              <a:rect l="l" t="t" r="r" b="b"/>
              <a:pathLst>
                <a:path w="544829" h="923289">
                  <a:moveTo>
                    <a:pt x="482650" y="0"/>
                  </a:moveTo>
                  <a:lnTo>
                    <a:pt x="0" y="889787"/>
                  </a:lnTo>
                  <a:lnTo>
                    <a:pt x="61772" y="923290"/>
                  </a:lnTo>
                  <a:lnTo>
                    <a:pt x="544423" y="33502"/>
                  </a:lnTo>
                  <a:lnTo>
                    <a:pt x="482650" y="0"/>
                  </a:lnTo>
                  <a:close/>
                </a:path>
              </a:pathLst>
            </a:custGeom>
            <a:solidFill>
              <a:srgbClr val="33FF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819321" y="2305392"/>
              <a:ext cx="544830" cy="923925"/>
            </a:xfrm>
            <a:custGeom>
              <a:avLst/>
              <a:gdLst/>
              <a:ahLst/>
              <a:cxnLst/>
              <a:rect l="l" t="t" r="r" b="b"/>
              <a:pathLst>
                <a:path w="544829" h="923925">
                  <a:moveTo>
                    <a:pt x="507085" y="13258"/>
                  </a:moveTo>
                  <a:lnTo>
                    <a:pt x="482650" y="0"/>
                  </a:lnTo>
                  <a:lnTo>
                    <a:pt x="0" y="889787"/>
                  </a:lnTo>
                  <a:lnTo>
                    <a:pt x="24447" y="903046"/>
                  </a:lnTo>
                  <a:lnTo>
                    <a:pt x="507085" y="13258"/>
                  </a:lnTo>
                  <a:close/>
                </a:path>
                <a:path w="544829" h="923925">
                  <a:moveTo>
                    <a:pt x="544436" y="33502"/>
                  </a:moveTo>
                  <a:lnTo>
                    <a:pt x="531685" y="26593"/>
                  </a:lnTo>
                  <a:lnTo>
                    <a:pt x="49047" y="916393"/>
                  </a:lnTo>
                  <a:lnTo>
                    <a:pt x="61785" y="923302"/>
                  </a:lnTo>
                  <a:lnTo>
                    <a:pt x="544436" y="33502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300327" y="2298616"/>
              <a:ext cx="66040" cy="48895"/>
            </a:xfrm>
            <a:custGeom>
              <a:avLst/>
              <a:gdLst/>
              <a:ahLst/>
              <a:cxnLst/>
              <a:rect l="l" t="t" r="r" b="b"/>
              <a:pathLst>
                <a:path w="66039" h="48894">
                  <a:moveTo>
                    <a:pt x="6972" y="0"/>
                  </a:moveTo>
                  <a:lnTo>
                    <a:pt x="1663" y="6781"/>
                  </a:lnTo>
                  <a:lnTo>
                    <a:pt x="0" y="9829"/>
                  </a:lnTo>
                  <a:lnTo>
                    <a:pt x="2882" y="18516"/>
                  </a:lnTo>
                  <a:lnTo>
                    <a:pt x="15748" y="25488"/>
                  </a:lnTo>
                  <a:lnTo>
                    <a:pt x="23418" y="22821"/>
                  </a:lnTo>
                  <a:lnTo>
                    <a:pt x="25666" y="21094"/>
                  </a:lnTo>
                  <a:lnTo>
                    <a:pt x="25895" y="27533"/>
                  </a:lnTo>
                  <a:lnTo>
                    <a:pt x="29349" y="32258"/>
                  </a:lnTo>
                  <a:lnTo>
                    <a:pt x="40652" y="38392"/>
                  </a:lnTo>
                  <a:lnTo>
                    <a:pt x="48082" y="36245"/>
                  </a:lnTo>
                  <a:lnTo>
                    <a:pt x="50215" y="34340"/>
                  </a:lnTo>
                  <a:lnTo>
                    <a:pt x="49847" y="40716"/>
                  </a:lnTo>
                  <a:lnTo>
                    <a:pt x="54775" y="46761"/>
                  </a:lnTo>
                  <a:lnTo>
                    <a:pt x="59067" y="48361"/>
                  </a:lnTo>
                  <a:lnTo>
                    <a:pt x="63449" y="40284"/>
                  </a:lnTo>
                  <a:lnTo>
                    <a:pt x="65925" y="31432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0099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302812" y="2148315"/>
              <a:ext cx="123825" cy="179070"/>
            </a:xfrm>
            <a:custGeom>
              <a:avLst/>
              <a:gdLst/>
              <a:ahLst/>
              <a:cxnLst/>
              <a:rect l="l" t="t" r="r" b="b"/>
              <a:pathLst>
                <a:path w="123825" h="179069">
                  <a:moveTo>
                    <a:pt x="123431" y="0"/>
                  </a:moveTo>
                  <a:lnTo>
                    <a:pt x="660" y="155143"/>
                  </a:lnTo>
                  <a:lnTo>
                    <a:pt x="0" y="157759"/>
                  </a:lnTo>
                  <a:lnTo>
                    <a:pt x="1943" y="165976"/>
                  </a:lnTo>
                  <a:lnTo>
                    <a:pt x="14808" y="172961"/>
                  </a:lnTo>
                  <a:lnTo>
                    <a:pt x="22948" y="169405"/>
                  </a:lnTo>
                  <a:lnTo>
                    <a:pt x="25209" y="167665"/>
                  </a:lnTo>
                  <a:lnTo>
                    <a:pt x="25146" y="169583"/>
                  </a:lnTo>
                  <a:lnTo>
                    <a:pt x="25438" y="172097"/>
                  </a:lnTo>
                  <a:lnTo>
                    <a:pt x="26416" y="175196"/>
                  </a:lnTo>
                  <a:lnTo>
                    <a:pt x="27343" y="177152"/>
                  </a:lnTo>
                  <a:lnTo>
                    <a:pt x="28600" y="178879"/>
                  </a:lnTo>
                  <a:lnTo>
                    <a:pt x="123431" y="0"/>
                  </a:lnTo>
                  <a:close/>
                </a:path>
              </a:pathLst>
            </a:custGeom>
            <a:solidFill>
              <a:srgbClr val="E79A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308257" y="2148310"/>
              <a:ext cx="118110" cy="170815"/>
            </a:xfrm>
            <a:custGeom>
              <a:avLst/>
              <a:gdLst/>
              <a:ahLst/>
              <a:cxnLst/>
              <a:rect l="l" t="t" r="r" b="b"/>
              <a:pathLst>
                <a:path w="118110" h="170814">
                  <a:moveTo>
                    <a:pt x="117995" y="0"/>
                  </a:moveTo>
                  <a:lnTo>
                    <a:pt x="0" y="167297"/>
                  </a:lnTo>
                  <a:lnTo>
                    <a:pt x="1828" y="168884"/>
                  </a:lnTo>
                  <a:lnTo>
                    <a:pt x="5461" y="170497"/>
                  </a:lnTo>
                  <a:lnTo>
                    <a:pt x="117995" y="0"/>
                  </a:lnTo>
                  <a:close/>
                </a:path>
              </a:pathLst>
            </a:custGeom>
            <a:solidFill>
              <a:srgbClr val="D2865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346021" y="2148317"/>
              <a:ext cx="80645" cy="188595"/>
            </a:xfrm>
            <a:custGeom>
              <a:avLst/>
              <a:gdLst/>
              <a:ahLst/>
              <a:cxnLst/>
              <a:rect l="l" t="t" r="r" b="b"/>
              <a:pathLst>
                <a:path w="80645" h="188594">
                  <a:moveTo>
                    <a:pt x="80225" y="0"/>
                  </a:moveTo>
                  <a:lnTo>
                    <a:pt x="0" y="183857"/>
                  </a:lnTo>
                  <a:lnTo>
                    <a:pt x="3022" y="183159"/>
                  </a:lnTo>
                  <a:lnTo>
                    <a:pt x="5511" y="181851"/>
                  </a:lnTo>
                  <a:lnTo>
                    <a:pt x="6553" y="180911"/>
                  </a:lnTo>
                  <a:lnTo>
                    <a:pt x="6172" y="183337"/>
                  </a:lnTo>
                  <a:lnTo>
                    <a:pt x="6604" y="185877"/>
                  </a:lnTo>
                  <a:lnTo>
                    <a:pt x="7505" y="188150"/>
                  </a:lnTo>
                  <a:lnTo>
                    <a:pt x="18000" y="161729"/>
                  </a:lnTo>
                  <a:lnTo>
                    <a:pt x="80225" y="0"/>
                  </a:lnTo>
                  <a:close/>
                </a:path>
              </a:pathLst>
            </a:custGeom>
            <a:solidFill>
              <a:srgbClr val="FCCF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376990" y="2148312"/>
              <a:ext cx="49530" cy="91440"/>
            </a:xfrm>
            <a:custGeom>
              <a:avLst/>
              <a:gdLst/>
              <a:ahLst/>
              <a:cxnLst/>
              <a:rect l="l" t="t" r="r" b="b"/>
              <a:pathLst>
                <a:path w="49529" h="91439">
                  <a:moveTo>
                    <a:pt x="49250" y="0"/>
                  </a:moveTo>
                  <a:lnTo>
                    <a:pt x="1092" y="61074"/>
                  </a:lnTo>
                  <a:lnTo>
                    <a:pt x="0" y="71182"/>
                  </a:lnTo>
                  <a:lnTo>
                    <a:pt x="3392" y="80567"/>
                  </a:lnTo>
                  <a:lnTo>
                    <a:pt x="10273" y="87682"/>
                  </a:lnTo>
                  <a:lnTo>
                    <a:pt x="19647" y="90982"/>
                  </a:lnTo>
                  <a:lnTo>
                    <a:pt x="49250" y="0"/>
                  </a:lnTo>
                  <a:close/>
                </a:path>
              </a:pathLst>
            </a:custGeom>
            <a:solidFill>
              <a:srgbClr val="66FF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376870" y="2148319"/>
              <a:ext cx="49530" cy="74295"/>
            </a:xfrm>
            <a:custGeom>
              <a:avLst/>
              <a:gdLst/>
              <a:ahLst/>
              <a:cxnLst/>
              <a:rect l="l" t="t" r="r" b="b"/>
              <a:pathLst>
                <a:path w="49529" h="74294">
                  <a:moveTo>
                    <a:pt x="49377" y="0"/>
                  </a:moveTo>
                  <a:lnTo>
                    <a:pt x="0" y="69951"/>
                  </a:lnTo>
                  <a:lnTo>
                    <a:pt x="101" y="71310"/>
                  </a:lnTo>
                  <a:lnTo>
                    <a:pt x="685" y="73990"/>
                  </a:lnTo>
                  <a:lnTo>
                    <a:pt x="49377" y="0"/>
                  </a:lnTo>
                  <a:close/>
                </a:path>
              </a:pathLst>
            </a:custGeom>
            <a:solidFill>
              <a:srgbClr val="00FF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4382462" y="2148311"/>
              <a:ext cx="43815" cy="91440"/>
            </a:xfrm>
            <a:custGeom>
              <a:avLst/>
              <a:gdLst/>
              <a:ahLst/>
              <a:cxnLst/>
              <a:rect l="l" t="t" r="r" b="b"/>
              <a:pathLst>
                <a:path w="43814" h="91439">
                  <a:moveTo>
                    <a:pt x="43789" y="0"/>
                  </a:moveTo>
                  <a:lnTo>
                    <a:pt x="0" y="83413"/>
                  </a:lnTo>
                  <a:lnTo>
                    <a:pt x="3530" y="87566"/>
                  </a:lnTo>
                  <a:lnTo>
                    <a:pt x="8432" y="90449"/>
                  </a:lnTo>
                  <a:lnTo>
                    <a:pt x="14033" y="90970"/>
                  </a:lnTo>
                  <a:lnTo>
                    <a:pt x="43789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4387806" y="2148314"/>
              <a:ext cx="38735" cy="90170"/>
            </a:xfrm>
            <a:custGeom>
              <a:avLst/>
              <a:gdLst/>
              <a:ahLst/>
              <a:cxnLst/>
              <a:rect l="l" t="t" r="r" b="b"/>
              <a:pathLst>
                <a:path w="38735" h="90169">
                  <a:moveTo>
                    <a:pt x="38442" y="0"/>
                  </a:moveTo>
                  <a:lnTo>
                    <a:pt x="0" y="88023"/>
                  </a:lnTo>
                  <a:lnTo>
                    <a:pt x="1193" y="88760"/>
                  </a:lnTo>
                  <a:lnTo>
                    <a:pt x="3810" y="89877"/>
                  </a:lnTo>
                  <a:lnTo>
                    <a:pt x="38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904171" y="3025928"/>
              <a:ext cx="69215" cy="46990"/>
            </a:xfrm>
            <a:custGeom>
              <a:avLst/>
              <a:gdLst/>
              <a:ahLst/>
              <a:cxnLst/>
              <a:rect l="l" t="t" r="r" b="b"/>
              <a:pathLst>
                <a:path w="69214" h="46989">
                  <a:moveTo>
                    <a:pt x="6972" y="0"/>
                  </a:moveTo>
                  <a:lnTo>
                    <a:pt x="0" y="12814"/>
                  </a:lnTo>
                  <a:lnTo>
                    <a:pt x="25958" y="23279"/>
                  </a:lnTo>
                  <a:lnTo>
                    <a:pt x="50571" y="36626"/>
                  </a:lnTo>
                  <a:lnTo>
                    <a:pt x="61772" y="46367"/>
                  </a:lnTo>
                  <a:lnTo>
                    <a:pt x="68706" y="33616"/>
                  </a:lnTo>
                  <a:lnTo>
                    <a:pt x="57416" y="24003"/>
                  </a:lnTo>
                  <a:lnTo>
                    <a:pt x="32765" y="10744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42200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628900" y="2298119"/>
              <a:ext cx="330200" cy="1197610"/>
            </a:xfrm>
            <a:custGeom>
              <a:avLst/>
              <a:gdLst/>
              <a:ahLst/>
              <a:cxnLst/>
              <a:rect l="l" t="t" r="r" b="b"/>
              <a:pathLst>
                <a:path w="330200" h="1197610">
                  <a:moveTo>
                    <a:pt x="330073" y="0"/>
                  </a:moveTo>
                  <a:lnTo>
                    <a:pt x="251980" y="174866"/>
                  </a:lnTo>
                  <a:lnTo>
                    <a:pt x="248767" y="181165"/>
                  </a:lnTo>
                  <a:lnTo>
                    <a:pt x="45656" y="983348"/>
                  </a:lnTo>
                  <a:lnTo>
                    <a:pt x="44348" y="991082"/>
                  </a:lnTo>
                  <a:lnTo>
                    <a:pt x="43446" y="991463"/>
                  </a:lnTo>
                  <a:lnTo>
                    <a:pt x="0" y="1163840"/>
                  </a:lnTo>
                  <a:lnTo>
                    <a:pt x="215" y="1163789"/>
                  </a:lnTo>
                  <a:lnTo>
                    <a:pt x="762" y="1173408"/>
                  </a:lnTo>
                  <a:lnTo>
                    <a:pt x="5849" y="1182482"/>
                  </a:lnTo>
                  <a:lnTo>
                    <a:pt x="14701" y="1190116"/>
                  </a:lnTo>
                  <a:lnTo>
                    <a:pt x="27254" y="1195590"/>
                  </a:lnTo>
                  <a:lnTo>
                    <a:pt x="27025" y="1195603"/>
                  </a:lnTo>
                  <a:lnTo>
                    <a:pt x="31546" y="1196746"/>
                  </a:lnTo>
                  <a:lnTo>
                    <a:pt x="35585" y="1197216"/>
                  </a:lnTo>
                  <a:lnTo>
                    <a:pt x="39509" y="1197216"/>
                  </a:lnTo>
                  <a:lnTo>
                    <a:pt x="49860" y="1196055"/>
                  </a:lnTo>
                  <a:lnTo>
                    <a:pt x="58551" y="1192741"/>
                  </a:lnTo>
                  <a:lnTo>
                    <a:pt x="64536" y="1187524"/>
                  </a:lnTo>
                  <a:lnTo>
                    <a:pt x="66763" y="1180350"/>
                  </a:lnTo>
                  <a:lnTo>
                    <a:pt x="68211" y="1180884"/>
                  </a:lnTo>
                  <a:lnTo>
                    <a:pt x="114503" y="1006652"/>
                  </a:lnTo>
                  <a:lnTo>
                    <a:pt x="114693" y="1006652"/>
                  </a:lnTo>
                  <a:lnTo>
                    <a:pt x="116522" y="995476"/>
                  </a:lnTo>
                  <a:lnTo>
                    <a:pt x="117817" y="999921"/>
                  </a:lnTo>
                  <a:lnTo>
                    <a:pt x="318439" y="218630"/>
                  </a:lnTo>
                  <a:lnTo>
                    <a:pt x="315175" y="207683"/>
                  </a:lnTo>
                  <a:lnTo>
                    <a:pt x="316928" y="209765"/>
                  </a:lnTo>
                  <a:lnTo>
                    <a:pt x="314858" y="203276"/>
                  </a:lnTo>
                  <a:lnTo>
                    <a:pt x="315175" y="201155"/>
                  </a:lnTo>
                  <a:lnTo>
                    <a:pt x="322389" y="95910"/>
                  </a:lnTo>
                  <a:lnTo>
                    <a:pt x="323583" y="95542"/>
                  </a:lnTo>
                  <a:lnTo>
                    <a:pt x="330073" y="0"/>
                  </a:lnTo>
                  <a:close/>
                </a:path>
              </a:pathLst>
            </a:custGeom>
            <a:solidFill>
              <a:srgbClr val="BEAEA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645815" y="3442178"/>
              <a:ext cx="68580" cy="52069"/>
            </a:xfrm>
            <a:custGeom>
              <a:avLst/>
              <a:gdLst/>
              <a:ahLst/>
              <a:cxnLst/>
              <a:rect l="l" t="t" r="r" b="b"/>
              <a:pathLst>
                <a:path w="68579" h="52070">
                  <a:moveTo>
                    <a:pt x="26485" y="0"/>
                  </a:moveTo>
                  <a:lnTo>
                    <a:pt x="14335" y="2464"/>
                  </a:lnTo>
                  <a:lnTo>
                    <a:pt x="5075" y="8341"/>
                  </a:lnTo>
                  <a:lnTo>
                    <a:pt x="0" y="17125"/>
                  </a:lnTo>
                  <a:lnTo>
                    <a:pt x="277" y="27268"/>
                  </a:lnTo>
                  <a:lnTo>
                    <a:pt x="5616" y="36853"/>
                  </a:lnTo>
                  <a:lnTo>
                    <a:pt x="15123" y="44816"/>
                  </a:lnTo>
                  <a:lnTo>
                    <a:pt x="27901" y="50094"/>
                  </a:lnTo>
                  <a:lnTo>
                    <a:pt x="41650" y="51547"/>
                  </a:lnTo>
                  <a:lnTo>
                    <a:pt x="53801" y="49081"/>
                  </a:lnTo>
                  <a:lnTo>
                    <a:pt x="63065" y="43200"/>
                  </a:lnTo>
                  <a:lnTo>
                    <a:pt x="68148" y="34410"/>
                  </a:lnTo>
                  <a:lnTo>
                    <a:pt x="67869" y="24268"/>
                  </a:lnTo>
                  <a:lnTo>
                    <a:pt x="62525" y="14688"/>
                  </a:lnTo>
                  <a:lnTo>
                    <a:pt x="53014" y="6729"/>
                  </a:lnTo>
                  <a:lnTo>
                    <a:pt x="40233" y="1453"/>
                  </a:lnTo>
                  <a:lnTo>
                    <a:pt x="26485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645611" y="2478900"/>
              <a:ext cx="317500" cy="998855"/>
            </a:xfrm>
            <a:custGeom>
              <a:avLst/>
              <a:gdLst/>
              <a:ahLst/>
              <a:cxnLst/>
              <a:rect l="l" t="t" r="r" b="b"/>
              <a:pathLst>
                <a:path w="317500" h="998854">
                  <a:moveTo>
                    <a:pt x="317004" y="17272"/>
                  </a:moveTo>
                  <a:lnTo>
                    <a:pt x="302945" y="13716"/>
                  </a:lnTo>
                  <a:lnTo>
                    <a:pt x="275818" y="6832"/>
                  </a:lnTo>
                  <a:lnTo>
                    <a:pt x="248894" y="0"/>
                  </a:lnTo>
                  <a:lnTo>
                    <a:pt x="0" y="981189"/>
                  </a:lnTo>
                  <a:lnTo>
                    <a:pt x="19469" y="986129"/>
                  </a:lnTo>
                  <a:lnTo>
                    <a:pt x="54076" y="994905"/>
                  </a:lnTo>
                  <a:lnTo>
                    <a:pt x="68148" y="998474"/>
                  </a:lnTo>
                  <a:lnTo>
                    <a:pt x="111887" y="826020"/>
                  </a:lnTo>
                  <a:lnTo>
                    <a:pt x="317004" y="17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893644" y="2296060"/>
              <a:ext cx="82649" cy="20902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689351" y="3273452"/>
              <a:ext cx="71755" cy="31750"/>
            </a:xfrm>
            <a:custGeom>
              <a:avLst/>
              <a:gdLst/>
              <a:ahLst/>
              <a:cxnLst/>
              <a:rect l="l" t="t" r="r" b="b"/>
              <a:pathLst>
                <a:path w="71754" h="31750">
                  <a:moveTo>
                    <a:pt x="3606" y="0"/>
                  </a:moveTo>
                  <a:lnTo>
                    <a:pt x="0" y="14135"/>
                  </a:lnTo>
                  <a:lnTo>
                    <a:pt x="27749" y="17881"/>
                  </a:lnTo>
                  <a:lnTo>
                    <a:pt x="54876" y="24764"/>
                  </a:lnTo>
                  <a:lnTo>
                    <a:pt x="68135" y="31457"/>
                  </a:lnTo>
                  <a:lnTo>
                    <a:pt x="71729" y="17386"/>
                  </a:lnTo>
                  <a:lnTo>
                    <a:pt x="58407" y="10845"/>
                  </a:lnTo>
                  <a:lnTo>
                    <a:pt x="31254" y="4063"/>
                  </a:lnTo>
                  <a:lnTo>
                    <a:pt x="3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645626" y="2478897"/>
              <a:ext cx="317500" cy="998855"/>
            </a:xfrm>
            <a:custGeom>
              <a:avLst/>
              <a:gdLst/>
              <a:ahLst/>
              <a:cxnLst/>
              <a:rect l="l" t="t" r="r" b="b"/>
              <a:pathLst>
                <a:path w="317500" h="998854">
                  <a:moveTo>
                    <a:pt x="248881" y="0"/>
                  </a:moveTo>
                  <a:lnTo>
                    <a:pt x="0" y="981189"/>
                  </a:lnTo>
                  <a:lnTo>
                    <a:pt x="68122" y="998461"/>
                  </a:lnTo>
                  <a:lnTo>
                    <a:pt x="316992" y="17272"/>
                  </a:lnTo>
                  <a:lnTo>
                    <a:pt x="24888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645611" y="2471013"/>
              <a:ext cx="317500" cy="1006475"/>
            </a:xfrm>
            <a:custGeom>
              <a:avLst/>
              <a:gdLst/>
              <a:ahLst/>
              <a:cxnLst/>
              <a:rect l="l" t="t" r="r" b="b"/>
              <a:pathLst>
                <a:path w="317500" h="1006475">
                  <a:moveTo>
                    <a:pt x="317246" y="15976"/>
                  </a:moveTo>
                  <a:lnTo>
                    <a:pt x="252361" y="0"/>
                  </a:lnTo>
                  <a:lnTo>
                    <a:pt x="248894" y="7886"/>
                  </a:lnTo>
                  <a:lnTo>
                    <a:pt x="0" y="989076"/>
                  </a:lnTo>
                  <a:lnTo>
                    <a:pt x="26949" y="995908"/>
                  </a:lnTo>
                  <a:lnTo>
                    <a:pt x="275450" y="16154"/>
                  </a:lnTo>
                  <a:lnTo>
                    <a:pt x="275678" y="15862"/>
                  </a:lnTo>
                  <a:lnTo>
                    <a:pt x="277482" y="22059"/>
                  </a:lnTo>
                  <a:lnTo>
                    <a:pt x="281990" y="25768"/>
                  </a:lnTo>
                  <a:lnTo>
                    <a:pt x="294462" y="28943"/>
                  </a:lnTo>
                  <a:lnTo>
                    <a:pt x="301142" y="25044"/>
                  </a:lnTo>
                  <a:lnTo>
                    <a:pt x="302641" y="22783"/>
                  </a:lnTo>
                  <a:lnTo>
                    <a:pt x="54076" y="1002792"/>
                  </a:lnTo>
                  <a:lnTo>
                    <a:pt x="68122" y="1006348"/>
                  </a:lnTo>
                  <a:lnTo>
                    <a:pt x="314731" y="34074"/>
                  </a:lnTo>
                  <a:lnTo>
                    <a:pt x="317017" y="25171"/>
                  </a:lnTo>
                  <a:lnTo>
                    <a:pt x="317246" y="1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895466" y="2296069"/>
              <a:ext cx="81280" cy="196850"/>
            </a:xfrm>
            <a:custGeom>
              <a:avLst/>
              <a:gdLst/>
              <a:ahLst/>
              <a:cxnLst/>
              <a:rect l="l" t="t" r="r" b="b"/>
              <a:pathLst>
                <a:path w="81279" h="196850">
                  <a:moveTo>
                    <a:pt x="80822" y="0"/>
                  </a:moveTo>
                  <a:lnTo>
                    <a:pt x="0" y="180581"/>
                  </a:lnTo>
                  <a:lnTo>
                    <a:pt x="0" y="183286"/>
                  </a:lnTo>
                  <a:lnTo>
                    <a:pt x="3911" y="190766"/>
                  </a:lnTo>
                  <a:lnTo>
                    <a:pt x="18097" y="194373"/>
                  </a:lnTo>
                  <a:lnTo>
                    <a:pt x="25107" y="188925"/>
                  </a:lnTo>
                  <a:lnTo>
                    <a:pt x="26873" y="186677"/>
                  </a:lnTo>
                  <a:lnTo>
                    <a:pt x="27279" y="188556"/>
                  </a:lnTo>
                  <a:lnTo>
                    <a:pt x="28181" y="190931"/>
                  </a:lnTo>
                  <a:lnTo>
                    <a:pt x="29895" y="193675"/>
                  </a:lnTo>
                  <a:lnTo>
                    <a:pt x="31267" y="195364"/>
                  </a:lnTo>
                  <a:lnTo>
                    <a:pt x="32918" y="196723"/>
                  </a:lnTo>
                  <a:lnTo>
                    <a:pt x="80822" y="0"/>
                  </a:lnTo>
                  <a:close/>
                </a:path>
              </a:pathLst>
            </a:custGeom>
            <a:solidFill>
              <a:srgbClr val="E79A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903088" y="2296060"/>
              <a:ext cx="73660" cy="193040"/>
            </a:xfrm>
            <a:custGeom>
              <a:avLst/>
              <a:gdLst/>
              <a:ahLst/>
              <a:cxnLst/>
              <a:rect l="l" t="t" r="r" b="b"/>
              <a:pathLst>
                <a:path w="73660" h="193039">
                  <a:moveTo>
                    <a:pt x="73202" y="0"/>
                  </a:moveTo>
                  <a:lnTo>
                    <a:pt x="0" y="191198"/>
                  </a:lnTo>
                  <a:lnTo>
                    <a:pt x="2158" y="192277"/>
                  </a:lnTo>
                  <a:lnTo>
                    <a:pt x="6083" y="192951"/>
                  </a:lnTo>
                  <a:lnTo>
                    <a:pt x="73202" y="0"/>
                  </a:lnTo>
                  <a:close/>
                </a:path>
              </a:pathLst>
            </a:custGeom>
            <a:solidFill>
              <a:srgbClr val="D2865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943768" y="2296063"/>
              <a:ext cx="33020" cy="200660"/>
            </a:xfrm>
            <a:custGeom>
              <a:avLst/>
              <a:gdLst/>
              <a:ahLst/>
              <a:cxnLst/>
              <a:rect l="l" t="t" r="r" b="b"/>
              <a:pathLst>
                <a:path w="33020" h="200660">
                  <a:moveTo>
                    <a:pt x="32524" y="0"/>
                  </a:moveTo>
                  <a:lnTo>
                    <a:pt x="0" y="197954"/>
                  </a:lnTo>
                  <a:lnTo>
                    <a:pt x="2768" y="196532"/>
                  </a:lnTo>
                  <a:lnTo>
                    <a:pt x="4851" y="194652"/>
                  </a:lnTo>
                  <a:lnTo>
                    <a:pt x="5626" y="193497"/>
                  </a:lnTo>
                  <a:lnTo>
                    <a:pt x="5854" y="195935"/>
                  </a:lnTo>
                  <a:lnTo>
                    <a:pt x="6896" y="198285"/>
                  </a:lnTo>
                  <a:lnTo>
                    <a:pt x="8331" y="200278"/>
                  </a:lnTo>
                  <a:lnTo>
                    <a:pt x="12000" y="172085"/>
                  </a:lnTo>
                  <a:lnTo>
                    <a:pt x="32524" y="0"/>
                  </a:lnTo>
                  <a:close/>
                </a:path>
              </a:pathLst>
            </a:custGeom>
            <a:solidFill>
              <a:srgbClr val="FCCF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944632" y="2296062"/>
              <a:ext cx="31750" cy="95885"/>
            </a:xfrm>
            <a:custGeom>
              <a:avLst/>
              <a:gdLst/>
              <a:ahLst/>
              <a:cxnLst/>
              <a:rect l="l" t="t" r="r" b="b"/>
              <a:pathLst>
                <a:path w="31750" h="95885">
                  <a:moveTo>
                    <a:pt x="31661" y="0"/>
                  </a:moveTo>
                  <a:lnTo>
                    <a:pt x="0" y="71056"/>
                  </a:lnTo>
                  <a:lnTo>
                    <a:pt x="1428" y="81123"/>
                  </a:lnTo>
                  <a:lnTo>
                    <a:pt x="7024" y="89382"/>
                  </a:lnTo>
                  <a:lnTo>
                    <a:pt x="15443" y="94584"/>
                  </a:lnTo>
                  <a:lnTo>
                    <a:pt x="25336" y="95478"/>
                  </a:lnTo>
                  <a:lnTo>
                    <a:pt x="316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945638" y="2296062"/>
              <a:ext cx="31115" cy="83820"/>
            </a:xfrm>
            <a:custGeom>
              <a:avLst/>
              <a:gdLst/>
              <a:ahLst/>
              <a:cxnLst/>
              <a:rect l="l" t="t" r="r" b="b"/>
              <a:pathLst>
                <a:path w="31114" h="83819">
                  <a:moveTo>
                    <a:pt x="30645" y="0"/>
                  </a:moveTo>
                  <a:lnTo>
                    <a:pt x="0" y="79959"/>
                  </a:lnTo>
                  <a:lnTo>
                    <a:pt x="1663" y="83718"/>
                  </a:lnTo>
                  <a:lnTo>
                    <a:pt x="3064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954373" y="2296070"/>
              <a:ext cx="22225" cy="96520"/>
            </a:xfrm>
            <a:custGeom>
              <a:avLst/>
              <a:gdLst/>
              <a:ahLst/>
              <a:cxnLst/>
              <a:rect l="l" t="t" r="r" b="b"/>
              <a:pathLst>
                <a:path w="22225" h="96519">
                  <a:moveTo>
                    <a:pt x="21907" y="0"/>
                  </a:moveTo>
                  <a:lnTo>
                    <a:pt x="0" y="91630"/>
                  </a:lnTo>
                  <a:lnTo>
                    <a:pt x="4432" y="94780"/>
                  </a:lnTo>
                  <a:lnTo>
                    <a:pt x="9906" y="96367"/>
                  </a:lnTo>
                  <a:lnTo>
                    <a:pt x="15455" y="95504"/>
                  </a:lnTo>
                  <a:lnTo>
                    <a:pt x="21882" y="254"/>
                  </a:lnTo>
                  <a:lnTo>
                    <a:pt x="219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689351" y="3273452"/>
              <a:ext cx="71755" cy="31750"/>
            </a:xfrm>
            <a:custGeom>
              <a:avLst/>
              <a:gdLst/>
              <a:ahLst/>
              <a:cxnLst/>
              <a:rect l="l" t="t" r="r" b="b"/>
              <a:pathLst>
                <a:path w="71754" h="31750">
                  <a:moveTo>
                    <a:pt x="3606" y="0"/>
                  </a:moveTo>
                  <a:lnTo>
                    <a:pt x="0" y="14135"/>
                  </a:lnTo>
                  <a:lnTo>
                    <a:pt x="27749" y="17881"/>
                  </a:lnTo>
                  <a:lnTo>
                    <a:pt x="54876" y="24764"/>
                  </a:lnTo>
                  <a:lnTo>
                    <a:pt x="68135" y="31457"/>
                  </a:lnTo>
                  <a:lnTo>
                    <a:pt x="71729" y="17386"/>
                  </a:lnTo>
                  <a:lnTo>
                    <a:pt x="58407" y="10845"/>
                  </a:lnTo>
                  <a:lnTo>
                    <a:pt x="31254" y="4063"/>
                  </a:lnTo>
                  <a:lnTo>
                    <a:pt x="3606" y="0"/>
                  </a:lnTo>
                  <a:close/>
                </a:path>
              </a:pathLst>
            </a:custGeom>
            <a:solidFill>
              <a:srgbClr val="42200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742332" y="1941631"/>
              <a:ext cx="1709761" cy="1539239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0" y="266705"/>
              <a:ext cx="8093709" cy="7827009"/>
            </a:xfrm>
            <a:custGeom>
              <a:avLst/>
              <a:gdLst/>
              <a:ahLst/>
              <a:cxnLst/>
              <a:rect l="l" t="t" r="r" b="b"/>
              <a:pathLst>
                <a:path w="8093709" h="7827009">
                  <a:moveTo>
                    <a:pt x="7902905" y="0"/>
                  </a:moveTo>
                  <a:lnTo>
                    <a:pt x="8093405" y="0"/>
                  </a:lnTo>
                </a:path>
                <a:path w="8093709" h="7827009">
                  <a:moveTo>
                    <a:pt x="190500" y="7560005"/>
                  </a:moveTo>
                  <a:lnTo>
                    <a:pt x="0" y="7560005"/>
                  </a:lnTo>
                </a:path>
                <a:path w="8093709" h="7827009">
                  <a:moveTo>
                    <a:pt x="7902905" y="7560005"/>
                  </a:moveTo>
                  <a:lnTo>
                    <a:pt x="8093405" y="7560005"/>
                  </a:lnTo>
                </a:path>
                <a:path w="8093709" h="7827009">
                  <a:moveTo>
                    <a:pt x="266700" y="7636205"/>
                  </a:moveTo>
                  <a:lnTo>
                    <a:pt x="266700" y="7826705"/>
                  </a:lnTo>
                </a:path>
                <a:path w="8093709" h="7827009">
                  <a:moveTo>
                    <a:pt x="7826705" y="7636205"/>
                  </a:moveTo>
                  <a:lnTo>
                    <a:pt x="7826705" y="78267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133707"/>
            <a:ext cx="11038813" cy="11051231"/>
            <a:chOff x="86702" y="95719"/>
            <a:chExt cx="7902575" cy="7911465"/>
          </a:xfrm>
        </p:grpSpPr>
        <p:sp>
          <p:nvSpPr>
            <p:cNvPr id="3" name="object 3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279399" y="95719"/>
              <a:ext cx="7709534" cy="7911465"/>
            </a:xfrm>
            <a:custGeom>
              <a:avLst/>
              <a:gdLst/>
              <a:ahLst/>
              <a:cxnLst/>
              <a:rect l="l" t="t" r="r" b="b"/>
              <a:pathLst>
                <a:path w="7709534" h="7911465">
                  <a:moveTo>
                    <a:pt x="7709306" y="0"/>
                  </a:moveTo>
                  <a:lnTo>
                    <a:pt x="0" y="0"/>
                  </a:lnTo>
                  <a:lnTo>
                    <a:pt x="0" y="7910982"/>
                  </a:lnTo>
                  <a:lnTo>
                    <a:pt x="7709306" y="7910982"/>
                  </a:lnTo>
                  <a:lnTo>
                    <a:pt x="7709306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603398" y="858687"/>
              <a:ext cx="6827520" cy="6376035"/>
            </a:xfrm>
            <a:custGeom>
              <a:avLst/>
              <a:gdLst/>
              <a:ahLst/>
              <a:cxnLst/>
              <a:rect l="l" t="t" r="r" b="b"/>
              <a:pathLst>
                <a:path w="6827520" h="6376034">
                  <a:moveTo>
                    <a:pt x="6611302" y="0"/>
                  </a:moveTo>
                  <a:lnTo>
                    <a:pt x="216001" y="0"/>
                  </a:lnTo>
                  <a:lnTo>
                    <a:pt x="91125" y="3375"/>
                  </a:lnTo>
                  <a:lnTo>
                    <a:pt x="27000" y="27000"/>
                  </a:lnTo>
                  <a:lnTo>
                    <a:pt x="3375" y="91125"/>
                  </a:lnTo>
                  <a:lnTo>
                    <a:pt x="0" y="216001"/>
                  </a:lnTo>
                  <a:lnTo>
                    <a:pt x="0" y="6160033"/>
                  </a:lnTo>
                  <a:lnTo>
                    <a:pt x="3375" y="6284909"/>
                  </a:lnTo>
                  <a:lnTo>
                    <a:pt x="27000" y="6349034"/>
                  </a:lnTo>
                  <a:lnTo>
                    <a:pt x="91125" y="6372659"/>
                  </a:lnTo>
                  <a:lnTo>
                    <a:pt x="216001" y="6376035"/>
                  </a:lnTo>
                  <a:lnTo>
                    <a:pt x="6611302" y="6376035"/>
                  </a:lnTo>
                  <a:lnTo>
                    <a:pt x="6736178" y="6372659"/>
                  </a:lnTo>
                  <a:lnTo>
                    <a:pt x="6800303" y="6349034"/>
                  </a:lnTo>
                  <a:lnTo>
                    <a:pt x="6823929" y="6284909"/>
                  </a:lnTo>
                  <a:lnTo>
                    <a:pt x="6827304" y="6160033"/>
                  </a:lnTo>
                  <a:lnTo>
                    <a:pt x="6827304" y="216001"/>
                  </a:lnTo>
                  <a:lnTo>
                    <a:pt x="6823929" y="91125"/>
                  </a:lnTo>
                  <a:lnTo>
                    <a:pt x="6800303" y="27000"/>
                  </a:lnTo>
                  <a:lnTo>
                    <a:pt x="6736178" y="3375"/>
                  </a:lnTo>
                  <a:lnTo>
                    <a:pt x="661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" name="object 7"/>
            <p:cNvSpPr/>
            <p:nvPr/>
          </p:nvSpPr>
          <p:spPr>
            <a:xfrm>
              <a:off x="4413073" y="2822412"/>
              <a:ext cx="1118870" cy="0"/>
            </a:xfrm>
            <a:custGeom>
              <a:avLst/>
              <a:gdLst/>
              <a:ahLst/>
              <a:cxnLst/>
              <a:rect l="l" t="t" r="r" b="b"/>
              <a:pathLst>
                <a:path w="1118870">
                  <a:moveTo>
                    <a:pt x="0" y="0"/>
                  </a:moveTo>
                  <a:lnTo>
                    <a:pt x="1118476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" name="object 8"/>
            <p:cNvSpPr/>
            <p:nvPr/>
          </p:nvSpPr>
          <p:spPr>
            <a:xfrm>
              <a:off x="4742497" y="1752345"/>
              <a:ext cx="1497609" cy="544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" name="object 9"/>
            <p:cNvSpPr/>
            <p:nvPr/>
          </p:nvSpPr>
          <p:spPr>
            <a:xfrm>
              <a:off x="4801844" y="1489152"/>
              <a:ext cx="1384300" cy="686435"/>
            </a:xfrm>
            <a:custGeom>
              <a:avLst/>
              <a:gdLst/>
              <a:ahLst/>
              <a:cxnLst/>
              <a:rect l="l" t="t" r="r" b="b"/>
              <a:pathLst>
                <a:path w="1384300" h="686435">
                  <a:moveTo>
                    <a:pt x="1175118" y="0"/>
                  </a:moveTo>
                  <a:lnTo>
                    <a:pt x="209207" y="0"/>
                  </a:lnTo>
                  <a:lnTo>
                    <a:pt x="161236" y="5524"/>
                  </a:lnTo>
                  <a:lnTo>
                    <a:pt x="117201" y="21260"/>
                  </a:lnTo>
                  <a:lnTo>
                    <a:pt x="78357" y="45952"/>
                  </a:lnTo>
                  <a:lnTo>
                    <a:pt x="45959" y="78345"/>
                  </a:lnTo>
                  <a:lnTo>
                    <a:pt x="21263" y="117182"/>
                  </a:lnTo>
                  <a:lnTo>
                    <a:pt x="5525" y="161208"/>
                  </a:lnTo>
                  <a:lnTo>
                    <a:pt x="0" y="209168"/>
                  </a:lnTo>
                  <a:lnTo>
                    <a:pt x="0" y="477024"/>
                  </a:lnTo>
                  <a:lnTo>
                    <a:pt x="5525" y="524984"/>
                  </a:lnTo>
                  <a:lnTo>
                    <a:pt x="21263" y="569011"/>
                  </a:lnTo>
                  <a:lnTo>
                    <a:pt x="45959" y="607848"/>
                  </a:lnTo>
                  <a:lnTo>
                    <a:pt x="78357" y="640241"/>
                  </a:lnTo>
                  <a:lnTo>
                    <a:pt x="117201" y="664933"/>
                  </a:lnTo>
                  <a:lnTo>
                    <a:pt x="161236" y="680669"/>
                  </a:lnTo>
                  <a:lnTo>
                    <a:pt x="209207" y="686193"/>
                  </a:lnTo>
                  <a:lnTo>
                    <a:pt x="1175118" y="686193"/>
                  </a:lnTo>
                  <a:lnTo>
                    <a:pt x="1223079" y="680669"/>
                  </a:lnTo>
                  <a:lnTo>
                    <a:pt x="1267107" y="664933"/>
                  </a:lnTo>
                  <a:lnTo>
                    <a:pt x="1305947" y="640241"/>
                  </a:lnTo>
                  <a:lnTo>
                    <a:pt x="1338342" y="607848"/>
                  </a:lnTo>
                  <a:lnTo>
                    <a:pt x="1363037" y="569011"/>
                  </a:lnTo>
                  <a:lnTo>
                    <a:pt x="1378774" y="524984"/>
                  </a:lnTo>
                  <a:lnTo>
                    <a:pt x="1384300" y="477024"/>
                  </a:lnTo>
                  <a:lnTo>
                    <a:pt x="1384300" y="209168"/>
                  </a:lnTo>
                  <a:lnTo>
                    <a:pt x="1378774" y="161208"/>
                  </a:lnTo>
                  <a:lnTo>
                    <a:pt x="1363037" y="117182"/>
                  </a:lnTo>
                  <a:lnTo>
                    <a:pt x="1338342" y="78345"/>
                  </a:lnTo>
                  <a:lnTo>
                    <a:pt x="1305947" y="45952"/>
                  </a:lnTo>
                  <a:lnTo>
                    <a:pt x="1267107" y="21260"/>
                  </a:lnTo>
                  <a:lnTo>
                    <a:pt x="1223079" y="5524"/>
                  </a:lnTo>
                  <a:lnTo>
                    <a:pt x="1175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9944" y="1527251"/>
              <a:ext cx="1295400" cy="584835"/>
            </a:xfrm>
            <a:custGeom>
              <a:avLst/>
              <a:gdLst/>
              <a:ahLst/>
              <a:cxnLst/>
              <a:rect l="l" t="t" r="r" b="b"/>
              <a:pathLst>
                <a:path w="1295400" h="584835">
                  <a:moveTo>
                    <a:pt x="1095146" y="0"/>
                  </a:moveTo>
                  <a:lnTo>
                    <a:pt x="200253" y="0"/>
                  </a:lnTo>
                  <a:lnTo>
                    <a:pt x="154338" y="5287"/>
                  </a:lnTo>
                  <a:lnTo>
                    <a:pt x="112189" y="20349"/>
                  </a:lnTo>
                  <a:lnTo>
                    <a:pt x="75007" y="43985"/>
                  </a:lnTo>
                  <a:lnTo>
                    <a:pt x="43995" y="74992"/>
                  </a:lnTo>
                  <a:lnTo>
                    <a:pt x="20354" y="112169"/>
                  </a:lnTo>
                  <a:lnTo>
                    <a:pt x="5289" y="154314"/>
                  </a:lnTo>
                  <a:lnTo>
                    <a:pt x="0" y="200228"/>
                  </a:lnTo>
                  <a:lnTo>
                    <a:pt x="0" y="384365"/>
                  </a:lnTo>
                  <a:lnTo>
                    <a:pt x="5289" y="430274"/>
                  </a:lnTo>
                  <a:lnTo>
                    <a:pt x="20354" y="472419"/>
                  </a:lnTo>
                  <a:lnTo>
                    <a:pt x="43995" y="509596"/>
                  </a:lnTo>
                  <a:lnTo>
                    <a:pt x="75007" y="540604"/>
                  </a:lnTo>
                  <a:lnTo>
                    <a:pt x="112189" y="564241"/>
                  </a:lnTo>
                  <a:lnTo>
                    <a:pt x="154338" y="579305"/>
                  </a:lnTo>
                  <a:lnTo>
                    <a:pt x="200253" y="584593"/>
                  </a:lnTo>
                  <a:lnTo>
                    <a:pt x="1095146" y="584593"/>
                  </a:lnTo>
                  <a:lnTo>
                    <a:pt x="1141069" y="579305"/>
                  </a:lnTo>
                  <a:lnTo>
                    <a:pt x="1183221" y="564241"/>
                  </a:lnTo>
                  <a:lnTo>
                    <a:pt x="1220403" y="540604"/>
                  </a:lnTo>
                  <a:lnTo>
                    <a:pt x="1251412" y="509596"/>
                  </a:lnTo>
                  <a:lnTo>
                    <a:pt x="1275049" y="472419"/>
                  </a:lnTo>
                  <a:lnTo>
                    <a:pt x="1290112" y="430274"/>
                  </a:lnTo>
                  <a:lnTo>
                    <a:pt x="1295400" y="384365"/>
                  </a:lnTo>
                  <a:lnTo>
                    <a:pt x="1295400" y="200228"/>
                  </a:lnTo>
                  <a:lnTo>
                    <a:pt x="1290112" y="154314"/>
                  </a:lnTo>
                  <a:lnTo>
                    <a:pt x="1275049" y="112169"/>
                  </a:lnTo>
                  <a:lnTo>
                    <a:pt x="1251412" y="74992"/>
                  </a:lnTo>
                  <a:lnTo>
                    <a:pt x="1220403" y="43985"/>
                  </a:lnTo>
                  <a:lnTo>
                    <a:pt x="1183221" y="20349"/>
                  </a:lnTo>
                  <a:lnTo>
                    <a:pt x="1141069" y="5287"/>
                  </a:lnTo>
                  <a:lnTo>
                    <a:pt x="109514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4742497" y="2648102"/>
              <a:ext cx="1497609" cy="544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801844" y="2384908"/>
              <a:ext cx="1384300" cy="686435"/>
            </a:xfrm>
            <a:custGeom>
              <a:avLst/>
              <a:gdLst/>
              <a:ahLst/>
              <a:cxnLst/>
              <a:rect l="l" t="t" r="r" b="b"/>
              <a:pathLst>
                <a:path w="1384300" h="686435">
                  <a:moveTo>
                    <a:pt x="1175118" y="0"/>
                  </a:moveTo>
                  <a:lnTo>
                    <a:pt x="209207" y="0"/>
                  </a:lnTo>
                  <a:lnTo>
                    <a:pt x="161236" y="5524"/>
                  </a:lnTo>
                  <a:lnTo>
                    <a:pt x="117201" y="21260"/>
                  </a:lnTo>
                  <a:lnTo>
                    <a:pt x="78357" y="45952"/>
                  </a:lnTo>
                  <a:lnTo>
                    <a:pt x="45959" y="78345"/>
                  </a:lnTo>
                  <a:lnTo>
                    <a:pt x="21263" y="117182"/>
                  </a:lnTo>
                  <a:lnTo>
                    <a:pt x="5525" y="161208"/>
                  </a:lnTo>
                  <a:lnTo>
                    <a:pt x="0" y="209168"/>
                  </a:lnTo>
                  <a:lnTo>
                    <a:pt x="0" y="477024"/>
                  </a:lnTo>
                  <a:lnTo>
                    <a:pt x="5525" y="524984"/>
                  </a:lnTo>
                  <a:lnTo>
                    <a:pt x="21263" y="569011"/>
                  </a:lnTo>
                  <a:lnTo>
                    <a:pt x="45959" y="607848"/>
                  </a:lnTo>
                  <a:lnTo>
                    <a:pt x="78357" y="640241"/>
                  </a:lnTo>
                  <a:lnTo>
                    <a:pt x="117201" y="664933"/>
                  </a:lnTo>
                  <a:lnTo>
                    <a:pt x="161236" y="680669"/>
                  </a:lnTo>
                  <a:lnTo>
                    <a:pt x="209207" y="686193"/>
                  </a:lnTo>
                  <a:lnTo>
                    <a:pt x="1175118" y="686193"/>
                  </a:lnTo>
                  <a:lnTo>
                    <a:pt x="1223079" y="680669"/>
                  </a:lnTo>
                  <a:lnTo>
                    <a:pt x="1267107" y="664933"/>
                  </a:lnTo>
                  <a:lnTo>
                    <a:pt x="1305947" y="640241"/>
                  </a:lnTo>
                  <a:lnTo>
                    <a:pt x="1338342" y="607848"/>
                  </a:lnTo>
                  <a:lnTo>
                    <a:pt x="1363037" y="569011"/>
                  </a:lnTo>
                  <a:lnTo>
                    <a:pt x="1378774" y="524984"/>
                  </a:lnTo>
                  <a:lnTo>
                    <a:pt x="1384300" y="477024"/>
                  </a:lnTo>
                  <a:lnTo>
                    <a:pt x="1384300" y="209168"/>
                  </a:lnTo>
                  <a:lnTo>
                    <a:pt x="1378774" y="161208"/>
                  </a:lnTo>
                  <a:lnTo>
                    <a:pt x="1363037" y="117182"/>
                  </a:lnTo>
                  <a:lnTo>
                    <a:pt x="1338342" y="78345"/>
                  </a:lnTo>
                  <a:lnTo>
                    <a:pt x="1305947" y="45952"/>
                  </a:lnTo>
                  <a:lnTo>
                    <a:pt x="1267107" y="21260"/>
                  </a:lnTo>
                  <a:lnTo>
                    <a:pt x="1223079" y="5524"/>
                  </a:lnTo>
                  <a:lnTo>
                    <a:pt x="1175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4839944" y="2423007"/>
              <a:ext cx="1295400" cy="584835"/>
            </a:xfrm>
            <a:custGeom>
              <a:avLst/>
              <a:gdLst/>
              <a:ahLst/>
              <a:cxnLst/>
              <a:rect l="l" t="t" r="r" b="b"/>
              <a:pathLst>
                <a:path w="1295400" h="584835">
                  <a:moveTo>
                    <a:pt x="1095146" y="0"/>
                  </a:moveTo>
                  <a:lnTo>
                    <a:pt x="200253" y="0"/>
                  </a:lnTo>
                  <a:lnTo>
                    <a:pt x="154338" y="5287"/>
                  </a:lnTo>
                  <a:lnTo>
                    <a:pt x="112189" y="20349"/>
                  </a:lnTo>
                  <a:lnTo>
                    <a:pt x="75007" y="43985"/>
                  </a:lnTo>
                  <a:lnTo>
                    <a:pt x="43995" y="74992"/>
                  </a:lnTo>
                  <a:lnTo>
                    <a:pt x="20354" y="112169"/>
                  </a:lnTo>
                  <a:lnTo>
                    <a:pt x="5289" y="154314"/>
                  </a:lnTo>
                  <a:lnTo>
                    <a:pt x="0" y="200228"/>
                  </a:lnTo>
                  <a:lnTo>
                    <a:pt x="0" y="384365"/>
                  </a:lnTo>
                  <a:lnTo>
                    <a:pt x="5289" y="430274"/>
                  </a:lnTo>
                  <a:lnTo>
                    <a:pt x="20354" y="472419"/>
                  </a:lnTo>
                  <a:lnTo>
                    <a:pt x="43995" y="509596"/>
                  </a:lnTo>
                  <a:lnTo>
                    <a:pt x="75007" y="540604"/>
                  </a:lnTo>
                  <a:lnTo>
                    <a:pt x="112189" y="564241"/>
                  </a:lnTo>
                  <a:lnTo>
                    <a:pt x="154338" y="579305"/>
                  </a:lnTo>
                  <a:lnTo>
                    <a:pt x="200253" y="584593"/>
                  </a:lnTo>
                  <a:lnTo>
                    <a:pt x="1095146" y="584593"/>
                  </a:lnTo>
                  <a:lnTo>
                    <a:pt x="1141069" y="579305"/>
                  </a:lnTo>
                  <a:lnTo>
                    <a:pt x="1183221" y="564241"/>
                  </a:lnTo>
                  <a:lnTo>
                    <a:pt x="1220403" y="540604"/>
                  </a:lnTo>
                  <a:lnTo>
                    <a:pt x="1251412" y="509596"/>
                  </a:lnTo>
                  <a:lnTo>
                    <a:pt x="1275049" y="472419"/>
                  </a:lnTo>
                  <a:lnTo>
                    <a:pt x="1290112" y="430274"/>
                  </a:lnTo>
                  <a:lnTo>
                    <a:pt x="1295400" y="384365"/>
                  </a:lnTo>
                  <a:lnTo>
                    <a:pt x="1295400" y="200228"/>
                  </a:lnTo>
                  <a:lnTo>
                    <a:pt x="1290112" y="154314"/>
                  </a:lnTo>
                  <a:lnTo>
                    <a:pt x="1275049" y="112169"/>
                  </a:lnTo>
                  <a:lnTo>
                    <a:pt x="1251412" y="74992"/>
                  </a:lnTo>
                  <a:lnTo>
                    <a:pt x="1220403" y="43985"/>
                  </a:lnTo>
                  <a:lnTo>
                    <a:pt x="1183221" y="20349"/>
                  </a:lnTo>
                  <a:lnTo>
                    <a:pt x="1141069" y="5287"/>
                  </a:lnTo>
                  <a:lnTo>
                    <a:pt x="109514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29829" y="1705914"/>
              <a:ext cx="1582534" cy="6609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04977" y="1415703"/>
              <a:ext cx="1384300" cy="803275"/>
            </a:xfrm>
            <a:custGeom>
              <a:avLst/>
              <a:gdLst/>
              <a:ahLst/>
              <a:cxnLst/>
              <a:rect l="l" t="t" r="r" b="b"/>
              <a:pathLst>
                <a:path w="1384300" h="803275">
                  <a:moveTo>
                    <a:pt x="1175118" y="0"/>
                  </a:moveTo>
                  <a:lnTo>
                    <a:pt x="209207" y="0"/>
                  </a:lnTo>
                  <a:lnTo>
                    <a:pt x="161236" y="5524"/>
                  </a:lnTo>
                  <a:lnTo>
                    <a:pt x="117201" y="21260"/>
                  </a:lnTo>
                  <a:lnTo>
                    <a:pt x="78357" y="45952"/>
                  </a:lnTo>
                  <a:lnTo>
                    <a:pt x="45959" y="78345"/>
                  </a:lnTo>
                  <a:lnTo>
                    <a:pt x="21263" y="117182"/>
                  </a:lnTo>
                  <a:lnTo>
                    <a:pt x="5525" y="161208"/>
                  </a:lnTo>
                  <a:lnTo>
                    <a:pt x="0" y="209169"/>
                  </a:lnTo>
                  <a:lnTo>
                    <a:pt x="0" y="594029"/>
                  </a:lnTo>
                  <a:lnTo>
                    <a:pt x="5525" y="641989"/>
                  </a:lnTo>
                  <a:lnTo>
                    <a:pt x="21263" y="686016"/>
                  </a:lnTo>
                  <a:lnTo>
                    <a:pt x="45959" y="724853"/>
                  </a:lnTo>
                  <a:lnTo>
                    <a:pt x="78357" y="757246"/>
                  </a:lnTo>
                  <a:lnTo>
                    <a:pt x="117201" y="781938"/>
                  </a:lnTo>
                  <a:lnTo>
                    <a:pt x="161236" y="797674"/>
                  </a:lnTo>
                  <a:lnTo>
                    <a:pt x="209207" y="803198"/>
                  </a:lnTo>
                  <a:lnTo>
                    <a:pt x="1175118" y="803198"/>
                  </a:lnTo>
                  <a:lnTo>
                    <a:pt x="1223079" y="797674"/>
                  </a:lnTo>
                  <a:lnTo>
                    <a:pt x="1267107" y="781938"/>
                  </a:lnTo>
                  <a:lnTo>
                    <a:pt x="1305947" y="757246"/>
                  </a:lnTo>
                  <a:lnTo>
                    <a:pt x="1338342" y="724853"/>
                  </a:lnTo>
                  <a:lnTo>
                    <a:pt x="1363037" y="686016"/>
                  </a:lnTo>
                  <a:lnTo>
                    <a:pt x="1378774" y="641989"/>
                  </a:lnTo>
                  <a:lnTo>
                    <a:pt x="1384300" y="594029"/>
                  </a:lnTo>
                  <a:lnTo>
                    <a:pt x="1384300" y="209169"/>
                  </a:lnTo>
                  <a:lnTo>
                    <a:pt x="1378774" y="161208"/>
                  </a:lnTo>
                  <a:lnTo>
                    <a:pt x="1363037" y="117182"/>
                  </a:lnTo>
                  <a:lnTo>
                    <a:pt x="1338342" y="78345"/>
                  </a:lnTo>
                  <a:lnTo>
                    <a:pt x="1305947" y="45952"/>
                  </a:lnTo>
                  <a:lnTo>
                    <a:pt x="1267107" y="21260"/>
                  </a:lnTo>
                  <a:lnTo>
                    <a:pt x="1223079" y="5524"/>
                  </a:lnTo>
                  <a:lnTo>
                    <a:pt x="1175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43075" y="1453807"/>
              <a:ext cx="1295400" cy="701675"/>
            </a:xfrm>
            <a:custGeom>
              <a:avLst/>
              <a:gdLst/>
              <a:ahLst/>
              <a:cxnLst/>
              <a:rect l="l" t="t" r="r" b="b"/>
              <a:pathLst>
                <a:path w="1295400" h="701675">
                  <a:moveTo>
                    <a:pt x="1095146" y="0"/>
                  </a:moveTo>
                  <a:lnTo>
                    <a:pt x="200253" y="0"/>
                  </a:lnTo>
                  <a:lnTo>
                    <a:pt x="154338" y="5287"/>
                  </a:lnTo>
                  <a:lnTo>
                    <a:pt x="112189" y="20349"/>
                  </a:lnTo>
                  <a:lnTo>
                    <a:pt x="75007" y="43985"/>
                  </a:lnTo>
                  <a:lnTo>
                    <a:pt x="43995" y="74992"/>
                  </a:lnTo>
                  <a:lnTo>
                    <a:pt x="20354" y="112169"/>
                  </a:lnTo>
                  <a:lnTo>
                    <a:pt x="5289" y="154314"/>
                  </a:lnTo>
                  <a:lnTo>
                    <a:pt x="0" y="200228"/>
                  </a:lnTo>
                  <a:lnTo>
                    <a:pt x="0" y="501370"/>
                  </a:lnTo>
                  <a:lnTo>
                    <a:pt x="5289" y="547279"/>
                  </a:lnTo>
                  <a:lnTo>
                    <a:pt x="20354" y="589424"/>
                  </a:lnTo>
                  <a:lnTo>
                    <a:pt x="43995" y="626601"/>
                  </a:lnTo>
                  <a:lnTo>
                    <a:pt x="75007" y="657609"/>
                  </a:lnTo>
                  <a:lnTo>
                    <a:pt x="112189" y="681246"/>
                  </a:lnTo>
                  <a:lnTo>
                    <a:pt x="154338" y="696310"/>
                  </a:lnTo>
                  <a:lnTo>
                    <a:pt x="200253" y="701598"/>
                  </a:lnTo>
                  <a:lnTo>
                    <a:pt x="1095146" y="701598"/>
                  </a:lnTo>
                  <a:lnTo>
                    <a:pt x="1141069" y="696310"/>
                  </a:lnTo>
                  <a:lnTo>
                    <a:pt x="1183221" y="681246"/>
                  </a:lnTo>
                  <a:lnTo>
                    <a:pt x="1220403" y="657609"/>
                  </a:lnTo>
                  <a:lnTo>
                    <a:pt x="1251412" y="626601"/>
                  </a:lnTo>
                  <a:lnTo>
                    <a:pt x="1275049" y="589424"/>
                  </a:lnTo>
                  <a:lnTo>
                    <a:pt x="1290112" y="547279"/>
                  </a:lnTo>
                  <a:lnTo>
                    <a:pt x="1295400" y="501370"/>
                  </a:lnTo>
                  <a:lnTo>
                    <a:pt x="1295400" y="200228"/>
                  </a:lnTo>
                  <a:lnTo>
                    <a:pt x="1290112" y="154314"/>
                  </a:lnTo>
                  <a:lnTo>
                    <a:pt x="1275049" y="112169"/>
                  </a:lnTo>
                  <a:lnTo>
                    <a:pt x="1251412" y="74992"/>
                  </a:lnTo>
                  <a:lnTo>
                    <a:pt x="1220403" y="43985"/>
                  </a:lnTo>
                  <a:lnTo>
                    <a:pt x="1183221" y="20349"/>
                  </a:lnTo>
                  <a:lnTo>
                    <a:pt x="1141069" y="5287"/>
                  </a:lnTo>
                  <a:lnTo>
                    <a:pt x="109514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609692" y="2031901"/>
            <a:ext cx="2259209" cy="908029"/>
          </a:xfrm>
          <a:prstGeom prst="rect">
            <a:avLst/>
          </a:prstGeom>
        </p:spPr>
        <p:txBody>
          <a:bodyPr vert="horz" wrap="square" lIns="0" tIns="74509" rIns="0" bIns="0" rtlCol="0">
            <a:spAutoFit/>
          </a:bodyPr>
          <a:lstStyle/>
          <a:p>
            <a:pPr marL="17741">
              <a:spcBef>
                <a:spcPts val="587"/>
              </a:spcBef>
            </a:pPr>
            <a:r>
              <a:rPr sz="1257" b="1" spc="-28" dirty="0">
                <a:solidFill>
                  <a:srgbClr val="FFFFFF"/>
                </a:solidFill>
                <a:latin typeface="Arial"/>
                <a:cs typeface="Arial"/>
              </a:rPr>
              <a:t>Fikir</a:t>
            </a:r>
            <a:r>
              <a:rPr sz="1257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b="1" spc="-28" dirty="0">
                <a:solidFill>
                  <a:srgbClr val="FFFFFF"/>
                </a:solidFill>
                <a:latin typeface="Arial"/>
                <a:cs typeface="Arial"/>
              </a:rPr>
              <a:t>Aşamasında</a:t>
            </a:r>
            <a:endParaRPr sz="1257">
              <a:latin typeface="Arial"/>
              <a:cs typeface="Arial"/>
            </a:endParaRPr>
          </a:p>
          <a:p>
            <a:pPr marL="17741" marR="7096">
              <a:lnSpc>
                <a:spcPct val="101899"/>
              </a:lnSpc>
              <a:spcBef>
                <a:spcPts val="419"/>
              </a:spcBef>
              <a:tabLst>
                <a:tab pos="2240642" algn="l"/>
              </a:tabLst>
            </a:pP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Buluş</a:t>
            </a:r>
            <a:r>
              <a:rPr sz="1257" spc="-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Bild</a:t>
            </a:r>
            <a:r>
              <a:rPr sz="1257" u="heavy" spc="-28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irim</a:t>
            </a:r>
            <a:r>
              <a:rPr sz="1257" u="heavy" spc="-84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 </a:t>
            </a:r>
            <a:r>
              <a:rPr sz="1257" u="heavy" spc="-28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Formu </a:t>
            </a:r>
            <a:r>
              <a:rPr sz="1257" u="heavy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	</a:t>
            </a:r>
            <a:r>
              <a:rPr sz="12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          </a:t>
            </a:r>
            <a:r>
              <a:rPr sz="1257" spc="2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Gizlilik</a:t>
            </a:r>
            <a:r>
              <a:rPr sz="1257" spc="-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Sözleşmesi</a:t>
            </a:r>
            <a:endParaRPr sz="1257">
              <a:latin typeface="Arial"/>
              <a:cs typeface="Arial"/>
            </a:endParaRPr>
          </a:p>
          <a:p>
            <a:pPr marL="17741">
              <a:spcBef>
                <a:spcPts val="28"/>
              </a:spcBef>
            </a:pP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Danışmanlık</a:t>
            </a:r>
            <a:r>
              <a:rPr sz="1257" spc="-6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Sözleşmesi</a:t>
            </a:r>
            <a:endParaRPr sz="125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48528" y="2209965"/>
            <a:ext cx="2158090" cy="598265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843567">
              <a:spcBef>
                <a:spcPts val="140"/>
              </a:spcBef>
            </a:pPr>
            <a:r>
              <a:rPr sz="1257" spc="-42" dirty="0">
                <a:solidFill>
                  <a:srgbClr val="FFFFFF"/>
                </a:solidFill>
                <a:latin typeface="Arial"/>
                <a:cs typeface="Arial"/>
              </a:rPr>
              <a:t>-Yenilik</a:t>
            </a:r>
            <a:r>
              <a:rPr sz="1257" spc="-18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Araştırması</a:t>
            </a:r>
            <a:endParaRPr sz="1257">
              <a:latin typeface="Arial"/>
              <a:cs typeface="Arial"/>
            </a:endParaRPr>
          </a:p>
          <a:p>
            <a:pPr marR="148134" algn="r">
              <a:spcBef>
                <a:spcPts val="28"/>
              </a:spcBef>
              <a:tabLst>
                <a:tab pos="824939" algn="l"/>
              </a:tabLst>
            </a:pPr>
            <a:r>
              <a:rPr sz="1257" u="heavy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57" u="heavy" spc="-28" dirty="0">
                <a:solidFill>
                  <a:srgbClr val="FFFFFF"/>
                </a:solidFill>
                <a:uFill>
                  <a:solidFill>
                    <a:srgbClr val="B2284B"/>
                  </a:solidFill>
                </a:uFill>
                <a:latin typeface="Arial"/>
                <a:cs typeface="Arial"/>
              </a:rPr>
              <a:t>-Patentlene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bilirlik</a:t>
            </a:r>
            <a:endParaRPr sz="1257">
              <a:latin typeface="Arial"/>
              <a:cs typeface="Arial"/>
            </a:endParaRPr>
          </a:p>
          <a:p>
            <a:pPr marR="188938" algn="r">
              <a:spcBef>
                <a:spcPts val="28"/>
              </a:spcBef>
            </a:pP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Değerlendirmesi</a:t>
            </a:r>
            <a:endParaRPr sz="125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94298" y="6980930"/>
            <a:ext cx="2083581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lnSpc>
                <a:spcPts val="1690"/>
              </a:lnSpc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İnceleme</a:t>
            </a:r>
            <a:r>
              <a:rPr sz="1537" spc="-7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Raporu</a:t>
            </a:r>
            <a:endParaRPr sz="1537">
              <a:latin typeface="Arial"/>
              <a:cs typeface="Arial"/>
            </a:endParaRPr>
          </a:p>
          <a:p>
            <a:pPr marL="17741">
              <a:lnSpc>
                <a:spcPts val="1690"/>
              </a:lnSpc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Max.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İnceleme Sayısı </a:t>
            </a:r>
            <a:r>
              <a:rPr sz="1537" dirty="0">
                <a:solidFill>
                  <a:srgbClr val="B2284B"/>
                </a:solidFill>
                <a:latin typeface="Arial"/>
                <a:cs typeface="Arial"/>
              </a:rPr>
              <a:t>:</a:t>
            </a:r>
            <a:r>
              <a:rPr sz="1537" spc="-21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dirty="0">
                <a:solidFill>
                  <a:srgbClr val="B2284B"/>
                </a:solidFill>
                <a:latin typeface="Arial"/>
                <a:cs typeface="Arial"/>
              </a:rPr>
              <a:t>3</a:t>
            </a:r>
            <a:endParaRPr sz="153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48823" y="4307350"/>
            <a:ext cx="1278178" cy="117842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Başvurusu</a:t>
            </a:r>
            <a:endParaRPr sz="153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67">
              <a:latin typeface="Arial"/>
              <a:cs typeface="Arial"/>
            </a:endParaRPr>
          </a:p>
          <a:p>
            <a:pPr marL="477223" marR="7096">
              <a:lnSpc>
                <a:spcPts val="1816"/>
              </a:lnSpc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Şekli  Uygunluk</a:t>
            </a:r>
            <a:endParaRPr sz="153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74391" y="3004960"/>
            <a:ext cx="2649492" cy="107922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R="7096" algn="r">
              <a:spcBef>
                <a:spcPts val="140"/>
              </a:spcBef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1-3</a:t>
            </a:r>
            <a:r>
              <a:rPr sz="1537" spc="-26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Ay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70"/>
              </a:spcBef>
            </a:pPr>
            <a:endParaRPr sz="1537">
              <a:latin typeface="Arial"/>
              <a:cs typeface="Arial"/>
            </a:endParaRPr>
          </a:p>
          <a:p>
            <a:pPr marL="17741"/>
            <a:r>
              <a:rPr sz="1257" spc="-42" dirty="0">
                <a:solidFill>
                  <a:srgbClr val="FFFFFF"/>
                </a:solidFill>
                <a:latin typeface="Arial"/>
                <a:cs typeface="Arial"/>
              </a:rPr>
              <a:t>-Tarifname</a:t>
            </a:r>
            <a:r>
              <a:rPr sz="1257" spc="-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49" dirty="0">
                <a:solidFill>
                  <a:srgbClr val="FFFFFF"/>
                </a:solidFill>
                <a:latin typeface="Arial"/>
                <a:cs typeface="Arial"/>
              </a:rPr>
              <a:t>Yazımı</a:t>
            </a:r>
            <a:endParaRPr sz="1257">
              <a:latin typeface="Arial"/>
              <a:cs typeface="Arial"/>
            </a:endParaRPr>
          </a:p>
          <a:p>
            <a:pPr marL="17741" marR="1199265">
              <a:lnSpc>
                <a:spcPct val="101899"/>
              </a:lnSpc>
            </a:pP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-Başvuru</a:t>
            </a:r>
            <a:r>
              <a:rPr sz="1257" spc="-1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FFFFF"/>
                </a:solidFill>
                <a:latin typeface="Arial"/>
                <a:cs typeface="Arial"/>
              </a:rPr>
              <a:t>Dosyasının  Oluşturulması</a:t>
            </a:r>
            <a:endParaRPr sz="125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32609" y="5803188"/>
            <a:ext cx="403589" cy="442044"/>
          </a:xfrm>
          <a:prstGeom prst="rect">
            <a:avLst/>
          </a:prstGeom>
        </p:spPr>
        <p:txBody>
          <a:bodyPr vert="horz" wrap="square" lIns="0" tIns="56769" rIns="0" bIns="0" rtlCol="0">
            <a:spAutoFit/>
          </a:bodyPr>
          <a:lstStyle/>
          <a:p>
            <a:pPr marL="17741" marR="7096">
              <a:lnSpc>
                <a:spcPts val="1537"/>
              </a:lnSpc>
              <a:spcBef>
                <a:spcPts val="447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Min.  </a:t>
            </a:r>
            <a:r>
              <a:rPr sz="1537" dirty="0">
                <a:solidFill>
                  <a:srgbClr val="B2284B"/>
                </a:solidFill>
                <a:latin typeface="Arial"/>
                <a:cs typeface="Arial"/>
              </a:rPr>
              <a:t>2</a:t>
            </a:r>
            <a:r>
              <a:rPr sz="1537" spc="-22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Yıl</a:t>
            </a:r>
            <a:endParaRPr sz="153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16693" y="5920045"/>
            <a:ext cx="990788" cy="442044"/>
          </a:xfrm>
          <a:prstGeom prst="rect">
            <a:avLst/>
          </a:prstGeom>
        </p:spPr>
        <p:txBody>
          <a:bodyPr vert="horz" wrap="square" lIns="0" tIns="56769" rIns="0" bIns="0" rtlCol="0">
            <a:spAutoFit/>
          </a:bodyPr>
          <a:lstStyle/>
          <a:p>
            <a:pPr marL="17741" marR="7096">
              <a:lnSpc>
                <a:spcPts val="1537"/>
              </a:lnSpc>
              <a:spcBef>
                <a:spcPts val="447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  Araştırması</a:t>
            </a:r>
            <a:endParaRPr sz="153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74360" y="8367946"/>
            <a:ext cx="1457354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70" dirty="0">
                <a:solidFill>
                  <a:srgbClr val="B2284B"/>
                </a:solidFill>
                <a:latin typeface="Arial"/>
                <a:cs typeface="Arial"/>
              </a:rPr>
              <a:t>PATENT</a:t>
            </a:r>
            <a:r>
              <a:rPr sz="1537" spc="-21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TESCİL  BELGESİ</a:t>
            </a:r>
            <a:endParaRPr sz="153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51883" y="9262966"/>
            <a:ext cx="2021491" cy="593327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257" spc="-28" dirty="0">
                <a:solidFill>
                  <a:srgbClr val="B2284B"/>
                </a:solidFill>
                <a:latin typeface="Arial"/>
                <a:cs typeface="Arial"/>
              </a:rPr>
              <a:t>-3000 </a:t>
            </a:r>
            <a:r>
              <a:rPr sz="1257" spc="-14" dirty="0">
                <a:solidFill>
                  <a:srgbClr val="B2284B"/>
                </a:solidFill>
                <a:latin typeface="Arial"/>
                <a:cs typeface="Arial"/>
              </a:rPr>
              <a:t>TL </a:t>
            </a:r>
            <a:r>
              <a:rPr sz="1257" spc="-28" dirty="0">
                <a:solidFill>
                  <a:srgbClr val="B2284B"/>
                </a:solidFill>
                <a:latin typeface="Arial"/>
                <a:cs typeface="Arial"/>
              </a:rPr>
              <a:t>Tübitak</a:t>
            </a:r>
            <a:r>
              <a:rPr sz="1257" spc="-23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B2284B"/>
                </a:solidFill>
                <a:latin typeface="Arial"/>
                <a:cs typeface="Arial"/>
              </a:rPr>
              <a:t>Ödülü</a:t>
            </a:r>
            <a:endParaRPr sz="1257">
              <a:latin typeface="Arial"/>
              <a:cs typeface="Arial"/>
            </a:endParaRPr>
          </a:p>
          <a:p>
            <a:pPr marL="17741" marR="7096">
              <a:lnSpc>
                <a:spcPct val="101899"/>
              </a:lnSpc>
            </a:pPr>
            <a:r>
              <a:rPr sz="1257" spc="-28" dirty="0">
                <a:solidFill>
                  <a:srgbClr val="B2284B"/>
                </a:solidFill>
                <a:latin typeface="Arial"/>
                <a:cs typeface="Arial"/>
              </a:rPr>
              <a:t>-3500</a:t>
            </a:r>
            <a:r>
              <a:rPr sz="1257" spc="-119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257" spc="-14" dirty="0">
                <a:solidFill>
                  <a:srgbClr val="B2284B"/>
                </a:solidFill>
                <a:latin typeface="Arial"/>
                <a:cs typeface="Arial"/>
              </a:rPr>
              <a:t>TL</a:t>
            </a:r>
            <a:r>
              <a:rPr sz="1257" spc="-14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257" spc="-21" dirty="0">
                <a:solidFill>
                  <a:srgbClr val="B2284B"/>
                </a:solidFill>
                <a:latin typeface="Arial"/>
                <a:cs typeface="Arial"/>
              </a:rPr>
              <a:t>YTÜ</a:t>
            </a:r>
            <a:r>
              <a:rPr sz="1257" spc="-15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B2284B"/>
                </a:solidFill>
                <a:latin typeface="Arial"/>
                <a:cs typeface="Arial"/>
              </a:rPr>
              <a:t>Akadesmisyen  Ödülü</a:t>
            </a:r>
            <a:endParaRPr sz="125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47799" y="8443378"/>
            <a:ext cx="43640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RED</a:t>
            </a:r>
            <a:endParaRPr sz="153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29489" y="7537459"/>
            <a:ext cx="77879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Olumsuz</a:t>
            </a:r>
            <a:endParaRPr sz="153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35008" y="7537459"/>
            <a:ext cx="630661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Olumlu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012705" y="758415"/>
            <a:ext cx="6126563" cy="8454072"/>
            <a:chOff x="1869113" y="542941"/>
            <a:chExt cx="4385945" cy="6052185"/>
          </a:xfrm>
        </p:grpSpPr>
        <p:sp>
          <p:nvSpPr>
            <p:cNvPr id="30" name="object 30"/>
            <p:cNvSpPr/>
            <p:nvPr/>
          </p:nvSpPr>
          <p:spPr>
            <a:xfrm>
              <a:off x="3777757" y="4694288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1" name="object 31"/>
            <p:cNvSpPr/>
            <p:nvPr/>
          </p:nvSpPr>
          <p:spPr>
            <a:xfrm>
              <a:off x="2606700" y="6377484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2" name="object 32"/>
            <p:cNvSpPr/>
            <p:nvPr/>
          </p:nvSpPr>
          <p:spPr>
            <a:xfrm>
              <a:off x="3767707" y="3308708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3767707" y="3989698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3781943" y="5380856"/>
              <a:ext cx="0" cy="282575"/>
            </a:xfrm>
            <a:custGeom>
              <a:avLst/>
              <a:gdLst/>
              <a:ahLst/>
              <a:cxnLst/>
              <a:rect l="l" t="t" r="r" b="b"/>
              <a:pathLst>
                <a:path h="282575">
                  <a:moveTo>
                    <a:pt x="0" y="28240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4988380" y="5644216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5750" y="5644216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2606702" y="5644215"/>
              <a:ext cx="2400935" cy="0"/>
            </a:xfrm>
            <a:custGeom>
              <a:avLst/>
              <a:gdLst/>
              <a:ahLst/>
              <a:cxnLst/>
              <a:rect l="l" t="t" r="r" b="b"/>
              <a:pathLst>
                <a:path w="2400935">
                  <a:moveTo>
                    <a:pt x="2400731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2554427" y="915657"/>
              <a:ext cx="854303" cy="4506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4971275" y="915657"/>
              <a:ext cx="830643" cy="4506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1869113" y="542941"/>
              <a:ext cx="4385945" cy="628015"/>
            </a:xfrm>
            <a:custGeom>
              <a:avLst/>
              <a:gdLst/>
              <a:ahLst/>
              <a:cxnLst/>
              <a:rect l="l" t="t" r="r" b="b"/>
              <a:pathLst>
                <a:path w="4385945" h="628015">
                  <a:moveTo>
                    <a:pt x="0" y="0"/>
                  </a:moveTo>
                  <a:lnTo>
                    <a:pt x="549478" y="626783"/>
                  </a:lnTo>
                  <a:lnTo>
                    <a:pt x="3954310" y="627811"/>
                  </a:lnTo>
                  <a:lnTo>
                    <a:pt x="4385881" y="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651887" y="903105"/>
            <a:ext cx="2925992" cy="516511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52335">
              <a:spcBef>
                <a:spcPts val="140"/>
              </a:spcBef>
            </a:pPr>
            <a:r>
              <a:rPr sz="3600" b="1" spc="-84" dirty="0"/>
              <a:t>PATENT</a:t>
            </a:r>
            <a:r>
              <a:rPr sz="3600" b="1" spc="-237" dirty="0"/>
              <a:t> </a:t>
            </a:r>
            <a:r>
              <a:rPr sz="3600" b="1" spc="-28" dirty="0"/>
              <a:t>SÜRECİ</a:t>
            </a:r>
          </a:p>
        </p:txBody>
      </p:sp>
      <p:grpSp>
        <p:nvGrpSpPr>
          <p:cNvPr id="42" name="object 42"/>
          <p:cNvGrpSpPr/>
          <p:nvPr/>
        </p:nvGrpSpPr>
        <p:grpSpPr>
          <a:xfrm>
            <a:off x="6908850" y="3805968"/>
            <a:ext cx="1462676" cy="5060380"/>
            <a:chOff x="1794764" y="2724654"/>
            <a:chExt cx="1047115" cy="3622675"/>
          </a:xfrm>
        </p:grpSpPr>
        <p:sp>
          <p:nvSpPr>
            <p:cNvPr id="43" name="object 43"/>
            <p:cNvSpPr/>
            <p:nvPr/>
          </p:nvSpPr>
          <p:spPr>
            <a:xfrm>
              <a:off x="2144815" y="5970017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381000" h="377825">
                  <a:moveTo>
                    <a:pt x="230212" y="348119"/>
                  </a:moveTo>
                  <a:lnTo>
                    <a:pt x="150672" y="348119"/>
                  </a:lnTo>
                  <a:lnTo>
                    <a:pt x="182879" y="374497"/>
                  </a:lnTo>
                  <a:lnTo>
                    <a:pt x="185026" y="376300"/>
                  </a:lnTo>
                  <a:lnTo>
                    <a:pt x="187756" y="377240"/>
                  </a:lnTo>
                  <a:lnTo>
                    <a:pt x="193128" y="377240"/>
                  </a:lnTo>
                  <a:lnTo>
                    <a:pt x="195783" y="376300"/>
                  </a:lnTo>
                  <a:lnTo>
                    <a:pt x="230212" y="348119"/>
                  </a:lnTo>
                  <a:close/>
                </a:path>
                <a:path w="381000" h="377825">
                  <a:moveTo>
                    <a:pt x="147662" y="0"/>
                  </a:moveTo>
                  <a:lnTo>
                    <a:pt x="141566" y="1511"/>
                  </a:lnTo>
                  <a:lnTo>
                    <a:pt x="138125" y="6032"/>
                  </a:lnTo>
                  <a:lnTo>
                    <a:pt x="113169" y="39369"/>
                  </a:lnTo>
                  <a:lnTo>
                    <a:pt x="65836" y="41236"/>
                  </a:lnTo>
                  <a:lnTo>
                    <a:pt x="61099" y="45402"/>
                  </a:lnTo>
                  <a:lnTo>
                    <a:pt x="60173" y="51066"/>
                  </a:lnTo>
                  <a:lnTo>
                    <a:pt x="53568" y="92163"/>
                  </a:lnTo>
                  <a:lnTo>
                    <a:pt x="12547" y="115760"/>
                  </a:lnTo>
                  <a:lnTo>
                    <a:pt x="10325" y="121704"/>
                  </a:lnTo>
                  <a:lnTo>
                    <a:pt x="12141" y="127088"/>
                  </a:lnTo>
                  <a:lnTo>
                    <a:pt x="25311" y="166598"/>
                  </a:lnTo>
                  <a:lnTo>
                    <a:pt x="3009" y="201815"/>
                  </a:lnTo>
                  <a:lnTo>
                    <a:pt x="0" y="206616"/>
                  </a:lnTo>
                  <a:lnTo>
                    <a:pt x="787" y="212839"/>
                  </a:lnTo>
                  <a:lnTo>
                    <a:pt x="34937" y="245630"/>
                  </a:lnTo>
                  <a:lnTo>
                    <a:pt x="31546" y="287134"/>
                  </a:lnTo>
                  <a:lnTo>
                    <a:pt x="31140" y="292811"/>
                  </a:lnTo>
                  <a:lnTo>
                    <a:pt x="34632" y="297967"/>
                  </a:lnTo>
                  <a:lnTo>
                    <a:pt x="80200" y="311099"/>
                  </a:lnTo>
                  <a:lnTo>
                    <a:pt x="98678" y="354698"/>
                  </a:lnTo>
                  <a:lnTo>
                    <a:pt x="104279" y="357708"/>
                  </a:lnTo>
                  <a:lnTo>
                    <a:pt x="109791" y="356514"/>
                  </a:lnTo>
                  <a:lnTo>
                    <a:pt x="150672" y="348119"/>
                  </a:lnTo>
                  <a:lnTo>
                    <a:pt x="284998" y="348119"/>
                  </a:lnTo>
                  <a:lnTo>
                    <a:pt x="300710" y="311099"/>
                  </a:lnTo>
                  <a:lnTo>
                    <a:pt x="340728" y="299542"/>
                  </a:lnTo>
                  <a:lnTo>
                    <a:pt x="346176" y="298043"/>
                  </a:lnTo>
                  <a:lnTo>
                    <a:pt x="349757" y="292811"/>
                  </a:lnTo>
                  <a:lnTo>
                    <a:pt x="349338" y="287134"/>
                  </a:lnTo>
                  <a:lnTo>
                    <a:pt x="348546" y="277393"/>
                  </a:lnTo>
                  <a:lnTo>
                    <a:pt x="175412" y="277393"/>
                  </a:lnTo>
                  <a:lnTo>
                    <a:pt x="169964" y="274675"/>
                  </a:lnTo>
                  <a:lnTo>
                    <a:pt x="166547" y="271144"/>
                  </a:lnTo>
                  <a:lnTo>
                    <a:pt x="105206" y="208838"/>
                  </a:lnTo>
                  <a:lnTo>
                    <a:pt x="100977" y="204596"/>
                  </a:lnTo>
                  <a:lnTo>
                    <a:pt x="100977" y="197662"/>
                  </a:lnTo>
                  <a:lnTo>
                    <a:pt x="105206" y="193420"/>
                  </a:lnTo>
                  <a:lnTo>
                    <a:pt x="124510" y="173774"/>
                  </a:lnTo>
                  <a:lnTo>
                    <a:pt x="205309" y="173774"/>
                  </a:lnTo>
                  <a:lnTo>
                    <a:pt x="241249" y="119913"/>
                  </a:lnTo>
                  <a:lnTo>
                    <a:pt x="244551" y="114896"/>
                  </a:lnTo>
                  <a:lnTo>
                    <a:pt x="251294" y="113677"/>
                  </a:lnTo>
                  <a:lnTo>
                    <a:pt x="364616" y="113677"/>
                  </a:lnTo>
                  <a:lnTo>
                    <a:pt x="327317" y="92163"/>
                  </a:lnTo>
                  <a:lnTo>
                    <a:pt x="320636" y="50990"/>
                  </a:lnTo>
                  <a:lnTo>
                    <a:pt x="319709" y="45402"/>
                  </a:lnTo>
                  <a:lnTo>
                    <a:pt x="315048" y="41236"/>
                  </a:lnTo>
                  <a:lnTo>
                    <a:pt x="267715" y="39369"/>
                  </a:lnTo>
                  <a:lnTo>
                    <a:pt x="253393" y="20294"/>
                  </a:lnTo>
                  <a:lnTo>
                    <a:pt x="190411" y="20294"/>
                  </a:lnTo>
                  <a:lnTo>
                    <a:pt x="147662" y="0"/>
                  </a:lnTo>
                  <a:close/>
                </a:path>
                <a:path w="381000" h="377825">
                  <a:moveTo>
                    <a:pt x="284998" y="348119"/>
                  </a:moveTo>
                  <a:lnTo>
                    <a:pt x="230212" y="348119"/>
                  </a:lnTo>
                  <a:lnTo>
                    <a:pt x="276605" y="357644"/>
                  </a:lnTo>
                  <a:lnTo>
                    <a:pt x="282206" y="354698"/>
                  </a:lnTo>
                  <a:lnTo>
                    <a:pt x="284998" y="348119"/>
                  </a:lnTo>
                  <a:close/>
                </a:path>
                <a:path w="381000" h="377825">
                  <a:moveTo>
                    <a:pt x="364616" y="113677"/>
                  </a:moveTo>
                  <a:lnTo>
                    <a:pt x="251294" y="113677"/>
                  </a:lnTo>
                  <a:lnTo>
                    <a:pt x="278764" y="132613"/>
                  </a:lnTo>
                  <a:lnTo>
                    <a:pt x="280047" y="139420"/>
                  </a:lnTo>
                  <a:lnTo>
                    <a:pt x="193128" y="269570"/>
                  </a:lnTo>
                  <a:lnTo>
                    <a:pt x="189979" y="274231"/>
                  </a:lnTo>
                  <a:lnTo>
                    <a:pt x="185102" y="277393"/>
                  </a:lnTo>
                  <a:lnTo>
                    <a:pt x="348546" y="277393"/>
                  </a:lnTo>
                  <a:lnTo>
                    <a:pt x="345960" y="245630"/>
                  </a:lnTo>
                  <a:lnTo>
                    <a:pt x="380098" y="212839"/>
                  </a:lnTo>
                  <a:lnTo>
                    <a:pt x="380885" y="206616"/>
                  </a:lnTo>
                  <a:lnTo>
                    <a:pt x="377875" y="201815"/>
                  </a:lnTo>
                  <a:lnTo>
                    <a:pt x="355574" y="166598"/>
                  </a:lnTo>
                  <a:lnTo>
                    <a:pt x="370560" y="121704"/>
                  </a:lnTo>
                  <a:lnTo>
                    <a:pt x="368338" y="115823"/>
                  </a:lnTo>
                  <a:lnTo>
                    <a:pt x="364616" y="113677"/>
                  </a:lnTo>
                  <a:close/>
                </a:path>
                <a:path w="381000" h="377825">
                  <a:moveTo>
                    <a:pt x="205309" y="173774"/>
                  </a:moveTo>
                  <a:lnTo>
                    <a:pt x="131330" y="173774"/>
                  </a:lnTo>
                  <a:lnTo>
                    <a:pt x="175412" y="218579"/>
                  </a:lnTo>
                  <a:lnTo>
                    <a:pt x="205309" y="173774"/>
                  </a:lnTo>
                  <a:close/>
                </a:path>
                <a:path w="381000" h="377825">
                  <a:moveTo>
                    <a:pt x="233146" y="0"/>
                  </a:moveTo>
                  <a:lnTo>
                    <a:pt x="190411" y="20294"/>
                  </a:lnTo>
                  <a:lnTo>
                    <a:pt x="253393" y="20294"/>
                  </a:lnTo>
                  <a:lnTo>
                    <a:pt x="242684" y="6032"/>
                  </a:lnTo>
                  <a:lnTo>
                    <a:pt x="239318" y="1511"/>
                  </a:lnTo>
                  <a:lnTo>
                    <a:pt x="23314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1801114" y="2731004"/>
              <a:ext cx="1034415" cy="3428365"/>
            </a:xfrm>
            <a:custGeom>
              <a:avLst/>
              <a:gdLst/>
              <a:ahLst/>
              <a:cxnLst/>
              <a:rect l="l" t="t" r="r" b="b"/>
              <a:pathLst>
                <a:path w="1034414" h="3428365">
                  <a:moveTo>
                    <a:pt x="1034186" y="0"/>
                  </a:moveTo>
                  <a:lnTo>
                    <a:pt x="0" y="0"/>
                  </a:lnTo>
                  <a:lnTo>
                    <a:pt x="0" y="3428276"/>
                  </a:lnTo>
                  <a:lnTo>
                    <a:pt x="175590" y="3428276"/>
                  </a:lnTo>
                </a:path>
              </a:pathLst>
            </a:custGeom>
            <a:ln w="127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46" name="object 46"/>
            <p:cNvSpPr/>
            <p:nvPr/>
          </p:nvSpPr>
          <p:spPr>
            <a:xfrm>
              <a:off x="3370648" y="1415862"/>
              <a:ext cx="346710" cy="404495"/>
            </a:xfrm>
            <a:custGeom>
              <a:avLst/>
              <a:gdLst/>
              <a:ahLst/>
              <a:cxnLst/>
              <a:rect l="l" t="t" r="r" b="b"/>
              <a:pathLst>
                <a:path w="346710" h="404494">
                  <a:moveTo>
                    <a:pt x="0" y="0"/>
                  </a:moveTo>
                  <a:lnTo>
                    <a:pt x="90093" y="271272"/>
                  </a:lnTo>
                  <a:lnTo>
                    <a:pt x="177698" y="404063"/>
                  </a:lnTo>
                  <a:lnTo>
                    <a:pt x="346354" y="310705"/>
                  </a:lnTo>
                  <a:lnTo>
                    <a:pt x="316572" y="255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91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7" name="object 47"/>
            <p:cNvSpPr/>
            <p:nvPr/>
          </p:nvSpPr>
          <p:spPr>
            <a:xfrm>
              <a:off x="3368772" y="1414310"/>
              <a:ext cx="350520" cy="407670"/>
            </a:xfrm>
            <a:custGeom>
              <a:avLst/>
              <a:gdLst/>
              <a:ahLst/>
              <a:cxnLst/>
              <a:rect l="l" t="t" r="r" b="b"/>
              <a:pathLst>
                <a:path w="350520" h="407669">
                  <a:moveTo>
                    <a:pt x="3136" y="0"/>
                  </a:moveTo>
                  <a:lnTo>
                    <a:pt x="0" y="2184"/>
                  </a:lnTo>
                  <a:lnTo>
                    <a:pt x="90297" y="273926"/>
                  </a:lnTo>
                  <a:lnTo>
                    <a:pt x="177914" y="406704"/>
                  </a:lnTo>
                  <a:lnTo>
                    <a:pt x="180530" y="407352"/>
                  </a:lnTo>
                  <a:lnTo>
                    <a:pt x="188448" y="402971"/>
                  </a:lnTo>
                  <a:lnTo>
                    <a:pt x="180213" y="402971"/>
                  </a:lnTo>
                  <a:lnTo>
                    <a:pt x="93789" y="271945"/>
                  </a:lnTo>
                  <a:lnTo>
                    <a:pt x="5918" y="7378"/>
                  </a:lnTo>
                  <a:lnTo>
                    <a:pt x="12278" y="7378"/>
                  </a:lnTo>
                  <a:lnTo>
                    <a:pt x="3136" y="0"/>
                  </a:lnTo>
                  <a:close/>
                </a:path>
                <a:path w="350520" h="407669">
                  <a:moveTo>
                    <a:pt x="12278" y="7378"/>
                  </a:moveTo>
                  <a:lnTo>
                    <a:pt x="5918" y="7378"/>
                  </a:lnTo>
                  <a:lnTo>
                    <a:pt x="316890" y="258381"/>
                  </a:lnTo>
                  <a:lnTo>
                    <a:pt x="345541" y="311480"/>
                  </a:lnTo>
                  <a:lnTo>
                    <a:pt x="180213" y="402971"/>
                  </a:lnTo>
                  <a:lnTo>
                    <a:pt x="188448" y="402971"/>
                  </a:lnTo>
                  <a:lnTo>
                    <a:pt x="349211" y="314007"/>
                  </a:lnTo>
                  <a:lnTo>
                    <a:pt x="349999" y="311315"/>
                  </a:lnTo>
                  <a:lnTo>
                    <a:pt x="319709" y="255524"/>
                  </a:lnTo>
                  <a:lnTo>
                    <a:pt x="12278" y="7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8" name="object 48"/>
            <p:cNvSpPr/>
            <p:nvPr/>
          </p:nvSpPr>
          <p:spPr>
            <a:xfrm>
              <a:off x="3654817" y="1554328"/>
              <a:ext cx="167640" cy="382270"/>
            </a:xfrm>
            <a:custGeom>
              <a:avLst/>
              <a:gdLst/>
              <a:ahLst/>
              <a:cxnLst/>
              <a:rect l="l" t="t" r="r" b="b"/>
              <a:pathLst>
                <a:path w="167639" h="382269">
                  <a:moveTo>
                    <a:pt x="167436" y="0"/>
                  </a:moveTo>
                  <a:lnTo>
                    <a:pt x="118402" y="8978"/>
                  </a:lnTo>
                  <a:lnTo>
                    <a:pt x="0" y="169011"/>
                  </a:lnTo>
                  <a:lnTo>
                    <a:pt x="61328" y="170040"/>
                  </a:lnTo>
                  <a:lnTo>
                    <a:pt x="9829" y="382244"/>
                  </a:lnTo>
                  <a:lnTo>
                    <a:pt x="152374" y="195186"/>
                  </a:lnTo>
                  <a:lnTo>
                    <a:pt x="167436" y="0"/>
                  </a:lnTo>
                  <a:close/>
                </a:path>
              </a:pathLst>
            </a:custGeom>
            <a:solidFill>
              <a:srgbClr val="A691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9" name="object 49"/>
            <p:cNvSpPr/>
            <p:nvPr/>
          </p:nvSpPr>
          <p:spPr>
            <a:xfrm>
              <a:off x="3653213" y="1552370"/>
              <a:ext cx="171450" cy="385445"/>
            </a:xfrm>
            <a:custGeom>
              <a:avLst/>
              <a:gdLst/>
              <a:ahLst/>
              <a:cxnLst/>
              <a:rect l="l" t="t" r="r" b="b"/>
              <a:pathLst>
                <a:path w="171450" h="385444">
                  <a:moveTo>
                    <a:pt x="168694" y="0"/>
                  </a:moveTo>
                  <a:lnTo>
                    <a:pt x="119659" y="8966"/>
                  </a:lnTo>
                  <a:lnTo>
                    <a:pt x="118414" y="9740"/>
                  </a:lnTo>
                  <a:lnTo>
                    <a:pt x="0" y="169786"/>
                  </a:lnTo>
                  <a:lnTo>
                    <a:pt x="1574" y="172974"/>
                  </a:lnTo>
                  <a:lnTo>
                    <a:pt x="60375" y="173951"/>
                  </a:lnTo>
                  <a:lnTo>
                    <a:pt x="9499" y="383730"/>
                  </a:lnTo>
                  <a:lnTo>
                    <a:pt x="13004" y="385432"/>
                  </a:lnTo>
                  <a:lnTo>
                    <a:pt x="20543" y="375539"/>
                  </a:lnTo>
                  <a:lnTo>
                    <a:pt x="15633" y="375539"/>
                  </a:lnTo>
                  <a:lnTo>
                    <a:pt x="64858" y="172478"/>
                  </a:lnTo>
                  <a:lnTo>
                    <a:pt x="62953" y="170002"/>
                  </a:lnTo>
                  <a:lnTo>
                    <a:pt x="5511" y="169037"/>
                  </a:lnTo>
                  <a:lnTo>
                    <a:pt x="121145" y="12750"/>
                  </a:lnTo>
                  <a:lnTo>
                    <a:pt x="166852" y="4381"/>
                  </a:lnTo>
                  <a:lnTo>
                    <a:pt x="170855" y="4381"/>
                  </a:lnTo>
                  <a:lnTo>
                    <a:pt x="171030" y="2108"/>
                  </a:lnTo>
                  <a:lnTo>
                    <a:pt x="168694" y="0"/>
                  </a:lnTo>
                  <a:close/>
                </a:path>
                <a:path w="171450" h="385444">
                  <a:moveTo>
                    <a:pt x="170855" y="4381"/>
                  </a:moveTo>
                  <a:lnTo>
                    <a:pt x="166852" y="4381"/>
                  </a:lnTo>
                  <a:lnTo>
                    <a:pt x="152018" y="196392"/>
                  </a:lnTo>
                  <a:lnTo>
                    <a:pt x="15633" y="375539"/>
                  </a:lnTo>
                  <a:lnTo>
                    <a:pt x="20543" y="375539"/>
                  </a:lnTo>
                  <a:lnTo>
                    <a:pt x="155549" y="198374"/>
                  </a:lnTo>
                  <a:lnTo>
                    <a:pt x="155955" y="197294"/>
                  </a:lnTo>
                  <a:lnTo>
                    <a:pt x="170855" y="43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0" name="object 50"/>
            <p:cNvSpPr/>
            <p:nvPr/>
          </p:nvSpPr>
          <p:spPr>
            <a:xfrm>
              <a:off x="3333206" y="1709256"/>
              <a:ext cx="383540" cy="226695"/>
            </a:xfrm>
            <a:custGeom>
              <a:avLst/>
              <a:gdLst/>
              <a:ahLst/>
              <a:cxnLst/>
              <a:rect l="l" t="t" r="r" b="b"/>
              <a:pathLst>
                <a:path w="383539" h="226694">
                  <a:moveTo>
                    <a:pt x="0" y="0"/>
                  </a:moveTo>
                  <a:lnTo>
                    <a:pt x="219265" y="164998"/>
                  </a:lnTo>
                  <a:lnTo>
                    <a:pt x="331508" y="226301"/>
                  </a:lnTo>
                  <a:lnTo>
                    <a:pt x="346582" y="127279"/>
                  </a:lnTo>
                  <a:lnTo>
                    <a:pt x="366140" y="115239"/>
                  </a:lnTo>
                  <a:lnTo>
                    <a:pt x="383298" y="14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91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1" name="object 51"/>
            <p:cNvSpPr/>
            <p:nvPr/>
          </p:nvSpPr>
          <p:spPr>
            <a:xfrm>
              <a:off x="3331998" y="1707257"/>
              <a:ext cx="386715" cy="230504"/>
            </a:xfrm>
            <a:custGeom>
              <a:avLst/>
              <a:gdLst/>
              <a:ahLst/>
              <a:cxnLst/>
              <a:rect l="l" t="t" r="r" b="b"/>
              <a:pathLst>
                <a:path w="386714" h="230505">
                  <a:moveTo>
                    <a:pt x="1295" y="0"/>
                  </a:moveTo>
                  <a:lnTo>
                    <a:pt x="0" y="3594"/>
                  </a:lnTo>
                  <a:lnTo>
                    <a:pt x="219265" y="168579"/>
                  </a:lnTo>
                  <a:lnTo>
                    <a:pt x="331749" y="230035"/>
                  </a:lnTo>
                  <a:lnTo>
                    <a:pt x="334695" y="228638"/>
                  </a:lnTo>
                  <a:lnTo>
                    <a:pt x="335224" y="225158"/>
                  </a:lnTo>
                  <a:lnTo>
                    <a:pt x="331215" y="225158"/>
                  </a:lnTo>
                  <a:lnTo>
                    <a:pt x="221449" y="165265"/>
                  </a:lnTo>
                  <a:lnTo>
                    <a:pt x="7505" y="4229"/>
                  </a:lnTo>
                  <a:lnTo>
                    <a:pt x="112089" y="4229"/>
                  </a:lnTo>
                  <a:lnTo>
                    <a:pt x="1295" y="0"/>
                  </a:lnTo>
                  <a:close/>
                </a:path>
                <a:path w="386714" h="230505">
                  <a:moveTo>
                    <a:pt x="112089" y="4229"/>
                  </a:moveTo>
                  <a:lnTo>
                    <a:pt x="7505" y="4229"/>
                  </a:lnTo>
                  <a:lnTo>
                    <a:pt x="382142" y="18529"/>
                  </a:lnTo>
                  <a:lnTo>
                    <a:pt x="365518" y="116014"/>
                  </a:lnTo>
                  <a:lnTo>
                    <a:pt x="346760" y="127584"/>
                  </a:lnTo>
                  <a:lnTo>
                    <a:pt x="345820" y="128955"/>
                  </a:lnTo>
                  <a:lnTo>
                    <a:pt x="331215" y="225158"/>
                  </a:lnTo>
                  <a:lnTo>
                    <a:pt x="335224" y="225158"/>
                  </a:lnTo>
                  <a:lnTo>
                    <a:pt x="349618" y="130492"/>
                  </a:lnTo>
                  <a:lnTo>
                    <a:pt x="368388" y="118935"/>
                  </a:lnTo>
                  <a:lnTo>
                    <a:pt x="369315" y="117576"/>
                  </a:lnTo>
                  <a:lnTo>
                    <a:pt x="386473" y="16954"/>
                  </a:lnTo>
                  <a:lnTo>
                    <a:pt x="384581" y="14630"/>
                  </a:lnTo>
                  <a:lnTo>
                    <a:pt x="112089" y="4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2" name="object 52"/>
            <p:cNvSpPr/>
            <p:nvPr/>
          </p:nvSpPr>
          <p:spPr>
            <a:xfrm>
              <a:off x="3531906" y="1722161"/>
              <a:ext cx="185744" cy="3255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3" name="object 53"/>
            <p:cNvSpPr/>
            <p:nvPr/>
          </p:nvSpPr>
          <p:spPr>
            <a:xfrm>
              <a:off x="3810725" y="1552374"/>
              <a:ext cx="133527" cy="1276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4" name="object 54"/>
            <p:cNvSpPr/>
            <p:nvPr/>
          </p:nvSpPr>
          <p:spPr>
            <a:xfrm>
              <a:off x="3868861" y="1763268"/>
              <a:ext cx="372645" cy="3865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5" name="object 55"/>
            <p:cNvSpPr/>
            <p:nvPr/>
          </p:nvSpPr>
          <p:spPr>
            <a:xfrm>
              <a:off x="3842296" y="1763268"/>
              <a:ext cx="7620" cy="386715"/>
            </a:xfrm>
            <a:custGeom>
              <a:avLst/>
              <a:gdLst/>
              <a:ahLst/>
              <a:cxnLst/>
              <a:rect l="l" t="t" r="r" b="b"/>
              <a:pathLst>
                <a:path w="7620" h="386714">
                  <a:moveTo>
                    <a:pt x="7238" y="0"/>
                  </a:moveTo>
                  <a:lnTo>
                    <a:pt x="0" y="0"/>
                  </a:lnTo>
                  <a:lnTo>
                    <a:pt x="0" y="386549"/>
                  </a:lnTo>
                  <a:lnTo>
                    <a:pt x="7238" y="386549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A691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6" name="object 56"/>
            <p:cNvSpPr/>
            <p:nvPr/>
          </p:nvSpPr>
          <p:spPr>
            <a:xfrm>
              <a:off x="3582628" y="1959457"/>
              <a:ext cx="237036" cy="18880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3023171" y="2532138"/>
              <a:ext cx="1215885" cy="5424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3264700" y="3605707"/>
              <a:ext cx="283845" cy="959485"/>
            </a:xfrm>
            <a:custGeom>
              <a:avLst/>
              <a:gdLst/>
              <a:ahLst/>
              <a:cxnLst/>
              <a:rect l="l" t="t" r="r" b="b"/>
              <a:pathLst>
                <a:path w="283845" h="959485">
                  <a:moveTo>
                    <a:pt x="241122" y="659041"/>
                  </a:moveTo>
                  <a:lnTo>
                    <a:pt x="231140" y="656996"/>
                  </a:lnTo>
                  <a:lnTo>
                    <a:pt x="30010" y="656996"/>
                  </a:lnTo>
                  <a:lnTo>
                    <a:pt x="76" y="684136"/>
                  </a:lnTo>
                  <a:lnTo>
                    <a:pt x="0" y="946632"/>
                  </a:lnTo>
                  <a:lnTo>
                    <a:pt x="4737" y="951433"/>
                  </a:lnTo>
                  <a:lnTo>
                    <a:pt x="208572" y="951433"/>
                  </a:lnTo>
                  <a:lnTo>
                    <a:pt x="213309" y="946632"/>
                  </a:lnTo>
                  <a:lnTo>
                    <a:pt x="213309" y="940765"/>
                  </a:lnTo>
                  <a:lnTo>
                    <a:pt x="229616" y="940765"/>
                  </a:lnTo>
                  <a:lnTo>
                    <a:pt x="205689" y="916787"/>
                  </a:lnTo>
                  <a:lnTo>
                    <a:pt x="199199" y="910297"/>
                  </a:lnTo>
                  <a:lnTo>
                    <a:pt x="192824" y="913244"/>
                  </a:lnTo>
                  <a:lnTo>
                    <a:pt x="186004" y="915149"/>
                  </a:lnTo>
                  <a:lnTo>
                    <a:pt x="179006" y="916000"/>
                  </a:lnTo>
                  <a:lnTo>
                    <a:pt x="173875" y="916787"/>
                  </a:lnTo>
                  <a:lnTo>
                    <a:pt x="170586" y="916635"/>
                  </a:lnTo>
                  <a:lnTo>
                    <a:pt x="119684" y="894041"/>
                  </a:lnTo>
                  <a:lnTo>
                    <a:pt x="101828" y="847572"/>
                  </a:lnTo>
                  <a:lnTo>
                    <a:pt x="103212" y="833907"/>
                  </a:lnTo>
                  <a:lnTo>
                    <a:pt x="122199" y="798677"/>
                  </a:lnTo>
                  <a:lnTo>
                    <a:pt x="157454" y="779970"/>
                  </a:lnTo>
                  <a:lnTo>
                    <a:pt x="170992" y="778700"/>
                  </a:lnTo>
                  <a:lnTo>
                    <a:pt x="182702" y="779741"/>
                  </a:lnTo>
                  <a:lnTo>
                    <a:pt x="193763" y="782662"/>
                  </a:lnTo>
                  <a:lnTo>
                    <a:pt x="204025" y="787298"/>
                  </a:lnTo>
                  <a:lnTo>
                    <a:pt x="213309" y="793470"/>
                  </a:lnTo>
                  <a:lnTo>
                    <a:pt x="213309" y="778700"/>
                  </a:lnTo>
                  <a:lnTo>
                    <a:pt x="213309" y="745693"/>
                  </a:lnTo>
                  <a:lnTo>
                    <a:pt x="213309" y="724865"/>
                  </a:lnTo>
                  <a:lnTo>
                    <a:pt x="213309" y="690003"/>
                  </a:lnTo>
                  <a:lnTo>
                    <a:pt x="208508" y="685266"/>
                  </a:lnTo>
                  <a:lnTo>
                    <a:pt x="162534" y="685241"/>
                  </a:lnTo>
                  <a:lnTo>
                    <a:pt x="162534" y="724865"/>
                  </a:lnTo>
                  <a:lnTo>
                    <a:pt x="162534" y="745693"/>
                  </a:lnTo>
                  <a:lnTo>
                    <a:pt x="52412" y="745693"/>
                  </a:lnTo>
                  <a:lnTo>
                    <a:pt x="52412" y="724865"/>
                  </a:lnTo>
                  <a:lnTo>
                    <a:pt x="162534" y="724865"/>
                  </a:lnTo>
                  <a:lnTo>
                    <a:pt x="162534" y="685241"/>
                  </a:lnTo>
                  <a:lnTo>
                    <a:pt x="20993" y="685152"/>
                  </a:lnTo>
                  <a:lnTo>
                    <a:pt x="20993" y="677875"/>
                  </a:lnTo>
                  <a:lnTo>
                    <a:pt x="31991" y="674166"/>
                  </a:lnTo>
                  <a:lnTo>
                    <a:pt x="224650" y="674166"/>
                  </a:lnTo>
                  <a:lnTo>
                    <a:pt x="224434" y="680478"/>
                  </a:lnTo>
                  <a:lnTo>
                    <a:pt x="224307" y="804303"/>
                  </a:lnTo>
                  <a:lnTo>
                    <a:pt x="230784" y="813765"/>
                  </a:lnTo>
                  <a:lnTo>
                    <a:pt x="235635" y="824255"/>
                  </a:lnTo>
                  <a:lnTo>
                    <a:pt x="238671" y="835583"/>
                  </a:lnTo>
                  <a:lnTo>
                    <a:pt x="239712" y="847572"/>
                  </a:lnTo>
                  <a:lnTo>
                    <a:pt x="239318" y="854989"/>
                  </a:lnTo>
                  <a:lnTo>
                    <a:pt x="238137" y="862241"/>
                  </a:lnTo>
                  <a:lnTo>
                    <a:pt x="236220" y="869276"/>
                  </a:lnTo>
                  <a:lnTo>
                    <a:pt x="233565" y="876058"/>
                  </a:lnTo>
                  <a:lnTo>
                    <a:pt x="241122" y="883615"/>
                  </a:lnTo>
                  <a:lnTo>
                    <a:pt x="241122" y="674166"/>
                  </a:lnTo>
                  <a:lnTo>
                    <a:pt x="241122" y="659041"/>
                  </a:lnTo>
                  <a:close/>
                </a:path>
                <a:path w="283845" h="959485">
                  <a:moveTo>
                    <a:pt x="281838" y="27292"/>
                  </a:moveTo>
                  <a:lnTo>
                    <a:pt x="279742" y="16662"/>
                  </a:lnTo>
                  <a:lnTo>
                    <a:pt x="274002" y="7988"/>
                  </a:lnTo>
                  <a:lnTo>
                    <a:pt x="265442" y="2146"/>
                  </a:lnTo>
                  <a:lnTo>
                    <a:pt x="254901" y="0"/>
                  </a:lnTo>
                  <a:lnTo>
                    <a:pt x="67475" y="0"/>
                  </a:lnTo>
                  <a:lnTo>
                    <a:pt x="57315" y="2057"/>
                  </a:lnTo>
                  <a:lnTo>
                    <a:pt x="49060" y="7670"/>
                  </a:lnTo>
                  <a:lnTo>
                    <a:pt x="43510" y="15976"/>
                  </a:lnTo>
                  <a:lnTo>
                    <a:pt x="41478" y="26149"/>
                  </a:lnTo>
                  <a:lnTo>
                    <a:pt x="41478" y="253555"/>
                  </a:lnTo>
                  <a:lnTo>
                    <a:pt x="43599" y="264185"/>
                  </a:lnTo>
                  <a:lnTo>
                    <a:pt x="49390" y="272859"/>
                  </a:lnTo>
                  <a:lnTo>
                    <a:pt x="58013" y="278701"/>
                  </a:lnTo>
                  <a:lnTo>
                    <a:pt x="68618" y="280835"/>
                  </a:lnTo>
                  <a:lnTo>
                    <a:pt x="173837" y="280835"/>
                  </a:lnTo>
                  <a:lnTo>
                    <a:pt x="155930" y="265353"/>
                  </a:lnTo>
                  <a:lnTo>
                    <a:pt x="151853" y="259549"/>
                  </a:lnTo>
                  <a:lnTo>
                    <a:pt x="149136" y="253403"/>
                  </a:lnTo>
                  <a:lnTo>
                    <a:pt x="89204" y="253403"/>
                  </a:lnTo>
                  <a:lnTo>
                    <a:pt x="81089" y="251815"/>
                  </a:lnTo>
                  <a:lnTo>
                    <a:pt x="74434" y="247472"/>
                  </a:lnTo>
                  <a:lnTo>
                    <a:pt x="69913" y="240982"/>
                  </a:lnTo>
                  <a:lnTo>
                    <a:pt x="68262" y="232968"/>
                  </a:lnTo>
                  <a:lnTo>
                    <a:pt x="68262" y="47180"/>
                  </a:lnTo>
                  <a:lnTo>
                    <a:pt x="69913" y="39166"/>
                  </a:lnTo>
                  <a:lnTo>
                    <a:pt x="74434" y="32702"/>
                  </a:lnTo>
                  <a:lnTo>
                    <a:pt x="81089" y="28371"/>
                  </a:lnTo>
                  <a:lnTo>
                    <a:pt x="89204" y="26797"/>
                  </a:lnTo>
                  <a:lnTo>
                    <a:pt x="234264" y="26797"/>
                  </a:lnTo>
                  <a:lnTo>
                    <a:pt x="242316" y="28371"/>
                  </a:lnTo>
                  <a:lnTo>
                    <a:pt x="248932" y="32702"/>
                  </a:lnTo>
                  <a:lnTo>
                    <a:pt x="253390" y="39166"/>
                  </a:lnTo>
                  <a:lnTo>
                    <a:pt x="255041" y="47180"/>
                  </a:lnTo>
                  <a:lnTo>
                    <a:pt x="255041" y="202857"/>
                  </a:lnTo>
                  <a:lnTo>
                    <a:pt x="281838" y="171005"/>
                  </a:lnTo>
                  <a:lnTo>
                    <a:pt x="281838" y="27292"/>
                  </a:lnTo>
                  <a:close/>
                </a:path>
                <a:path w="283845" h="959485">
                  <a:moveTo>
                    <a:pt x="283375" y="945222"/>
                  </a:moveTo>
                  <a:lnTo>
                    <a:pt x="279539" y="941349"/>
                  </a:lnTo>
                  <a:lnTo>
                    <a:pt x="231330" y="893165"/>
                  </a:lnTo>
                  <a:lnTo>
                    <a:pt x="227368" y="889203"/>
                  </a:lnTo>
                  <a:lnTo>
                    <a:pt x="217424" y="879271"/>
                  </a:lnTo>
                  <a:lnTo>
                    <a:pt x="221665" y="872172"/>
                  </a:lnTo>
                  <a:lnTo>
                    <a:pt x="224828" y="864438"/>
                  </a:lnTo>
                  <a:lnTo>
                    <a:pt x="226809" y="856170"/>
                  </a:lnTo>
                  <a:lnTo>
                    <a:pt x="227520" y="847572"/>
                  </a:lnTo>
                  <a:lnTo>
                    <a:pt x="227444" y="847064"/>
                  </a:lnTo>
                  <a:lnTo>
                    <a:pt x="223202" y="825665"/>
                  </a:lnTo>
                  <a:lnTo>
                    <a:pt x="213512" y="811199"/>
                  </a:lnTo>
                  <a:lnTo>
                    <a:pt x="213512" y="847572"/>
                  </a:lnTo>
                  <a:lnTo>
                    <a:pt x="210185" y="863739"/>
                  </a:lnTo>
                  <a:lnTo>
                    <a:pt x="201142" y="877049"/>
                  </a:lnTo>
                  <a:lnTo>
                    <a:pt x="187782" y="885990"/>
                  </a:lnTo>
                  <a:lnTo>
                    <a:pt x="171450" y="889203"/>
                  </a:lnTo>
                  <a:lnTo>
                    <a:pt x="155117" y="885875"/>
                  </a:lnTo>
                  <a:lnTo>
                    <a:pt x="141808" y="876846"/>
                  </a:lnTo>
                  <a:lnTo>
                    <a:pt x="132842" y="863473"/>
                  </a:lnTo>
                  <a:lnTo>
                    <a:pt x="129679" y="847572"/>
                  </a:lnTo>
                  <a:lnTo>
                    <a:pt x="129603" y="847064"/>
                  </a:lnTo>
                  <a:lnTo>
                    <a:pt x="132943" y="830795"/>
                  </a:lnTo>
                  <a:lnTo>
                    <a:pt x="141986" y="817486"/>
                  </a:lnTo>
                  <a:lnTo>
                    <a:pt x="155371" y="808545"/>
                  </a:lnTo>
                  <a:lnTo>
                    <a:pt x="171729" y="805319"/>
                  </a:lnTo>
                  <a:lnTo>
                    <a:pt x="188023" y="808659"/>
                  </a:lnTo>
                  <a:lnTo>
                    <a:pt x="201333" y="817689"/>
                  </a:lnTo>
                  <a:lnTo>
                    <a:pt x="210286" y="831062"/>
                  </a:lnTo>
                  <a:lnTo>
                    <a:pt x="213474" y="847064"/>
                  </a:lnTo>
                  <a:lnTo>
                    <a:pt x="213512" y="847572"/>
                  </a:lnTo>
                  <a:lnTo>
                    <a:pt x="213512" y="811199"/>
                  </a:lnTo>
                  <a:lnTo>
                    <a:pt x="211264" y="807834"/>
                  </a:lnTo>
                  <a:lnTo>
                    <a:pt x="207556" y="805319"/>
                  </a:lnTo>
                  <a:lnTo>
                    <a:pt x="193509" y="795794"/>
                  </a:lnTo>
                  <a:lnTo>
                    <a:pt x="171729" y="791337"/>
                  </a:lnTo>
                  <a:lnTo>
                    <a:pt x="149961" y="795655"/>
                  </a:lnTo>
                  <a:lnTo>
                    <a:pt x="132143" y="807580"/>
                  </a:lnTo>
                  <a:lnTo>
                    <a:pt x="120078" y="825322"/>
                  </a:lnTo>
                  <a:lnTo>
                    <a:pt x="115595" y="847064"/>
                  </a:lnTo>
                  <a:lnTo>
                    <a:pt x="119481" y="867727"/>
                  </a:lnTo>
                  <a:lnTo>
                    <a:pt x="130200" y="884948"/>
                  </a:lnTo>
                  <a:lnTo>
                    <a:pt x="146265" y="897204"/>
                  </a:lnTo>
                  <a:lnTo>
                    <a:pt x="166204" y="902970"/>
                  </a:lnTo>
                  <a:lnTo>
                    <a:pt x="166484" y="902970"/>
                  </a:lnTo>
                  <a:lnTo>
                    <a:pt x="172072" y="903363"/>
                  </a:lnTo>
                  <a:lnTo>
                    <a:pt x="203542" y="893165"/>
                  </a:lnTo>
                  <a:lnTo>
                    <a:pt x="269494" y="959104"/>
                  </a:lnTo>
                  <a:lnTo>
                    <a:pt x="275704" y="959104"/>
                  </a:lnTo>
                  <a:lnTo>
                    <a:pt x="283375" y="951433"/>
                  </a:lnTo>
                  <a:lnTo>
                    <a:pt x="283375" y="945222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3354096" y="3666836"/>
              <a:ext cx="274176" cy="24520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0" name="object 60"/>
            <p:cNvSpPr/>
            <p:nvPr/>
          </p:nvSpPr>
          <p:spPr>
            <a:xfrm>
              <a:off x="2121116" y="5036235"/>
              <a:ext cx="2827655" cy="2055495"/>
            </a:xfrm>
            <a:custGeom>
              <a:avLst/>
              <a:gdLst/>
              <a:ahLst/>
              <a:cxnLst/>
              <a:rect l="l" t="t" r="r" b="b"/>
              <a:pathLst>
                <a:path w="2827654" h="2055495">
                  <a:moveTo>
                    <a:pt x="400507" y="1646199"/>
                  </a:moveTo>
                  <a:lnTo>
                    <a:pt x="400367" y="1638477"/>
                  </a:lnTo>
                  <a:lnTo>
                    <a:pt x="394068" y="1632292"/>
                  </a:lnTo>
                  <a:lnTo>
                    <a:pt x="371944" y="1632280"/>
                  </a:lnTo>
                  <a:lnTo>
                    <a:pt x="371944" y="1660626"/>
                  </a:lnTo>
                  <a:lnTo>
                    <a:pt x="369595" y="1687868"/>
                  </a:lnTo>
                  <a:lnTo>
                    <a:pt x="353898" y="1749005"/>
                  </a:lnTo>
                  <a:lnTo>
                    <a:pt x="327469" y="1781124"/>
                  </a:lnTo>
                  <a:lnTo>
                    <a:pt x="315087" y="1785378"/>
                  </a:lnTo>
                  <a:lnTo>
                    <a:pt x="315087" y="1782521"/>
                  </a:lnTo>
                  <a:lnTo>
                    <a:pt x="315087" y="1670786"/>
                  </a:lnTo>
                  <a:lnTo>
                    <a:pt x="315087" y="1660601"/>
                  </a:lnTo>
                  <a:lnTo>
                    <a:pt x="326377" y="1660601"/>
                  </a:lnTo>
                  <a:lnTo>
                    <a:pt x="371944" y="1660626"/>
                  </a:lnTo>
                  <a:lnTo>
                    <a:pt x="371944" y="1632280"/>
                  </a:lnTo>
                  <a:lnTo>
                    <a:pt x="315087" y="1632242"/>
                  </a:lnTo>
                  <a:lnTo>
                    <a:pt x="315087" y="1598333"/>
                  </a:lnTo>
                  <a:lnTo>
                    <a:pt x="311912" y="1595158"/>
                  </a:lnTo>
                  <a:lnTo>
                    <a:pt x="258991" y="1595158"/>
                  </a:lnTo>
                  <a:lnTo>
                    <a:pt x="258991" y="1713471"/>
                  </a:lnTo>
                  <a:lnTo>
                    <a:pt x="229628" y="1742097"/>
                  </a:lnTo>
                  <a:lnTo>
                    <a:pt x="236562" y="1782521"/>
                  </a:lnTo>
                  <a:lnTo>
                    <a:pt x="200266" y="1763433"/>
                  </a:lnTo>
                  <a:lnTo>
                    <a:pt x="163957" y="1782521"/>
                  </a:lnTo>
                  <a:lnTo>
                    <a:pt x="170891" y="1742097"/>
                  </a:lnTo>
                  <a:lnTo>
                    <a:pt x="141516" y="1713471"/>
                  </a:lnTo>
                  <a:lnTo>
                    <a:pt x="182105" y="1707578"/>
                  </a:lnTo>
                  <a:lnTo>
                    <a:pt x="200266" y="1670786"/>
                  </a:lnTo>
                  <a:lnTo>
                    <a:pt x="218401" y="1707578"/>
                  </a:lnTo>
                  <a:lnTo>
                    <a:pt x="258991" y="1713471"/>
                  </a:lnTo>
                  <a:lnTo>
                    <a:pt x="258991" y="1595158"/>
                  </a:lnTo>
                  <a:lnTo>
                    <a:pt x="88607" y="1595158"/>
                  </a:lnTo>
                  <a:lnTo>
                    <a:pt x="85432" y="1598333"/>
                  </a:lnTo>
                  <a:lnTo>
                    <a:pt x="85432" y="1632242"/>
                  </a:lnTo>
                  <a:lnTo>
                    <a:pt x="85432" y="1660626"/>
                  </a:lnTo>
                  <a:lnTo>
                    <a:pt x="85432" y="1785378"/>
                  </a:lnTo>
                  <a:lnTo>
                    <a:pt x="79032" y="1783753"/>
                  </a:lnTo>
                  <a:lnTo>
                    <a:pt x="46659" y="1749069"/>
                  </a:lnTo>
                  <a:lnTo>
                    <a:pt x="30937" y="1687842"/>
                  </a:lnTo>
                  <a:lnTo>
                    <a:pt x="28587" y="1660626"/>
                  </a:lnTo>
                  <a:lnTo>
                    <a:pt x="85432" y="1660626"/>
                  </a:lnTo>
                  <a:lnTo>
                    <a:pt x="85432" y="1632242"/>
                  </a:lnTo>
                  <a:lnTo>
                    <a:pt x="6438" y="1632292"/>
                  </a:lnTo>
                  <a:lnTo>
                    <a:pt x="139" y="1638477"/>
                  </a:lnTo>
                  <a:lnTo>
                    <a:pt x="0" y="1646199"/>
                  </a:lnTo>
                  <a:lnTo>
                    <a:pt x="419" y="1664639"/>
                  </a:lnTo>
                  <a:lnTo>
                    <a:pt x="4686" y="1704441"/>
                  </a:lnTo>
                  <a:lnTo>
                    <a:pt x="17068" y="1751736"/>
                  </a:lnTo>
                  <a:lnTo>
                    <a:pt x="41871" y="1792617"/>
                  </a:lnTo>
                  <a:lnTo>
                    <a:pt x="86588" y="1814093"/>
                  </a:lnTo>
                  <a:lnTo>
                    <a:pt x="96431" y="1846516"/>
                  </a:lnTo>
                  <a:lnTo>
                    <a:pt x="115036" y="1873973"/>
                  </a:lnTo>
                  <a:lnTo>
                    <a:pt x="140741" y="1894801"/>
                  </a:lnTo>
                  <a:lnTo>
                    <a:pt x="171907" y="1907349"/>
                  </a:lnTo>
                  <a:lnTo>
                    <a:pt x="171907" y="1996567"/>
                  </a:lnTo>
                  <a:lnTo>
                    <a:pt x="133667" y="1996567"/>
                  </a:lnTo>
                  <a:lnTo>
                    <a:pt x="131495" y="1997684"/>
                  </a:lnTo>
                  <a:lnTo>
                    <a:pt x="130175" y="1999602"/>
                  </a:lnTo>
                  <a:lnTo>
                    <a:pt x="97485" y="2046490"/>
                  </a:lnTo>
                  <a:lnTo>
                    <a:pt x="97294" y="2049310"/>
                  </a:lnTo>
                  <a:lnTo>
                    <a:pt x="99745" y="2053996"/>
                  </a:lnTo>
                  <a:lnTo>
                    <a:pt x="102171" y="2055469"/>
                  </a:lnTo>
                  <a:lnTo>
                    <a:pt x="299656" y="2055469"/>
                  </a:lnTo>
                  <a:lnTo>
                    <a:pt x="302831" y="2052281"/>
                  </a:lnTo>
                  <a:lnTo>
                    <a:pt x="302742" y="2046490"/>
                  </a:lnTo>
                  <a:lnTo>
                    <a:pt x="302107" y="2045258"/>
                  </a:lnTo>
                  <a:lnTo>
                    <a:pt x="301205" y="2043861"/>
                  </a:lnTo>
                  <a:lnTo>
                    <a:pt x="270332" y="1999602"/>
                  </a:lnTo>
                  <a:lnTo>
                    <a:pt x="269011" y="1997684"/>
                  </a:lnTo>
                  <a:lnTo>
                    <a:pt x="266839" y="1996554"/>
                  </a:lnTo>
                  <a:lnTo>
                    <a:pt x="228612" y="1996554"/>
                  </a:lnTo>
                  <a:lnTo>
                    <a:pt x="228612" y="1907349"/>
                  </a:lnTo>
                  <a:lnTo>
                    <a:pt x="259778" y="1894801"/>
                  </a:lnTo>
                  <a:lnTo>
                    <a:pt x="285483" y="1873973"/>
                  </a:lnTo>
                  <a:lnTo>
                    <a:pt x="304088" y="1846516"/>
                  </a:lnTo>
                  <a:lnTo>
                    <a:pt x="313931" y="1814093"/>
                  </a:lnTo>
                  <a:lnTo>
                    <a:pt x="326377" y="1811921"/>
                  </a:lnTo>
                  <a:lnTo>
                    <a:pt x="363042" y="1785378"/>
                  </a:lnTo>
                  <a:lnTo>
                    <a:pt x="383451" y="1751723"/>
                  </a:lnTo>
                  <a:lnTo>
                    <a:pt x="395820" y="1704441"/>
                  </a:lnTo>
                  <a:lnTo>
                    <a:pt x="400075" y="1664639"/>
                  </a:lnTo>
                  <a:lnTo>
                    <a:pt x="400177" y="1660588"/>
                  </a:lnTo>
                  <a:lnTo>
                    <a:pt x="400507" y="1646199"/>
                  </a:lnTo>
                  <a:close/>
                </a:path>
                <a:path w="2827654" h="2055495">
                  <a:moveTo>
                    <a:pt x="1285036" y="54457"/>
                  </a:moveTo>
                  <a:lnTo>
                    <a:pt x="1146937" y="54457"/>
                  </a:lnTo>
                  <a:lnTo>
                    <a:pt x="1146937" y="100723"/>
                  </a:lnTo>
                  <a:lnTo>
                    <a:pt x="1285036" y="100723"/>
                  </a:lnTo>
                  <a:lnTo>
                    <a:pt x="1285036" y="54457"/>
                  </a:lnTo>
                  <a:close/>
                </a:path>
                <a:path w="2827654" h="2055495">
                  <a:moveTo>
                    <a:pt x="1349133" y="54457"/>
                  </a:moveTo>
                  <a:lnTo>
                    <a:pt x="1338046" y="54457"/>
                  </a:lnTo>
                  <a:lnTo>
                    <a:pt x="1338046" y="70637"/>
                  </a:lnTo>
                  <a:lnTo>
                    <a:pt x="1338046" y="83591"/>
                  </a:lnTo>
                  <a:lnTo>
                    <a:pt x="1332814" y="88798"/>
                  </a:lnTo>
                  <a:lnTo>
                    <a:pt x="1319872" y="88798"/>
                  </a:lnTo>
                  <a:lnTo>
                    <a:pt x="1314640" y="83591"/>
                  </a:lnTo>
                  <a:lnTo>
                    <a:pt x="1314640" y="70637"/>
                  </a:lnTo>
                  <a:lnTo>
                    <a:pt x="1319872" y="65392"/>
                  </a:lnTo>
                  <a:lnTo>
                    <a:pt x="1332814" y="65392"/>
                  </a:lnTo>
                  <a:lnTo>
                    <a:pt x="1338046" y="70637"/>
                  </a:lnTo>
                  <a:lnTo>
                    <a:pt x="1338046" y="54457"/>
                  </a:lnTo>
                  <a:lnTo>
                    <a:pt x="1303693" y="54457"/>
                  </a:lnTo>
                  <a:lnTo>
                    <a:pt x="1303693" y="100723"/>
                  </a:lnTo>
                  <a:lnTo>
                    <a:pt x="1349133" y="100723"/>
                  </a:lnTo>
                  <a:lnTo>
                    <a:pt x="1349133" y="88798"/>
                  </a:lnTo>
                  <a:lnTo>
                    <a:pt x="1349133" y="65392"/>
                  </a:lnTo>
                  <a:lnTo>
                    <a:pt x="1349133" y="54457"/>
                  </a:lnTo>
                  <a:close/>
                </a:path>
                <a:path w="2827654" h="2055495">
                  <a:moveTo>
                    <a:pt x="1421472" y="301193"/>
                  </a:moveTo>
                  <a:lnTo>
                    <a:pt x="1421066" y="290245"/>
                  </a:lnTo>
                  <a:lnTo>
                    <a:pt x="1396415" y="265544"/>
                  </a:lnTo>
                  <a:lnTo>
                    <a:pt x="1396415" y="257962"/>
                  </a:lnTo>
                  <a:lnTo>
                    <a:pt x="1396415" y="245427"/>
                  </a:lnTo>
                  <a:lnTo>
                    <a:pt x="1396415" y="27114"/>
                  </a:lnTo>
                  <a:lnTo>
                    <a:pt x="1396415" y="0"/>
                  </a:lnTo>
                  <a:lnTo>
                    <a:pt x="1376311" y="0"/>
                  </a:lnTo>
                  <a:lnTo>
                    <a:pt x="1376311" y="27114"/>
                  </a:lnTo>
                  <a:lnTo>
                    <a:pt x="1376311" y="245427"/>
                  </a:lnTo>
                  <a:lnTo>
                    <a:pt x="1367929" y="237045"/>
                  </a:lnTo>
                  <a:lnTo>
                    <a:pt x="1365110" y="234238"/>
                  </a:lnTo>
                  <a:lnTo>
                    <a:pt x="1363764" y="232892"/>
                  </a:lnTo>
                  <a:lnTo>
                    <a:pt x="1358900" y="228028"/>
                  </a:lnTo>
                  <a:lnTo>
                    <a:pt x="1350848" y="232892"/>
                  </a:lnTo>
                  <a:lnTo>
                    <a:pt x="1338516" y="221056"/>
                  </a:lnTo>
                  <a:lnTo>
                    <a:pt x="1348854" y="199301"/>
                  </a:lnTo>
                  <a:lnTo>
                    <a:pt x="1351114" y="175806"/>
                  </a:lnTo>
                  <a:lnTo>
                    <a:pt x="1345272" y="152819"/>
                  </a:lnTo>
                  <a:lnTo>
                    <a:pt x="1335684" y="138963"/>
                  </a:lnTo>
                  <a:lnTo>
                    <a:pt x="1335684" y="181279"/>
                  </a:lnTo>
                  <a:lnTo>
                    <a:pt x="1331798" y="201193"/>
                  </a:lnTo>
                  <a:lnTo>
                    <a:pt x="1320139" y="218732"/>
                  </a:lnTo>
                  <a:lnTo>
                    <a:pt x="1302626" y="230352"/>
                  </a:lnTo>
                  <a:lnTo>
                    <a:pt x="1282687" y="234238"/>
                  </a:lnTo>
                  <a:lnTo>
                    <a:pt x="1262722" y="230352"/>
                  </a:lnTo>
                  <a:lnTo>
                    <a:pt x="1245222" y="218732"/>
                  </a:lnTo>
                  <a:lnTo>
                    <a:pt x="1233563" y="201193"/>
                  </a:lnTo>
                  <a:lnTo>
                    <a:pt x="1229690" y="181241"/>
                  </a:lnTo>
                  <a:lnTo>
                    <a:pt x="1233563" y="161353"/>
                  </a:lnTo>
                  <a:lnTo>
                    <a:pt x="1245222" y="143827"/>
                  </a:lnTo>
                  <a:lnTo>
                    <a:pt x="1262735" y="132181"/>
                  </a:lnTo>
                  <a:lnTo>
                    <a:pt x="1282661" y="128295"/>
                  </a:lnTo>
                  <a:lnTo>
                    <a:pt x="1302613" y="132181"/>
                  </a:lnTo>
                  <a:lnTo>
                    <a:pt x="1320203" y="143827"/>
                  </a:lnTo>
                  <a:lnTo>
                    <a:pt x="1331836" y="161353"/>
                  </a:lnTo>
                  <a:lnTo>
                    <a:pt x="1335684" y="181279"/>
                  </a:lnTo>
                  <a:lnTo>
                    <a:pt x="1335684" y="138963"/>
                  </a:lnTo>
                  <a:lnTo>
                    <a:pt x="1331290" y="132613"/>
                  </a:lnTo>
                  <a:lnTo>
                    <a:pt x="1324914" y="128295"/>
                  </a:lnTo>
                  <a:lnTo>
                    <a:pt x="1309941" y="118135"/>
                  </a:lnTo>
                  <a:lnTo>
                    <a:pt x="1285697" y="112699"/>
                  </a:lnTo>
                  <a:lnTo>
                    <a:pt x="1261148" y="116243"/>
                  </a:lnTo>
                  <a:lnTo>
                    <a:pt x="1238897" y="128689"/>
                  </a:lnTo>
                  <a:lnTo>
                    <a:pt x="1146924" y="128689"/>
                  </a:lnTo>
                  <a:lnTo>
                    <a:pt x="1146924" y="146304"/>
                  </a:lnTo>
                  <a:lnTo>
                    <a:pt x="1223772" y="146304"/>
                  </a:lnTo>
                  <a:lnTo>
                    <a:pt x="1220190" y="153212"/>
                  </a:lnTo>
                  <a:lnTo>
                    <a:pt x="1217472" y="160375"/>
                  </a:lnTo>
                  <a:lnTo>
                    <a:pt x="1215593" y="167754"/>
                  </a:lnTo>
                  <a:lnTo>
                    <a:pt x="1214526" y="175285"/>
                  </a:lnTo>
                  <a:lnTo>
                    <a:pt x="1146924" y="175285"/>
                  </a:lnTo>
                  <a:lnTo>
                    <a:pt x="1146924" y="192849"/>
                  </a:lnTo>
                  <a:lnTo>
                    <a:pt x="1215059" y="192849"/>
                  </a:lnTo>
                  <a:lnTo>
                    <a:pt x="1216863" y="200507"/>
                  </a:lnTo>
                  <a:lnTo>
                    <a:pt x="1219555" y="207937"/>
                  </a:lnTo>
                  <a:lnTo>
                    <a:pt x="1223111" y="215074"/>
                  </a:lnTo>
                  <a:lnTo>
                    <a:pt x="1227531" y="221881"/>
                  </a:lnTo>
                  <a:lnTo>
                    <a:pt x="1146924" y="221881"/>
                  </a:lnTo>
                  <a:lnTo>
                    <a:pt x="1146924" y="239509"/>
                  </a:lnTo>
                  <a:lnTo>
                    <a:pt x="1246428" y="239509"/>
                  </a:lnTo>
                  <a:lnTo>
                    <a:pt x="1265008" y="247535"/>
                  </a:lnTo>
                  <a:lnTo>
                    <a:pt x="1284770" y="249796"/>
                  </a:lnTo>
                  <a:lnTo>
                    <a:pt x="1304417" y="246303"/>
                  </a:lnTo>
                  <a:lnTo>
                    <a:pt x="1322616" y="237045"/>
                  </a:lnTo>
                  <a:lnTo>
                    <a:pt x="1334122" y="248132"/>
                  </a:lnTo>
                  <a:lnTo>
                    <a:pt x="1329982" y="257962"/>
                  </a:lnTo>
                  <a:lnTo>
                    <a:pt x="1120165" y="257962"/>
                  </a:lnTo>
                  <a:lnTo>
                    <a:pt x="1120165" y="27114"/>
                  </a:lnTo>
                  <a:lnTo>
                    <a:pt x="1376311" y="27114"/>
                  </a:lnTo>
                  <a:lnTo>
                    <a:pt x="1376311" y="0"/>
                  </a:lnTo>
                  <a:lnTo>
                    <a:pt x="1100048" y="0"/>
                  </a:lnTo>
                  <a:lnTo>
                    <a:pt x="1100048" y="277710"/>
                  </a:lnTo>
                  <a:lnTo>
                    <a:pt x="1349679" y="277710"/>
                  </a:lnTo>
                  <a:lnTo>
                    <a:pt x="1391666" y="319646"/>
                  </a:lnTo>
                  <a:lnTo>
                    <a:pt x="1405140" y="319862"/>
                  </a:lnTo>
                  <a:lnTo>
                    <a:pt x="1421472" y="301193"/>
                  </a:lnTo>
                  <a:close/>
                </a:path>
                <a:path w="2827654" h="2055495">
                  <a:moveTo>
                    <a:pt x="2827591" y="1140866"/>
                  </a:moveTo>
                  <a:lnTo>
                    <a:pt x="2824581" y="1136078"/>
                  </a:lnTo>
                  <a:lnTo>
                    <a:pt x="2802344" y="1100963"/>
                  </a:lnTo>
                  <a:lnTo>
                    <a:pt x="2817291" y="1056182"/>
                  </a:lnTo>
                  <a:lnTo>
                    <a:pt x="2815069" y="1050328"/>
                  </a:lnTo>
                  <a:lnTo>
                    <a:pt x="2795752" y="1039164"/>
                  </a:lnTo>
                  <a:lnTo>
                    <a:pt x="2774162" y="1026718"/>
                  </a:lnTo>
                  <a:lnTo>
                    <a:pt x="2766580" y="980084"/>
                  </a:lnTo>
                  <a:lnTo>
                    <a:pt x="2761932" y="975931"/>
                  </a:lnTo>
                  <a:lnTo>
                    <a:pt x="2736964" y="974953"/>
                  </a:lnTo>
                  <a:lnTo>
                    <a:pt x="2736964" y="1207947"/>
                  </a:lnTo>
                  <a:lnTo>
                    <a:pt x="2676791" y="1207947"/>
                  </a:lnTo>
                  <a:lnTo>
                    <a:pt x="2655938" y="1177404"/>
                  </a:lnTo>
                  <a:lnTo>
                    <a:pt x="2650045" y="1169073"/>
                  </a:lnTo>
                  <a:lnTo>
                    <a:pt x="2644914" y="1161503"/>
                  </a:lnTo>
                  <a:lnTo>
                    <a:pt x="2635427" y="1147102"/>
                  </a:lnTo>
                  <a:lnTo>
                    <a:pt x="2634754" y="1147102"/>
                  </a:lnTo>
                  <a:lnTo>
                    <a:pt x="2630970" y="1154303"/>
                  </a:lnTo>
                  <a:lnTo>
                    <a:pt x="2626766" y="1161503"/>
                  </a:lnTo>
                  <a:lnTo>
                    <a:pt x="2616974" y="1177404"/>
                  </a:lnTo>
                  <a:lnTo>
                    <a:pt x="2597835" y="1207947"/>
                  </a:lnTo>
                  <a:lnTo>
                    <a:pt x="2538349" y="1207947"/>
                  </a:lnTo>
                  <a:lnTo>
                    <a:pt x="2605011" y="1122553"/>
                  </a:lnTo>
                  <a:lnTo>
                    <a:pt x="2540736" y="1039164"/>
                  </a:lnTo>
                  <a:lnTo>
                    <a:pt x="2600566" y="1039164"/>
                  </a:lnTo>
                  <a:lnTo>
                    <a:pt x="2625572" y="1077341"/>
                  </a:lnTo>
                  <a:lnTo>
                    <a:pt x="2629966" y="1084275"/>
                  </a:lnTo>
                  <a:lnTo>
                    <a:pt x="2634094" y="1091057"/>
                  </a:lnTo>
                  <a:lnTo>
                    <a:pt x="2638171" y="1098016"/>
                  </a:lnTo>
                  <a:lnTo>
                    <a:pt x="2638856" y="1098016"/>
                  </a:lnTo>
                  <a:lnTo>
                    <a:pt x="2674061" y="1039164"/>
                  </a:lnTo>
                  <a:lnTo>
                    <a:pt x="2733548" y="1039164"/>
                  </a:lnTo>
                  <a:lnTo>
                    <a:pt x="2668587" y="1121549"/>
                  </a:lnTo>
                  <a:lnTo>
                    <a:pt x="2736964" y="1207947"/>
                  </a:lnTo>
                  <a:lnTo>
                    <a:pt x="2736964" y="974953"/>
                  </a:lnTo>
                  <a:lnTo>
                    <a:pt x="2714726" y="974077"/>
                  </a:lnTo>
                  <a:lnTo>
                    <a:pt x="2700451" y="955052"/>
                  </a:lnTo>
                  <a:lnTo>
                    <a:pt x="2686393" y="936307"/>
                  </a:lnTo>
                  <a:lnTo>
                    <a:pt x="2680246" y="934808"/>
                  </a:lnTo>
                  <a:lnTo>
                    <a:pt x="2637625" y="955052"/>
                  </a:lnTo>
                  <a:lnTo>
                    <a:pt x="2594991" y="934808"/>
                  </a:lnTo>
                  <a:lnTo>
                    <a:pt x="2588907" y="936307"/>
                  </a:lnTo>
                  <a:lnTo>
                    <a:pt x="2585478" y="940816"/>
                  </a:lnTo>
                  <a:lnTo>
                    <a:pt x="2560586" y="974077"/>
                  </a:lnTo>
                  <a:lnTo>
                    <a:pt x="2513380" y="975931"/>
                  </a:lnTo>
                  <a:lnTo>
                    <a:pt x="2508656" y="980084"/>
                  </a:lnTo>
                  <a:lnTo>
                    <a:pt x="2501150" y="1026718"/>
                  </a:lnTo>
                  <a:lnTo>
                    <a:pt x="2460244" y="1050251"/>
                  </a:lnTo>
                  <a:lnTo>
                    <a:pt x="2458021" y="1056182"/>
                  </a:lnTo>
                  <a:lnTo>
                    <a:pt x="2472969" y="1100963"/>
                  </a:lnTo>
                  <a:lnTo>
                    <a:pt x="2450731" y="1136078"/>
                  </a:lnTo>
                  <a:lnTo>
                    <a:pt x="2447721" y="1140866"/>
                  </a:lnTo>
                  <a:lnTo>
                    <a:pt x="2448509" y="1147076"/>
                  </a:lnTo>
                  <a:lnTo>
                    <a:pt x="2482570" y="1179779"/>
                  </a:lnTo>
                  <a:lnTo>
                    <a:pt x="2479192" y="1221168"/>
                  </a:lnTo>
                  <a:lnTo>
                    <a:pt x="2478786" y="1226820"/>
                  </a:lnTo>
                  <a:lnTo>
                    <a:pt x="2482265" y="1231976"/>
                  </a:lnTo>
                  <a:lnTo>
                    <a:pt x="2527706" y="1245057"/>
                  </a:lnTo>
                  <a:lnTo>
                    <a:pt x="2543924" y="1283347"/>
                  </a:lnTo>
                  <a:lnTo>
                    <a:pt x="2546146" y="1288554"/>
                  </a:lnTo>
                  <a:lnTo>
                    <a:pt x="2551722" y="1291551"/>
                  </a:lnTo>
                  <a:lnTo>
                    <a:pt x="2557221" y="1290358"/>
                  </a:lnTo>
                  <a:lnTo>
                    <a:pt x="2598001" y="1281988"/>
                  </a:lnTo>
                  <a:lnTo>
                    <a:pt x="2630106" y="1308290"/>
                  </a:lnTo>
                  <a:lnTo>
                    <a:pt x="2632252" y="1310093"/>
                  </a:lnTo>
                  <a:lnTo>
                    <a:pt x="2634970" y="1311021"/>
                  </a:lnTo>
                  <a:lnTo>
                    <a:pt x="2640342" y="1311021"/>
                  </a:lnTo>
                  <a:lnTo>
                    <a:pt x="2642984" y="1310093"/>
                  </a:lnTo>
                  <a:lnTo>
                    <a:pt x="2677312" y="1281988"/>
                  </a:lnTo>
                  <a:lnTo>
                    <a:pt x="2723591" y="1291475"/>
                  </a:lnTo>
                  <a:lnTo>
                    <a:pt x="2729166" y="1288554"/>
                  </a:lnTo>
                  <a:lnTo>
                    <a:pt x="2731960" y="1281988"/>
                  </a:lnTo>
                  <a:lnTo>
                    <a:pt x="2747619" y="1245057"/>
                  </a:lnTo>
                  <a:lnTo>
                    <a:pt x="2787535" y="1233551"/>
                  </a:lnTo>
                  <a:lnTo>
                    <a:pt x="2792971" y="1232052"/>
                  </a:lnTo>
                  <a:lnTo>
                    <a:pt x="2796540" y="1226820"/>
                  </a:lnTo>
                  <a:lnTo>
                    <a:pt x="2796121" y="1221168"/>
                  </a:lnTo>
                  <a:lnTo>
                    <a:pt x="2795054" y="1207947"/>
                  </a:lnTo>
                  <a:lnTo>
                    <a:pt x="2792755" y="1179779"/>
                  </a:lnTo>
                  <a:lnTo>
                    <a:pt x="2826804" y="1147076"/>
                  </a:lnTo>
                  <a:lnTo>
                    <a:pt x="2827591" y="1140866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1" name="object 61"/>
            <p:cNvSpPr/>
            <p:nvPr/>
          </p:nvSpPr>
          <p:spPr>
            <a:xfrm>
              <a:off x="5421157" y="3074581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2" name="object 62"/>
            <p:cNvSpPr/>
            <p:nvPr/>
          </p:nvSpPr>
          <p:spPr>
            <a:xfrm>
              <a:off x="5421157" y="2177684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5">
                  <a:moveTo>
                    <a:pt x="0" y="19822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3" name="object 63"/>
            <p:cNvSpPr/>
            <p:nvPr/>
          </p:nvSpPr>
          <p:spPr>
            <a:xfrm>
              <a:off x="6273299" y="1812368"/>
              <a:ext cx="137160" cy="906144"/>
            </a:xfrm>
            <a:custGeom>
              <a:avLst/>
              <a:gdLst/>
              <a:ahLst/>
              <a:cxnLst/>
              <a:rect l="l" t="t" r="r" b="b"/>
              <a:pathLst>
                <a:path w="137160" h="906144">
                  <a:moveTo>
                    <a:pt x="0" y="0"/>
                  </a:moveTo>
                  <a:lnTo>
                    <a:pt x="136804" y="0"/>
                  </a:lnTo>
                  <a:lnTo>
                    <a:pt x="136804" y="905929"/>
                  </a:lnTo>
                  <a:lnTo>
                    <a:pt x="0" y="905929"/>
                  </a:lnTo>
                </a:path>
              </a:pathLst>
            </a:custGeom>
            <a:ln w="12700">
              <a:solidFill>
                <a:srgbClr val="B2284B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31872" y="1068469"/>
            <a:ext cx="9031514" cy="6490711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35" dirty="0" err="1">
                <a:solidFill>
                  <a:srgbClr val="B2284B"/>
                </a:solidFill>
                <a:latin typeface="Arial"/>
                <a:cs typeface="Arial"/>
              </a:rPr>
              <a:t>Dikkat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 Edilecek</a:t>
            </a:r>
            <a:r>
              <a:rPr sz="1676" b="1" spc="-14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Hususlar</a:t>
            </a:r>
            <a:endParaRPr sz="1676" dirty="0">
              <a:latin typeface="Arial"/>
              <a:cs typeface="Arial"/>
            </a:endParaRPr>
          </a:p>
          <a:p>
            <a:pPr marL="17741" marR="4529183">
              <a:lnSpc>
                <a:spcPts val="4191"/>
              </a:lnSpc>
              <a:spcBef>
                <a:spcPts val="503"/>
              </a:spcBef>
            </a:pP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Mutlaka profesyonel danışmanlık hizmeti alın!  Başkaları başvuru yapmadan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önce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başvuru yapın! 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İyi bir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araştırma</a:t>
            </a:r>
            <a:r>
              <a:rPr sz="1537" b="1" spc="-140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yapın!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 dirty="0">
              <a:latin typeface="Arial"/>
              <a:cs typeface="Arial"/>
            </a:endParaRPr>
          </a:p>
          <a:p>
            <a:pPr>
              <a:spcBef>
                <a:spcPts val="42"/>
              </a:spcBef>
            </a:pPr>
            <a:endParaRPr sz="1606" dirty="0">
              <a:latin typeface="Arial"/>
              <a:cs typeface="Arial"/>
            </a:endParaRPr>
          </a:p>
          <a:p>
            <a:pPr marL="133055" marR="346829" indent="-133055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Başvurudan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önce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yayın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yapılmamalı.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Örneğin: makale,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basın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bülteni, konferans, sunum/poster/faaliyet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veya blog</a:t>
            </a:r>
            <a:r>
              <a:rPr sz="1537" spc="-10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oluşturulmamalı,</a:t>
            </a:r>
            <a:endParaRPr sz="1537" dirty="0">
              <a:latin typeface="Arial"/>
              <a:cs typeface="Arial"/>
            </a:endParaRPr>
          </a:p>
          <a:p>
            <a:pPr>
              <a:spcBef>
                <a:spcPts val="7"/>
              </a:spcBef>
              <a:buClr>
                <a:srgbClr val="B2284B"/>
              </a:buClr>
              <a:buFont typeface="Arial"/>
              <a:buChar char="•"/>
            </a:pPr>
            <a:endParaRPr sz="1816" dirty="0">
              <a:latin typeface="Arial"/>
              <a:cs typeface="Arial"/>
            </a:endParaRPr>
          </a:p>
          <a:p>
            <a:pPr marL="6758293" marR="99348" lvl="1" indent="-120636">
              <a:lnSpc>
                <a:spcPct val="113599"/>
              </a:lnSpc>
              <a:buChar char="•"/>
              <a:tabLst>
                <a:tab pos="6753858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Başvurudan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önce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buluşu  oluşturan ürünler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satılma- 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malı,</a:t>
            </a:r>
            <a:r>
              <a:rPr sz="1537" b="1" spc="-168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ticarileştirilmemeli,</a:t>
            </a:r>
            <a:endParaRPr sz="1537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B2284B"/>
              </a:buClr>
              <a:buFont typeface="Arial"/>
              <a:buChar char="•"/>
            </a:pPr>
            <a:endParaRPr sz="1537" dirty="0">
              <a:latin typeface="Arial"/>
              <a:cs typeface="Arial"/>
            </a:endParaRPr>
          </a:p>
          <a:p>
            <a:pPr lvl="1">
              <a:spcBef>
                <a:spcPts val="14"/>
              </a:spcBef>
              <a:buClr>
                <a:srgbClr val="B2284B"/>
              </a:buClr>
              <a:buFont typeface="Arial"/>
              <a:buChar char="•"/>
            </a:pPr>
            <a:endParaRPr sz="2095" dirty="0">
              <a:latin typeface="Arial"/>
              <a:cs typeface="Arial"/>
            </a:endParaRPr>
          </a:p>
          <a:p>
            <a:pPr marL="6758293" marR="7096" lvl="1" indent="-120636">
              <a:lnSpc>
                <a:spcPct val="113599"/>
              </a:lnSpc>
              <a:spcBef>
                <a:spcPts val="7"/>
              </a:spcBef>
              <a:buChar char="•"/>
              <a:tabLst>
                <a:tab pos="6753858" algn="l"/>
              </a:tabLst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Başvurudan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önce</a:t>
            </a:r>
            <a:r>
              <a:rPr sz="1537" spc="-182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açıklama  yapılmamasına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dair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sözleş 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me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(gizlilik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vb.)</a:t>
            </a:r>
            <a:r>
              <a:rPr sz="1537" spc="-21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yapılmadan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buluş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paylaşılmamalı, su- 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num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yapılmamalı, yarış-  malara iştirak edilmemeli  </a:t>
            </a:r>
            <a:r>
              <a:rPr sz="1537" b="1" spc="-49" dirty="0">
                <a:solidFill>
                  <a:srgbClr val="B2284B"/>
                </a:solidFill>
                <a:latin typeface="Arial"/>
                <a:cs typeface="Arial"/>
              </a:rPr>
              <a:t>dir.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1000000">
            <a:off x="8200337" y="4010061"/>
            <a:ext cx="1392665" cy="1225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61"/>
              </a:lnSpc>
            </a:pPr>
            <a:r>
              <a:rPr sz="9359" spc="14" dirty="0">
                <a:solidFill>
                  <a:srgbClr val="E2E2E5"/>
                </a:solidFill>
                <a:latin typeface="Courier New"/>
                <a:cs typeface="Courier New"/>
              </a:rPr>
              <a:t>@</a:t>
            </a:r>
            <a:endParaRPr sz="9359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68455" y="3993216"/>
            <a:ext cx="6255488" cy="5732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1" name="object 11"/>
          <p:cNvSpPr txBox="1"/>
          <p:nvPr/>
        </p:nvSpPr>
        <p:spPr>
          <a:xfrm rot="20400000">
            <a:off x="9432207" y="6556425"/>
            <a:ext cx="333265" cy="299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4"/>
              </a:lnSpc>
            </a:pPr>
            <a:r>
              <a:rPr sz="2305" spc="21" dirty="0">
                <a:solidFill>
                  <a:srgbClr val="EA541E"/>
                </a:solidFill>
                <a:latin typeface="Calibri"/>
                <a:cs typeface="Calibri"/>
              </a:rPr>
              <a:t>$</a:t>
            </a:r>
            <a:endParaRPr sz="2305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102864" y="4378509"/>
            <a:ext cx="4716221" cy="3712128"/>
            <a:chOff x="1933657" y="3134530"/>
            <a:chExt cx="3376295" cy="2657475"/>
          </a:xfrm>
        </p:grpSpPr>
        <p:sp>
          <p:nvSpPr>
            <p:cNvPr id="13" name="object 13"/>
            <p:cNvSpPr/>
            <p:nvPr/>
          </p:nvSpPr>
          <p:spPr>
            <a:xfrm>
              <a:off x="1994232" y="5166013"/>
              <a:ext cx="506095" cy="543560"/>
            </a:xfrm>
            <a:custGeom>
              <a:avLst/>
              <a:gdLst/>
              <a:ahLst/>
              <a:cxnLst/>
              <a:rect l="l" t="t" r="r" b="b"/>
              <a:pathLst>
                <a:path w="506094" h="543560">
                  <a:moveTo>
                    <a:pt x="0" y="0"/>
                  </a:moveTo>
                  <a:lnTo>
                    <a:pt x="270072" y="85455"/>
                  </a:lnTo>
                  <a:lnTo>
                    <a:pt x="412173" y="170530"/>
                  </a:lnTo>
                  <a:lnTo>
                    <a:pt x="473171" y="306157"/>
                  </a:lnTo>
                  <a:lnTo>
                    <a:pt x="499935" y="543267"/>
                  </a:lnTo>
                  <a:lnTo>
                    <a:pt x="506061" y="227548"/>
                  </a:lnTo>
                  <a:lnTo>
                    <a:pt x="456026" y="65717"/>
                  </a:lnTo>
                  <a:lnTo>
                    <a:pt x="302962" y="6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F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1933657" y="4906112"/>
              <a:ext cx="868680" cy="885825"/>
            </a:xfrm>
            <a:custGeom>
              <a:avLst/>
              <a:gdLst/>
              <a:ahLst/>
              <a:cxnLst/>
              <a:rect l="l" t="t" r="r" b="b"/>
              <a:pathLst>
                <a:path w="868680" h="885825">
                  <a:moveTo>
                    <a:pt x="548792" y="0"/>
                  </a:moveTo>
                  <a:lnTo>
                    <a:pt x="0" y="22451"/>
                  </a:lnTo>
                  <a:lnTo>
                    <a:pt x="454731" y="23095"/>
                  </a:lnTo>
                  <a:lnTo>
                    <a:pt x="688241" y="113188"/>
                  </a:lnTo>
                  <a:lnTo>
                    <a:pt x="774271" y="373618"/>
                  </a:lnTo>
                  <a:lnTo>
                    <a:pt x="786561" y="885276"/>
                  </a:lnTo>
                  <a:lnTo>
                    <a:pt x="868333" y="350522"/>
                  </a:lnTo>
                  <a:lnTo>
                    <a:pt x="813657" y="82393"/>
                  </a:lnTo>
                  <a:lnTo>
                    <a:pt x="548792" y="0"/>
                  </a:lnTo>
                  <a:close/>
                </a:path>
              </a:pathLst>
            </a:custGeom>
            <a:solidFill>
              <a:srgbClr val="EA541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1994232" y="4531504"/>
              <a:ext cx="1218565" cy="1242060"/>
            </a:xfrm>
            <a:custGeom>
              <a:avLst/>
              <a:gdLst/>
              <a:ahLst/>
              <a:cxnLst/>
              <a:rect l="l" t="t" r="r" b="b"/>
              <a:pathLst>
                <a:path w="1218564" h="1242060">
                  <a:moveTo>
                    <a:pt x="769907" y="0"/>
                  </a:moveTo>
                  <a:lnTo>
                    <a:pt x="0" y="31492"/>
                  </a:lnTo>
                  <a:lnTo>
                    <a:pt x="637940" y="32404"/>
                  </a:lnTo>
                  <a:lnTo>
                    <a:pt x="965531" y="158797"/>
                  </a:lnTo>
                  <a:lnTo>
                    <a:pt x="1086223" y="524154"/>
                  </a:lnTo>
                  <a:lnTo>
                    <a:pt x="1103464" y="1241955"/>
                  </a:lnTo>
                  <a:lnTo>
                    <a:pt x="1218189" y="491750"/>
                  </a:lnTo>
                  <a:lnTo>
                    <a:pt x="1141487" y="115592"/>
                  </a:lnTo>
                  <a:lnTo>
                    <a:pt x="769907" y="0"/>
                  </a:lnTo>
                  <a:close/>
                </a:path>
              </a:pathLst>
            </a:custGeom>
            <a:solidFill>
              <a:srgbClr val="FF7F2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3623680" y="5184031"/>
              <a:ext cx="417830" cy="417830"/>
            </a:xfrm>
            <a:custGeom>
              <a:avLst/>
              <a:gdLst/>
              <a:ahLst/>
              <a:cxnLst/>
              <a:rect l="l" t="t" r="r" b="b"/>
              <a:pathLst>
                <a:path w="417829" h="417829">
                  <a:moveTo>
                    <a:pt x="214512" y="0"/>
                  </a:moveTo>
                  <a:lnTo>
                    <a:pt x="168002" y="3940"/>
                  </a:lnTo>
                  <a:lnTo>
                    <a:pt x="124212" y="17847"/>
                  </a:lnTo>
                  <a:lnTo>
                    <a:pt x="84677" y="40830"/>
                  </a:lnTo>
                  <a:lnTo>
                    <a:pt x="50927" y="71999"/>
                  </a:lnTo>
                  <a:lnTo>
                    <a:pt x="24496" y="110462"/>
                  </a:lnTo>
                  <a:lnTo>
                    <a:pt x="6916" y="155330"/>
                  </a:lnTo>
                  <a:lnTo>
                    <a:pt x="0" y="203025"/>
                  </a:lnTo>
                  <a:lnTo>
                    <a:pt x="3943" y="249534"/>
                  </a:lnTo>
                  <a:lnTo>
                    <a:pt x="17856" y="293323"/>
                  </a:lnTo>
                  <a:lnTo>
                    <a:pt x="40847" y="332860"/>
                  </a:lnTo>
                  <a:lnTo>
                    <a:pt x="72023" y="366612"/>
                  </a:lnTo>
                  <a:lnTo>
                    <a:pt x="110493" y="393044"/>
                  </a:lnTo>
                  <a:lnTo>
                    <a:pt x="155366" y="410625"/>
                  </a:lnTo>
                  <a:lnTo>
                    <a:pt x="203060" y="417542"/>
                  </a:lnTo>
                  <a:lnTo>
                    <a:pt x="249565" y="413600"/>
                  </a:lnTo>
                  <a:lnTo>
                    <a:pt x="293350" y="399689"/>
                  </a:lnTo>
                  <a:lnTo>
                    <a:pt x="332882" y="376702"/>
                  </a:lnTo>
                  <a:lnTo>
                    <a:pt x="366628" y="345528"/>
                  </a:lnTo>
                  <a:lnTo>
                    <a:pt x="393057" y="307060"/>
                  </a:lnTo>
                  <a:lnTo>
                    <a:pt x="410636" y="262187"/>
                  </a:lnTo>
                  <a:lnTo>
                    <a:pt x="417554" y="214497"/>
                  </a:lnTo>
                  <a:lnTo>
                    <a:pt x="413614" y="167994"/>
                  </a:lnTo>
                  <a:lnTo>
                    <a:pt x="399706" y="124209"/>
                  </a:lnTo>
                  <a:lnTo>
                    <a:pt x="376721" y="84676"/>
                  </a:lnTo>
                  <a:lnTo>
                    <a:pt x="345550" y="50928"/>
                  </a:lnTo>
                  <a:lnTo>
                    <a:pt x="307083" y="24497"/>
                  </a:lnTo>
                  <a:lnTo>
                    <a:pt x="262211" y="6917"/>
                  </a:lnTo>
                  <a:lnTo>
                    <a:pt x="214512" y="0"/>
                  </a:lnTo>
                  <a:close/>
                </a:path>
              </a:pathLst>
            </a:custGeom>
            <a:solidFill>
              <a:srgbClr val="004F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4140356" y="4044549"/>
              <a:ext cx="1169670" cy="899160"/>
            </a:xfrm>
            <a:custGeom>
              <a:avLst/>
              <a:gdLst/>
              <a:ahLst/>
              <a:cxnLst/>
              <a:rect l="l" t="t" r="r" b="b"/>
              <a:pathLst>
                <a:path w="1169670" h="899160">
                  <a:moveTo>
                    <a:pt x="199174" y="0"/>
                  </a:moveTo>
                  <a:lnTo>
                    <a:pt x="1218" y="561109"/>
                  </a:lnTo>
                  <a:lnTo>
                    <a:pt x="0" y="571962"/>
                  </a:lnTo>
                  <a:lnTo>
                    <a:pt x="2936" y="582095"/>
                  </a:lnTo>
                  <a:lnTo>
                    <a:pt x="9459" y="590391"/>
                  </a:lnTo>
                  <a:lnTo>
                    <a:pt x="18998" y="595729"/>
                  </a:lnTo>
                  <a:lnTo>
                    <a:pt x="959090" y="897811"/>
                  </a:lnTo>
                  <a:lnTo>
                    <a:pt x="969940" y="899033"/>
                  </a:lnTo>
                  <a:lnTo>
                    <a:pt x="980066" y="896093"/>
                  </a:lnTo>
                  <a:lnTo>
                    <a:pt x="988357" y="889567"/>
                  </a:lnTo>
                  <a:lnTo>
                    <a:pt x="993698" y="880031"/>
                  </a:lnTo>
                  <a:lnTo>
                    <a:pt x="1167891" y="337932"/>
                  </a:lnTo>
                  <a:lnTo>
                    <a:pt x="1169115" y="327073"/>
                  </a:lnTo>
                  <a:lnTo>
                    <a:pt x="1166178" y="316940"/>
                  </a:lnTo>
                  <a:lnTo>
                    <a:pt x="1159653" y="308648"/>
                  </a:lnTo>
                  <a:lnTo>
                    <a:pt x="1150111" y="303311"/>
                  </a:lnTo>
                  <a:lnTo>
                    <a:pt x="210044" y="1217"/>
                  </a:lnTo>
                  <a:lnTo>
                    <a:pt x="199174" y="0"/>
                  </a:lnTo>
                  <a:close/>
                </a:path>
              </a:pathLst>
            </a:custGeom>
            <a:solidFill>
              <a:srgbClr val="164F5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7447" y="4212027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39" h="27939">
                  <a:moveTo>
                    <a:pt x="11010" y="0"/>
                  </a:moveTo>
                  <a:lnTo>
                    <a:pt x="4127" y="3530"/>
                  </a:lnTo>
                  <a:lnTo>
                    <a:pt x="0" y="16382"/>
                  </a:lnTo>
                  <a:lnTo>
                    <a:pt x="3530" y="23266"/>
                  </a:lnTo>
                  <a:lnTo>
                    <a:pt x="16383" y="27393"/>
                  </a:lnTo>
                  <a:lnTo>
                    <a:pt x="23279" y="23863"/>
                  </a:lnTo>
                  <a:lnTo>
                    <a:pt x="27393" y="10998"/>
                  </a:lnTo>
                  <a:lnTo>
                    <a:pt x="23876" y="414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5075643" y="4859916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1996" y="0"/>
                  </a:moveTo>
                  <a:lnTo>
                    <a:pt x="18693" y="6322"/>
                  </a:lnTo>
                  <a:lnTo>
                    <a:pt x="13607" y="11123"/>
                  </a:lnTo>
                  <a:lnTo>
                    <a:pt x="7215" y="14189"/>
                  </a:lnTo>
                  <a:lnTo>
                    <a:pt x="0" y="15303"/>
                  </a:lnTo>
                  <a:lnTo>
                    <a:pt x="7230" y="14187"/>
                  </a:lnTo>
                  <a:lnTo>
                    <a:pt x="13622" y="11118"/>
                  </a:lnTo>
                  <a:lnTo>
                    <a:pt x="18701" y="6316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rgbClr val="16475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4207821" y="4546991"/>
              <a:ext cx="899160" cy="328295"/>
            </a:xfrm>
            <a:custGeom>
              <a:avLst/>
              <a:gdLst/>
              <a:ahLst/>
              <a:cxnLst/>
              <a:rect l="l" t="t" r="r" b="b"/>
              <a:pathLst>
                <a:path w="899160" h="328295">
                  <a:moveTo>
                    <a:pt x="239788" y="73913"/>
                  </a:moveTo>
                  <a:lnTo>
                    <a:pt x="241724" y="88070"/>
                  </a:lnTo>
                  <a:lnTo>
                    <a:pt x="243551" y="102163"/>
                  </a:lnTo>
                  <a:lnTo>
                    <a:pt x="245267" y="116178"/>
                  </a:lnTo>
                  <a:lnTo>
                    <a:pt x="246875" y="130098"/>
                  </a:lnTo>
                  <a:lnTo>
                    <a:pt x="860272" y="327190"/>
                  </a:lnTo>
                  <a:lnTo>
                    <a:pt x="862672" y="327888"/>
                  </a:lnTo>
                  <a:lnTo>
                    <a:pt x="865085" y="328218"/>
                  </a:lnTo>
                  <a:lnTo>
                    <a:pt x="867898" y="328218"/>
                  </a:lnTo>
                  <a:lnTo>
                    <a:pt x="898588" y="285610"/>
                  </a:lnTo>
                  <a:lnTo>
                    <a:pt x="239788" y="73913"/>
                  </a:lnTo>
                  <a:close/>
                </a:path>
                <a:path w="899160" h="328295">
                  <a:moveTo>
                    <a:pt x="9791" y="0"/>
                  </a:moveTo>
                  <a:lnTo>
                    <a:pt x="317" y="29451"/>
                  </a:lnTo>
                  <a:lnTo>
                    <a:pt x="0" y="31622"/>
                  </a:lnTo>
                  <a:lnTo>
                    <a:pt x="0" y="33781"/>
                  </a:lnTo>
                  <a:lnTo>
                    <a:pt x="171653" y="105930"/>
                  </a:lnTo>
                  <a:lnTo>
                    <a:pt x="167919" y="91028"/>
                  </a:lnTo>
                  <a:lnTo>
                    <a:pt x="164091" y="76238"/>
                  </a:lnTo>
                  <a:lnTo>
                    <a:pt x="160171" y="61571"/>
                  </a:lnTo>
                  <a:lnTo>
                    <a:pt x="156159" y="47040"/>
                  </a:lnTo>
                  <a:lnTo>
                    <a:pt x="9791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82210" y="4637197"/>
              <a:ext cx="1143635" cy="580390"/>
            </a:xfrm>
            <a:custGeom>
              <a:avLst/>
              <a:gdLst/>
              <a:ahLst/>
              <a:cxnLst/>
              <a:rect l="l" t="t" r="r" b="b"/>
              <a:pathLst>
                <a:path w="1143635" h="580389">
                  <a:moveTo>
                    <a:pt x="156573" y="0"/>
                  </a:moveTo>
                  <a:lnTo>
                    <a:pt x="148748" y="1312"/>
                  </a:lnTo>
                  <a:lnTo>
                    <a:pt x="143984" y="4470"/>
                  </a:lnTo>
                  <a:lnTo>
                    <a:pt x="322" y="207429"/>
                  </a:lnTo>
                  <a:lnTo>
                    <a:pt x="0" y="212015"/>
                  </a:lnTo>
                  <a:lnTo>
                    <a:pt x="4286" y="217222"/>
                  </a:lnTo>
                  <a:lnTo>
                    <a:pt x="1111496" y="576541"/>
                  </a:lnTo>
                  <a:lnTo>
                    <a:pt x="1132959" y="579910"/>
                  </a:lnTo>
                  <a:lnTo>
                    <a:pt x="1139478" y="578177"/>
                  </a:lnTo>
                  <a:lnTo>
                    <a:pt x="1141887" y="574268"/>
                  </a:lnTo>
                  <a:lnTo>
                    <a:pt x="1143360" y="325615"/>
                  </a:lnTo>
                  <a:lnTo>
                    <a:pt x="1141326" y="320271"/>
                  </a:lnTo>
                  <a:lnTo>
                    <a:pt x="177144" y="3073"/>
                  </a:lnTo>
                  <a:lnTo>
                    <a:pt x="156573" y="0"/>
                  </a:lnTo>
                  <a:close/>
                </a:path>
              </a:pathLst>
            </a:custGeom>
            <a:solidFill>
              <a:srgbClr val="113F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3963647" y="4833179"/>
              <a:ext cx="1167130" cy="428625"/>
            </a:xfrm>
            <a:custGeom>
              <a:avLst/>
              <a:gdLst/>
              <a:ahLst/>
              <a:cxnLst/>
              <a:rect l="l" t="t" r="r" b="b"/>
              <a:pathLst>
                <a:path w="1167129" h="428625">
                  <a:moveTo>
                    <a:pt x="30938" y="0"/>
                  </a:moveTo>
                  <a:lnTo>
                    <a:pt x="1192" y="36953"/>
                  </a:lnTo>
                  <a:lnTo>
                    <a:pt x="0" y="47828"/>
                  </a:lnTo>
                  <a:lnTo>
                    <a:pt x="3008" y="57989"/>
                  </a:lnTo>
                  <a:lnTo>
                    <a:pt x="9636" y="66319"/>
                  </a:lnTo>
                  <a:lnTo>
                    <a:pt x="19302" y="71701"/>
                  </a:lnTo>
                  <a:lnTo>
                    <a:pt x="1125027" y="427021"/>
                  </a:lnTo>
                  <a:lnTo>
                    <a:pt x="1136012" y="428281"/>
                  </a:lnTo>
                  <a:lnTo>
                    <a:pt x="1146251" y="425372"/>
                  </a:lnTo>
                  <a:lnTo>
                    <a:pt x="1154615" y="418865"/>
                  </a:lnTo>
                  <a:lnTo>
                    <a:pt x="1159978" y="409330"/>
                  </a:lnTo>
                  <a:lnTo>
                    <a:pt x="1165769" y="391309"/>
                  </a:lnTo>
                  <a:lnTo>
                    <a:pt x="1166954" y="380443"/>
                  </a:lnTo>
                  <a:lnTo>
                    <a:pt x="1163943" y="370290"/>
                  </a:lnTo>
                  <a:lnTo>
                    <a:pt x="1157318" y="361966"/>
                  </a:lnTo>
                  <a:lnTo>
                    <a:pt x="1147659" y="356587"/>
                  </a:lnTo>
                  <a:lnTo>
                    <a:pt x="41933" y="1254"/>
                  </a:lnTo>
                  <a:lnTo>
                    <a:pt x="30938" y="0"/>
                  </a:lnTo>
                  <a:close/>
                </a:path>
              </a:pathLst>
            </a:custGeom>
            <a:solidFill>
              <a:srgbClr val="236B8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83850" y="4670335"/>
              <a:ext cx="1009015" cy="428625"/>
            </a:xfrm>
            <a:custGeom>
              <a:avLst/>
              <a:gdLst/>
              <a:ahLst/>
              <a:cxnLst/>
              <a:rect l="l" t="t" r="r" b="b"/>
              <a:pathLst>
                <a:path w="1009014" h="428625">
                  <a:moveTo>
                    <a:pt x="1008037" y="332625"/>
                  </a:moveTo>
                  <a:lnTo>
                    <a:pt x="1007630" y="301802"/>
                  </a:lnTo>
                  <a:lnTo>
                    <a:pt x="68491" y="0"/>
                  </a:lnTo>
                  <a:lnTo>
                    <a:pt x="50419" y="24904"/>
                  </a:lnTo>
                  <a:lnTo>
                    <a:pt x="1008037" y="332625"/>
                  </a:lnTo>
                  <a:close/>
                </a:path>
                <a:path w="1009014" h="428625">
                  <a:moveTo>
                    <a:pt x="1008265" y="397687"/>
                  </a:moveTo>
                  <a:lnTo>
                    <a:pt x="17614" y="79349"/>
                  </a:lnTo>
                  <a:lnTo>
                    <a:pt x="0" y="104381"/>
                  </a:lnTo>
                  <a:lnTo>
                    <a:pt x="1007148" y="428028"/>
                  </a:lnTo>
                  <a:lnTo>
                    <a:pt x="1008265" y="397687"/>
                  </a:lnTo>
                  <a:close/>
                </a:path>
                <a:path w="1009014" h="428625">
                  <a:moveTo>
                    <a:pt x="1008392" y="381711"/>
                  </a:moveTo>
                  <a:lnTo>
                    <a:pt x="1007681" y="350761"/>
                  </a:lnTo>
                  <a:lnTo>
                    <a:pt x="41795" y="40386"/>
                  </a:lnTo>
                  <a:lnTo>
                    <a:pt x="24041" y="65392"/>
                  </a:lnTo>
                  <a:lnTo>
                    <a:pt x="1008392" y="381711"/>
                  </a:lnTo>
                  <a:close/>
                </a:path>
              </a:pathLst>
            </a:custGeom>
            <a:solidFill>
              <a:srgbClr val="055B6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404741" y="4898254"/>
              <a:ext cx="333375" cy="149225"/>
            </a:xfrm>
            <a:custGeom>
              <a:avLst/>
              <a:gdLst/>
              <a:ahLst/>
              <a:cxnLst/>
              <a:rect l="l" t="t" r="r" b="b"/>
              <a:pathLst>
                <a:path w="333375" h="149225">
                  <a:moveTo>
                    <a:pt x="19888" y="0"/>
                  </a:moveTo>
                  <a:lnTo>
                    <a:pt x="0" y="44691"/>
                  </a:lnTo>
                  <a:lnTo>
                    <a:pt x="324269" y="148894"/>
                  </a:lnTo>
                  <a:lnTo>
                    <a:pt x="332905" y="100571"/>
                  </a:lnTo>
                  <a:lnTo>
                    <a:pt x="19888" y="0"/>
                  </a:lnTo>
                  <a:close/>
                </a:path>
              </a:pathLst>
            </a:custGeom>
            <a:solidFill>
              <a:srgbClr val="9E002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4594566" y="4941359"/>
              <a:ext cx="40640" cy="71120"/>
            </a:xfrm>
            <a:custGeom>
              <a:avLst/>
              <a:gdLst/>
              <a:ahLst/>
              <a:cxnLst/>
              <a:rect l="l" t="t" r="r" b="b"/>
              <a:pathLst>
                <a:path w="40639" h="71120">
                  <a:moveTo>
                    <a:pt x="20789" y="0"/>
                  </a:moveTo>
                  <a:lnTo>
                    <a:pt x="0" y="64719"/>
                  </a:lnTo>
                  <a:lnTo>
                    <a:pt x="19342" y="70942"/>
                  </a:lnTo>
                  <a:lnTo>
                    <a:pt x="40157" y="6222"/>
                  </a:lnTo>
                  <a:lnTo>
                    <a:pt x="20789" y="0"/>
                  </a:lnTo>
                  <a:close/>
                </a:path>
              </a:pathLst>
            </a:custGeom>
            <a:solidFill>
              <a:srgbClr val="113F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3428583" y="3561273"/>
              <a:ext cx="681355" cy="843280"/>
            </a:xfrm>
            <a:custGeom>
              <a:avLst/>
              <a:gdLst/>
              <a:ahLst/>
              <a:cxnLst/>
              <a:rect l="l" t="t" r="r" b="b"/>
              <a:pathLst>
                <a:path w="681354" h="843279">
                  <a:moveTo>
                    <a:pt x="564999" y="0"/>
                  </a:moveTo>
                  <a:lnTo>
                    <a:pt x="562560" y="2908"/>
                  </a:lnTo>
                  <a:lnTo>
                    <a:pt x="10898" y="733234"/>
                  </a:lnTo>
                  <a:lnTo>
                    <a:pt x="1165" y="753498"/>
                  </a:lnTo>
                  <a:lnTo>
                    <a:pt x="0" y="775158"/>
                  </a:lnTo>
                  <a:lnTo>
                    <a:pt x="7042" y="795669"/>
                  </a:lnTo>
                  <a:lnTo>
                    <a:pt x="21934" y="812482"/>
                  </a:lnTo>
                  <a:lnTo>
                    <a:pt x="48083" y="832231"/>
                  </a:lnTo>
                  <a:lnTo>
                    <a:pt x="68333" y="841968"/>
                  </a:lnTo>
                  <a:lnTo>
                    <a:pt x="89989" y="843132"/>
                  </a:lnTo>
                  <a:lnTo>
                    <a:pt x="110504" y="836083"/>
                  </a:lnTo>
                  <a:lnTo>
                    <a:pt x="127331" y="821182"/>
                  </a:lnTo>
                  <a:lnTo>
                    <a:pt x="681102" y="87718"/>
                  </a:lnTo>
                  <a:lnTo>
                    <a:pt x="564999" y="0"/>
                  </a:lnTo>
                  <a:close/>
                </a:path>
              </a:pathLst>
            </a:custGeom>
            <a:solidFill>
              <a:srgbClr val="004F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4107506" y="3460825"/>
              <a:ext cx="55880" cy="67310"/>
            </a:xfrm>
            <a:custGeom>
              <a:avLst/>
              <a:gdLst/>
              <a:ahLst/>
              <a:cxnLst/>
              <a:rect l="l" t="t" r="r" b="b"/>
              <a:pathLst>
                <a:path w="55879" h="67310">
                  <a:moveTo>
                    <a:pt x="44109" y="0"/>
                  </a:moveTo>
                  <a:lnTo>
                    <a:pt x="13015" y="22352"/>
                  </a:lnTo>
                  <a:lnTo>
                    <a:pt x="0" y="58382"/>
                  </a:lnTo>
                  <a:lnTo>
                    <a:pt x="3884" y="65227"/>
                  </a:lnTo>
                  <a:lnTo>
                    <a:pt x="11523" y="67086"/>
                  </a:lnTo>
                  <a:lnTo>
                    <a:pt x="21358" y="63846"/>
                  </a:lnTo>
                  <a:lnTo>
                    <a:pt x="50775" y="31508"/>
                  </a:lnTo>
                  <a:lnTo>
                    <a:pt x="55637" y="8689"/>
                  </a:lnTo>
                  <a:lnTo>
                    <a:pt x="51750" y="1854"/>
                  </a:lnTo>
                  <a:lnTo>
                    <a:pt x="44109" y="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3448520" y="3826822"/>
              <a:ext cx="302260" cy="516890"/>
            </a:xfrm>
            <a:custGeom>
              <a:avLst/>
              <a:gdLst/>
              <a:ahLst/>
              <a:cxnLst/>
              <a:rect l="l" t="t" r="r" b="b"/>
              <a:pathLst>
                <a:path w="302260" h="516889">
                  <a:moveTo>
                    <a:pt x="281746" y="0"/>
                  </a:moveTo>
                  <a:lnTo>
                    <a:pt x="266722" y="25908"/>
                  </a:lnTo>
                  <a:lnTo>
                    <a:pt x="271523" y="28702"/>
                  </a:lnTo>
                  <a:lnTo>
                    <a:pt x="273364" y="37769"/>
                  </a:lnTo>
                  <a:lnTo>
                    <a:pt x="268551" y="46367"/>
                  </a:lnTo>
                  <a:lnTo>
                    <a:pt x="266455" y="49161"/>
                  </a:lnTo>
                  <a:lnTo>
                    <a:pt x="151184" y="186836"/>
                  </a:lnTo>
                  <a:lnTo>
                    <a:pt x="69306" y="285526"/>
                  </a:lnTo>
                  <a:lnTo>
                    <a:pt x="37567" y="324364"/>
                  </a:lnTo>
                  <a:lnTo>
                    <a:pt x="8254" y="364023"/>
                  </a:lnTo>
                  <a:lnTo>
                    <a:pt x="0" y="391301"/>
                  </a:lnTo>
                  <a:lnTo>
                    <a:pt x="1292" y="403809"/>
                  </a:lnTo>
                  <a:lnTo>
                    <a:pt x="5457" y="413936"/>
                  </a:lnTo>
                  <a:lnTo>
                    <a:pt x="11073" y="421427"/>
                  </a:lnTo>
                  <a:lnTo>
                    <a:pt x="16824" y="426522"/>
                  </a:lnTo>
                  <a:lnTo>
                    <a:pt x="21396" y="429463"/>
                  </a:lnTo>
                  <a:lnTo>
                    <a:pt x="136700" y="516534"/>
                  </a:lnTo>
                  <a:lnTo>
                    <a:pt x="154746" y="492645"/>
                  </a:lnTo>
                  <a:lnTo>
                    <a:pt x="38440" y="404812"/>
                  </a:lnTo>
                  <a:lnTo>
                    <a:pt x="35849" y="403225"/>
                  </a:lnTo>
                  <a:lnTo>
                    <a:pt x="31340" y="400900"/>
                  </a:lnTo>
                  <a:lnTo>
                    <a:pt x="30235" y="396036"/>
                  </a:lnTo>
                  <a:lnTo>
                    <a:pt x="61548" y="342320"/>
                  </a:lnTo>
                  <a:lnTo>
                    <a:pt x="93776" y="302913"/>
                  </a:lnTo>
                  <a:lnTo>
                    <a:pt x="176932" y="202712"/>
                  </a:lnTo>
                  <a:lnTo>
                    <a:pt x="289709" y="68021"/>
                  </a:lnTo>
                  <a:lnTo>
                    <a:pt x="292823" y="63524"/>
                  </a:lnTo>
                  <a:lnTo>
                    <a:pt x="297767" y="54135"/>
                  </a:lnTo>
                  <a:lnTo>
                    <a:pt x="301664" y="41291"/>
                  </a:lnTo>
                  <a:lnTo>
                    <a:pt x="301634" y="26428"/>
                  </a:lnTo>
                  <a:lnTo>
                    <a:pt x="299822" y="20188"/>
                  </a:lnTo>
                  <a:lnTo>
                    <a:pt x="296277" y="13328"/>
                  </a:lnTo>
                  <a:lnTo>
                    <a:pt x="290438" y="6411"/>
                  </a:lnTo>
                  <a:lnTo>
                    <a:pt x="281746" y="0"/>
                  </a:lnTo>
                  <a:close/>
                </a:path>
              </a:pathLst>
            </a:custGeom>
            <a:solidFill>
              <a:srgbClr val="63004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" name="object 29"/>
            <p:cNvSpPr/>
            <p:nvPr/>
          </p:nvSpPr>
          <p:spPr>
            <a:xfrm>
              <a:off x="3009377" y="4530041"/>
              <a:ext cx="481965" cy="650240"/>
            </a:xfrm>
            <a:custGeom>
              <a:avLst/>
              <a:gdLst/>
              <a:ahLst/>
              <a:cxnLst/>
              <a:rect l="l" t="t" r="r" b="b"/>
              <a:pathLst>
                <a:path w="481964" h="650239">
                  <a:moveTo>
                    <a:pt x="262130" y="0"/>
                  </a:moveTo>
                  <a:lnTo>
                    <a:pt x="28008" y="82911"/>
                  </a:lnTo>
                  <a:lnTo>
                    <a:pt x="0" y="121178"/>
                  </a:lnTo>
                  <a:lnTo>
                    <a:pt x="2621" y="138016"/>
                  </a:lnTo>
                  <a:lnTo>
                    <a:pt x="181374" y="621810"/>
                  </a:lnTo>
                  <a:lnTo>
                    <a:pt x="190320" y="636299"/>
                  </a:lnTo>
                  <a:lnTo>
                    <a:pt x="203668" y="645903"/>
                  </a:lnTo>
                  <a:lnTo>
                    <a:pt x="219646" y="649805"/>
                  </a:lnTo>
                  <a:lnTo>
                    <a:pt x="236479" y="647185"/>
                  </a:lnTo>
                  <a:lnTo>
                    <a:pt x="453789" y="566908"/>
                  </a:lnTo>
                  <a:lnTo>
                    <a:pt x="468281" y="557953"/>
                  </a:lnTo>
                  <a:lnTo>
                    <a:pt x="477880" y="544597"/>
                  </a:lnTo>
                  <a:lnTo>
                    <a:pt x="481774" y="528617"/>
                  </a:lnTo>
                  <a:lnTo>
                    <a:pt x="479150" y="511790"/>
                  </a:lnTo>
                  <a:lnTo>
                    <a:pt x="300385" y="27983"/>
                  </a:lnTo>
                  <a:lnTo>
                    <a:pt x="291447" y="13496"/>
                  </a:lnTo>
                  <a:lnTo>
                    <a:pt x="278103" y="3896"/>
                  </a:lnTo>
                  <a:lnTo>
                    <a:pt x="262130" y="0"/>
                  </a:lnTo>
                  <a:close/>
                </a:path>
              </a:pathLst>
            </a:custGeom>
            <a:solidFill>
              <a:srgbClr val="443D3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13230" y="506988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27280" y="0"/>
                  </a:moveTo>
                  <a:lnTo>
                    <a:pt x="17044" y="1602"/>
                  </a:lnTo>
                  <a:lnTo>
                    <a:pt x="8216" y="7044"/>
                  </a:lnTo>
                  <a:lnTo>
                    <a:pt x="2370" y="15165"/>
                  </a:lnTo>
                  <a:lnTo>
                    <a:pt x="0" y="24887"/>
                  </a:lnTo>
                  <a:lnTo>
                    <a:pt x="1601" y="35130"/>
                  </a:lnTo>
                  <a:lnTo>
                    <a:pt x="7042" y="43943"/>
                  </a:lnTo>
                  <a:lnTo>
                    <a:pt x="15160" y="49785"/>
                  </a:lnTo>
                  <a:lnTo>
                    <a:pt x="24881" y="52160"/>
                  </a:lnTo>
                  <a:lnTo>
                    <a:pt x="35129" y="50573"/>
                  </a:lnTo>
                  <a:lnTo>
                    <a:pt x="43950" y="45123"/>
                  </a:lnTo>
                  <a:lnTo>
                    <a:pt x="49795" y="36997"/>
                  </a:lnTo>
                  <a:lnTo>
                    <a:pt x="52167" y="27270"/>
                  </a:lnTo>
                  <a:lnTo>
                    <a:pt x="50572" y="17019"/>
                  </a:lnTo>
                  <a:lnTo>
                    <a:pt x="45123" y="8206"/>
                  </a:lnTo>
                  <a:lnTo>
                    <a:pt x="36999" y="2367"/>
                  </a:lnTo>
                  <a:lnTo>
                    <a:pt x="27280" y="0"/>
                  </a:lnTo>
                  <a:close/>
                </a:path>
              </a:pathLst>
            </a:custGeom>
            <a:solidFill>
              <a:srgbClr val="51494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1" name="object 31"/>
            <p:cNvSpPr/>
            <p:nvPr/>
          </p:nvSpPr>
          <p:spPr>
            <a:xfrm>
              <a:off x="3327675" y="5084305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5">
                  <a:moveTo>
                    <a:pt x="13411" y="0"/>
                  </a:moveTo>
                  <a:lnTo>
                    <a:pt x="2717" y="3962"/>
                  </a:lnTo>
                  <a:lnTo>
                    <a:pt x="0" y="9880"/>
                  </a:lnTo>
                  <a:lnTo>
                    <a:pt x="3962" y="20574"/>
                  </a:lnTo>
                  <a:lnTo>
                    <a:pt x="9867" y="23291"/>
                  </a:lnTo>
                  <a:lnTo>
                    <a:pt x="20561" y="19342"/>
                  </a:lnTo>
                  <a:lnTo>
                    <a:pt x="23279" y="13423"/>
                  </a:lnTo>
                  <a:lnTo>
                    <a:pt x="19329" y="2743"/>
                  </a:lnTo>
                  <a:close/>
                </a:path>
              </a:pathLst>
            </a:custGeom>
            <a:solidFill>
              <a:srgbClr val="443D3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2" name="object 32"/>
            <p:cNvSpPr/>
            <p:nvPr/>
          </p:nvSpPr>
          <p:spPr>
            <a:xfrm>
              <a:off x="3146535" y="458805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9359" y="0"/>
                  </a:moveTo>
                  <a:lnTo>
                    <a:pt x="1905" y="2755"/>
                  </a:lnTo>
                  <a:lnTo>
                    <a:pt x="0" y="6883"/>
                  </a:lnTo>
                  <a:lnTo>
                    <a:pt x="2743" y="14325"/>
                  </a:lnTo>
                  <a:lnTo>
                    <a:pt x="6896" y="16230"/>
                  </a:lnTo>
                  <a:lnTo>
                    <a:pt x="14338" y="13487"/>
                  </a:lnTo>
                  <a:lnTo>
                    <a:pt x="16230" y="9347"/>
                  </a:lnTo>
                  <a:lnTo>
                    <a:pt x="13487" y="1904"/>
                  </a:lnTo>
                  <a:close/>
                </a:path>
              </a:pathLst>
            </a:custGeom>
            <a:solidFill>
              <a:srgbClr val="1C1E1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5788" y="4163740"/>
              <a:ext cx="296545" cy="412750"/>
            </a:xfrm>
            <a:custGeom>
              <a:avLst/>
              <a:gdLst/>
              <a:ahLst/>
              <a:cxnLst/>
              <a:rect l="l" t="t" r="r" b="b"/>
              <a:pathLst>
                <a:path w="296545" h="412750">
                  <a:moveTo>
                    <a:pt x="116090" y="0"/>
                  </a:moveTo>
                  <a:lnTo>
                    <a:pt x="0" y="352920"/>
                  </a:lnTo>
                  <a:lnTo>
                    <a:pt x="180327" y="412229"/>
                  </a:lnTo>
                  <a:lnTo>
                    <a:pt x="296418" y="59321"/>
                  </a:lnTo>
                  <a:lnTo>
                    <a:pt x="116090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526945" y="4237944"/>
              <a:ext cx="650240" cy="528955"/>
            </a:xfrm>
            <a:custGeom>
              <a:avLst/>
              <a:gdLst/>
              <a:ahLst/>
              <a:cxnLst/>
              <a:rect l="l" t="t" r="r" b="b"/>
              <a:pathLst>
                <a:path w="650239" h="528954">
                  <a:moveTo>
                    <a:pt x="116103" y="0"/>
                  </a:moveTo>
                  <a:lnTo>
                    <a:pt x="0" y="352920"/>
                  </a:lnTo>
                  <a:lnTo>
                    <a:pt x="533615" y="528434"/>
                  </a:lnTo>
                  <a:lnTo>
                    <a:pt x="649693" y="175513"/>
                  </a:lnTo>
                  <a:lnTo>
                    <a:pt x="116103" y="0"/>
                  </a:lnTo>
                  <a:close/>
                </a:path>
              </a:pathLst>
            </a:custGeom>
            <a:solidFill>
              <a:srgbClr val="A0A3A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3780311" y="3216544"/>
              <a:ext cx="451484" cy="260985"/>
            </a:xfrm>
            <a:custGeom>
              <a:avLst/>
              <a:gdLst/>
              <a:ahLst/>
              <a:cxnLst/>
              <a:rect l="l" t="t" r="r" b="b"/>
              <a:pathLst>
                <a:path w="451485" h="260985">
                  <a:moveTo>
                    <a:pt x="451078" y="0"/>
                  </a:moveTo>
                  <a:lnTo>
                    <a:pt x="355190" y="146123"/>
                  </a:lnTo>
                  <a:lnTo>
                    <a:pt x="276240" y="205152"/>
                  </a:lnTo>
                  <a:lnTo>
                    <a:pt x="171940" y="186376"/>
                  </a:lnTo>
                  <a:lnTo>
                    <a:pt x="0" y="99085"/>
                  </a:lnTo>
                  <a:lnTo>
                    <a:pt x="176597" y="228174"/>
                  </a:lnTo>
                  <a:lnTo>
                    <a:pt x="282451" y="260883"/>
                  </a:lnTo>
                  <a:lnTo>
                    <a:pt x="359848" y="187921"/>
                  </a:lnTo>
                  <a:lnTo>
                    <a:pt x="451078" y="0"/>
                  </a:lnTo>
                  <a:close/>
                </a:path>
              </a:pathLst>
            </a:custGeom>
            <a:solidFill>
              <a:srgbClr val="9E002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3414855" y="3496732"/>
              <a:ext cx="488315" cy="288290"/>
            </a:xfrm>
            <a:custGeom>
              <a:avLst/>
              <a:gdLst/>
              <a:ahLst/>
              <a:cxnLst/>
              <a:rect l="l" t="t" r="r" b="b"/>
              <a:pathLst>
                <a:path w="488314" h="288289">
                  <a:moveTo>
                    <a:pt x="28016" y="0"/>
                  </a:moveTo>
                  <a:lnTo>
                    <a:pt x="20266" y="17541"/>
                  </a:lnTo>
                  <a:lnTo>
                    <a:pt x="13007" y="35299"/>
                  </a:lnTo>
                  <a:lnTo>
                    <a:pt x="6249" y="53267"/>
                  </a:lnTo>
                  <a:lnTo>
                    <a:pt x="0" y="71437"/>
                  </a:lnTo>
                  <a:lnTo>
                    <a:pt x="44695" y="88144"/>
                  </a:lnTo>
                  <a:lnTo>
                    <a:pt x="89904" y="106508"/>
                  </a:lnTo>
                  <a:lnTo>
                    <a:pt x="135493" y="126609"/>
                  </a:lnTo>
                  <a:lnTo>
                    <a:pt x="181332" y="148524"/>
                  </a:lnTo>
                  <a:lnTo>
                    <a:pt x="227286" y="172332"/>
                  </a:lnTo>
                  <a:lnTo>
                    <a:pt x="273225" y="198112"/>
                  </a:lnTo>
                  <a:lnTo>
                    <a:pt x="319016" y="225944"/>
                  </a:lnTo>
                  <a:lnTo>
                    <a:pt x="364527" y="255905"/>
                  </a:lnTo>
                  <a:lnTo>
                    <a:pt x="409625" y="288074"/>
                  </a:lnTo>
                  <a:lnTo>
                    <a:pt x="488302" y="183908"/>
                  </a:lnTo>
                  <a:lnTo>
                    <a:pt x="450040" y="160061"/>
                  </a:lnTo>
                  <a:lnTo>
                    <a:pt x="410145" y="137297"/>
                  </a:lnTo>
                  <a:lnTo>
                    <a:pt x="368581" y="115665"/>
                  </a:lnTo>
                  <a:lnTo>
                    <a:pt x="325314" y="95213"/>
                  </a:lnTo>
                  <a:lnTo>
                    <a:pt x="280309" y="75990"/>
                  </a:lnTo>
                  <a:lnTo>
                    <a:pt x="233533" y="58044"/>
                  </a:lnTo>
                  <a:lnTo>
                    <a:pt x="184949" y="41423"/>
                  </a:lnTo>
                  <a:lnTo>
                    <a:pt x="134525" y="26177"/>
                  </a:lnTo>
                  <a:lnTo>
                    <a:pt x="82226" y="12353"/>
                  </a:lnTo>
                  <a:lnTo>
                    <a:pt x="28016" y="0"/>
                  </a:lnTo>
                  <a:close/>
                </a:path>
              </a:pathLst>
            </a:custGeom>
            <a:solidFill>
              <a:srgbClr val="EAED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3158360" y="3459661"/>
              <a:ext cx="85725" cy="57150"/>
            </a:xfrm>
            <a:custGeom>
              <a:avLst/>
              <a:gdLst/>
              <a:ahLst/>
              <a:cxnLst/>
              <a:rect l="l" t="t" r="r" b="b"/>
              <a:pathLst>
                <a:path w="85725" h="57150">
                  <a:moveTo>
                    <a:pt x="0" y="0"/>
                  </a:moveTo>
                  <a:lnTo>
                    <a:pt x="6159" y="38684"/>
                  </a:lnTo>
                  <a:lnTo>
                    <a:pt x="45259" y="47131"/>
                  </a:lnTo>
                  <a:lnTo>
                    <a:pt x="85674" y="56769"/>
                  </a:lnTo>
                  <a:lnTo>
                    <a:pt x="77584" y="5969"/>
                  </a:lnTo>
                  <a:lnTo>
                    <a:pt x="39177" y="2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939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2950306" y="3455588"/>
              <a:ext cx="134620" cy="28575"/>
            </a:xfrm>
            <a:custGeom>
              <a:avLst/>
              <a:gdLst/>
              <a:ahLst/>
              <a:cxnLst/>
              <a:rect l="l" t="t" r="r" b="b"/>
              <a:pathLst>
                <a:path w="134619" h="28575">
                  <a:moveTo>
                    <a:pt x="66535" y="0"/>
                  </a:moveTo>
                  <a:lnTo>
                    <a:pt x="15227" y="495"/>
                  </a:lnTo>
                  <a:lnTo>
                    <a:pt x="9740" y="3670"/>
                  </a:lnTo>
                  <a:lnTo>
                    <a:pt x="4635" y="7416"/>
                  </a:lnTo>
                  <a:lnTo>
                    <a:pt x="0" y="11607"/>
                  </a:lnTo>
                  <a:lnTo>
                    <a:pt x="29748" y="14396"/>
                  </a:lnTo>
                  <a:lnTo>
                    <a:pt x="62141" y="18011"/>
                  </a:lnTo>
                  <a:lnTo>
                    <a:pt x="96990" y="22555"/>
                  </a:lnTo>
                  <a:lnTo>
                    <a:pt x="134112" y="28130"/>
                  </a:lnTo>
                  <a:lnTo>
                    <a:pt x="127847" y="19871"/>
                  </a:lnTo>
                  <a:lnTo>
                    <a:pt x="120711" y="12433"/>
                  </a:lnTo>
                  <a:lnTo>
                    <a:pt x="112793" y="5881"/>
                  </a:lnTo>
                  <a:lnTo>
                    <a:pt x="104178" y="279"/>
                  </a:lnTo>
                  <a:lnTo>
                    <a:pt x="66535" y="0"/>
                  </a:lnTo>
                  <a:close/>
                </a:path>
              </a:pathLst>
            </a:custGeom>
            <a:solidFill>
              <a:srgbClr val="A066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3937129" y="3767965"/>
              <a:ext cx="360045" cy="517525"/>
            </a:xfrm>
            <a:custGeom>
              <a:avLst/>
              <a:gdLst/>
              <a:ahLst/>
              <a:cxnLst/>
              <a:rect l="l" t="t" r="r" b="b"/>
              <a:pathLst>
                <a:path w="360045" h="517525">
                  <a:moveTo>
                    <a:pt x="82930" y="0"/>
                  </a:moveTo>
                  <a:lnTo>
                    <a:pt x="0" y="109778"/>
                  </a:lnTo>
                  <a:lnTo>
                    <a:pt x="34513" y="142488"/>
                  </a:lnTo>
                  <a:lnTo>
                    <a:pt x="68377" y="176864"/>
                  </a:lnTo>
                  <a:lnTo>
                    <a:pt x="101521" y="212950"/>
                  </a:lnTo>
                  <a:lnTo>
                    <a:pt x="133875" y="250786"/>
                  </a:lnTo>
                  <a:lnTo>
                    <a:pt x="165369" y="290415"/>
                  </a:lnTo>
                  <a:lnTo>
                    <a:pt x="195935" y="331879"/>
                  </a:lnTo>
                  <a:lnTo>
                    <a:pt x="225503" y="375219"/>
                  </a:lnTo>
                  <a:lnTo>
                    <a:pt x="254002" y="420477"/>
                  </a:lnTo>
                  <a:lnTo>
                    <a:pt x="281363" y="467695"/>
                  </a:lnTo>
                  <a:lnTo>
                    <a:pt x="307517" y="516915"/>
                  </a:lnTo>
                  <a:lnTo>
                    <a:pt x="359638" y="354749"/>
                  </a:lnTo>
                  <a:lnTo>
                    <a:pt x="336838" y="312056"/>
                  </a:lnTo>
                  <a:lnTo>
                    <a:pt x="312206" y="269962"/>
                  </a:lnTo>
                  <a:lnTo>
                    <a:pt x="285678" y="228560"/>
                  </a:lnTo>
                  <a:lnTo>
                    <a:pt x="257186" y="187946"/>
                  </a:lnTo>
                  <a:lnTo>
                    <a:pt x="226663" y="148213"/>
                  </a:lnTo>
                  <a:lnTo>
                    <a:pt x="194042" y="109458"/>
                  </a:lnTo>
                  <a:lnTo>
                    <a:pt x="159258" y="71774"/>
                  </a:lnTo>
                  <a:lnTo>
                    <a:pt x="122243" y="35256"/>
                  </a:lnTo>
                  <a:lnTo>
                    <a:pt x="82930" y="0"/>
                  </a:lnTo>
                  <a:close/>
                </a:path>
              </a:pathLst>
            </a:custGeom>
            <a:solidFill>
              <a:srgbClr val="EAED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4379471" y="4652921"/>
              <a:ext cx="81280" cy="84455"/>
            </a:xfrm>
            <a:custGeom>
              <a:avLst/>
              <a:gdLst/>
              <a:ahLst/>
              <a:cxnLst/>
              <a:rect l="l" t="t" r="r" b="b"/>
              <a:pathLst>
                <a:path w="81279" h="84454">
                  <a:moveTo>
                    <a:pt x="0" y="0"/>
                  </a:moveTo>
                  <a:lnTo>
                    <a:pt x="7392" y="31088"/>
                  </a:lnTo>
                  <a:lnTo>
                    <a:pt x="14376" y="62699"/>
                  </a:lnTo>
                  <a:lnTo>
                    <a:pt x="81051" y="84124"/>
                  </a:lnTo>
                  <a:lnTo>
                    <a:pt x="76863" y="39322"/>
                  </a:lnTo>
                  <a:lnTo>
                    <a:pt x="75222" y="24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939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4363981" y="4594033"/>
              <a:ext cx="90805" cy="83185"/>
            </a:xfrm>
            <a:custGeom>
              <a:avLst/>
              <a:gdLst/>
              <a:ahLst/>
              <a:cxnLst/>
              <a:rect l="l" t="t" r="r" b="b"/>
              <a:pathLst>
                <a:path w="90804" h="83185">
                  <a:moveTo>
                    <a:pt x="0" y="0"/>
                  </a:moveTo>
                  <a:lnTo>
                    <a:pt x="11758" y="43987"/>
                  </a:lnTo>
                  <a:lnTo>
                    <a:pt x="15494" y="58889"/>
                  </a:lnTo>
                  <a:lnTo>
                    <a:pt x="90716" y="83058"/>
                  </a:lnTo>
                  <a:lnTo>
                    <a:pt x="85565" y="41029"/>
                  </a:lnTo>
                  <a:lnTo>
                    <a:pt x="83629" y="26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4393855" y="4715628"/>
              <a:ext cx="74295" cy="267335"/>
            </a:xfrm>
            <a:custGeom>
              <a:avLst/>
              <a:gdLst/>
              <a:ahLst/>
              <a:cxnLst/>
              <a:rect l="l" t="t" r="r" b="b"/>
              <a:pathLst>
                <a:path w="74295" h="267335">
                  <a:moveTo>
                    <a:pt x="36766" y="235635"/>
                  </a:moveTo>
                  <a:lnTo>
                    <a:pt x="37477" y="242455"/>
                  </a:lnTo>
                  <a:lnTo>
                    <a:pt x="38150" y="249161"/>
                  </a:lnTo>
                  <a:lnTo>
                    <a:pt x="38798" y="256057"/>
                  </a:lnTo>
                  <a:lnTo>
                    <a:pt x="73177" y="267093"/>
                  </a:lnTo>
                  <a:lnTo>
                    <a:pt x="73507" y="254127"/>
                  </a:lnTo>
                  <a:lnTo>
                    <a:pt x="73634" y="247484"/>
                  </a:lnTo>
                  <a:lnTo>
                    <a:pt x="36766" y="235635"/>
                  </a:lnTo>
                  <a:close/>
                </a:path>
                <a:path w="74295" h="267335">
                  <a:moveTo>
                    <a:pt x="73966" y="182626"/>
                  </a:moveTo>
                  <a:lnTo>
                    <a:pt x="30772" y="182626"/>
                  </a:lnTo>
                  <a:lnTo>
                    <a:pt x="74053" y="196532"/>
                  </a:lnTo>
                  <a:lnTo>
                    <a:pt x="73966" y="182626"/>
                  </a:lnTo>
                  <a:close/>
                </a:path>
                <a:path w="74295" h="267335">
                  <a:moveTo>
                    <a:pt x="28778" y="167944"/>
                  </a:moveTo>
                  <a:lnTo>
                    <a:pt x="30073" y="177863"/>
                  </a:lnTo>
                  <a:lnTo>
                    <a:pt x="30695" y="182791"/>
                  </a:lnTo>
                  <a:lnTo>
                    <a:pt x="30772" y="182626"/>
                  </a:lnTo>
                  <a:lnTo>
                    <a:pt x="73966" y="182626"/>
                  </a:lnTo>
                  <a:lnTo>
                    <a:pt x="73964" y="182460"/>
                  </a:lnTo>
                  <a:lnTo>
                    <a:pt x="28778" y="167944"/>
                  </a:lnTo>
                  <a:close/>
                </a:path>
                <a:path w="74295" h="267335">
                  <a:moveTo>
                    <a:pt x="21755" y="118973"/>
                  </a:moveTo>
                  <a:lnTo>
                    <a:pt x="22618" y="124498"/>
                  </a:lnTo>
                  <a:lnTo>
                    <a:pt x="24295" y="135813"/>
                  </a:lnTo>
                  <a:lnTo>
                    <a:pt x="73482" y="151612"/>
                  </a:lnTo>
                  <a:lnTo>
                    <a:pt x="73215" y="140931"/>
                  </a:lnTo>
                  <a:lnTo>
                    <a:pt x="73050" y="135445"/>
                  </a:lnTo>
                  <a:lnTo>
                    <a:pt x="21755" y="118973"/>
                  </a:lnTo>
                  <a:close/>
                </a:path>
                <a:path w="74295" h="267335">
                  <a:moveTo>
                    <a:pt x="13144" y="67246"/>
                  </a:moveTo>
                  <a:lnTo>
                    <a:pt x="14287" y="73634"/>
                  </a:lnTo>
                  <a:lnTo>
                    <a:pt x="15417" y="80124"/>
                  </a:lnTo>
                  <a:lnTo>
                    <a:pt x="16509" y="86563"/>
                  </a:lnTo>
                  <a:lnTo>
                    <a:pt x="71907" y="104368"/>
                  </a:lnTo>
                  <a:lnTo>
                    <a:pt x="71335" y="92062"/>
                  </a:lnTo>
                  <a:lnTo>
                    <a:pt x="71005" y="85839"/>
                  </a:lnTo>
                  <a:lnTo>
                    <a:pt x="13144" y="67246"/>
                  </a:lnTo>
                  <a:close/>
                </a:path>
                <a:path w="74295" h="267335">
                  <a:moveTo>
                    <a:pt x="0" y="0"/>
                  </a:moveTo>
                  <a:lnTo>
                    <a:pt x="1808" y="8592"/>
                  </a:lnTo>
                  <a:lnTo>
                    <a:pt x="3579" y="17203"/>
                  </a:lnTo>
                  <a:lnTo>
                    <a:pt x="5320" y="25855"/>
                  </a:lnTo>
                  <a:lnTo>
                    <a:pt x="7035" y="34569"/>
                  </a:lnTo>
                  <a:lnTo>
                    <a:pt x="69138" y="54521"/>
                  </a:lnTo>
                  <a:lnTo>
                    <a:pt x="68576" y="46317"/>
                  </a:lnTo>
                  <a:lnTo>
                    <a:pt x="67976" y="38058"/>
                  </a:lnTo>
                  <a:lnTo>
                    <a:pt x="67338" y="29757"/>
                  </a:lnTo>
                  <a:lnTo>
                    <a:pt x="66662" y="21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8C9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4439014" y="5051431"/>
              <a:ext cx="24765" cy="142240"/>
            </a:xfrm>
            <a:custGeom>
              <a:avLst/>
              <a:gdLst/>
              <a:ahLst/>
              <a:cxnLst/>
              <a:rect l="l" t="t" r="r" b="b"/>
              <a:pathLst>
                <a:path w="24764" h="142239">
                  <a:moveTo>
                    <a:pt x="3949" y="79781"/>
                  </a:moveTo>
                  <a:lnTo>
                    <a:pt x="4444" y="95095"/>
                  </a:lnTo>
                  <a:lnTo>
                    <a:pt x="4862" y="110491"/>
                  </a:lnTo>
                  <a:lnTo>
                    <a:pt x="5201" y="125985"/>
                  </a:lnTo>
                  <a:lnTo>
                    <a:pt x="5460" y="141592"/>
                  </a:lnTo>
                  <a:lnTo>
                    <a:pt x="11912" y="142151"/>
                  </a:lnTo>
                  <a:lnTo>
                    <a:pt x="13556" y="129218"/>
                  </a:lnTo>
                  <a:lnTo>
                    <a:pt x="15281" y="114690"/>
                  </a:lnTo>
                  <a:lnTo>
                    <a:pt x="17048" y="98624"/>
                  </a:lnTo>
                  <a:lnTo>
                    <a:pt x="18821" y="81076"/>
                  </a:lnTo>
                  <a:lnTo>
                    <a:pt x="3949" y="79781"/>
                  </a:lnTo>
                  <a:close/>
                </a:path>
                <a:path w="24764" h="142239">
                  <a:moveTo>
                    <a:pt x="0" y="0"/>
                  </a:moveTo>
                  <a:lnTo>
                    <a:pt x="785" y="12753"/>
                  </a:lnTo>
                  <a:lnTo>
                    <a:pt x="1517" y="25590"/>
                  </a:lnTo>
                  <a:lnTo>
                    <a:pt x="2193" y="38494"/>
                  </a:lnTo>
                  <a:lnTo>
                    <a:pt x="2806" y="51447"/>
                  </a:lnTo>
                  <a:lnTo>
                    <a:pt x="20332" y="64706"/>
                  </a:lnTo>
                  <a:lnTo>
                    <a:pt x="21468" y="51383"/>
                  </a:lnTo>
                  <a:lnTo>
                    <a:pt x="22564" y="37465"/>
                  </a:lnTo>
                  <a:lnTo>
                    <a:pt x="23608" y="22965"/>
                  </a:lnTo>
                  <a:lnTo>
                    <a:pt x="24587" y="7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FE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4432658" y="4971685"/>
              <a:ext cx="34925" cy="88265"/>
            </a:xfrm>
            <a:custGeom>
              <a:avLst/>
              <a:gdLst/>
              <a:ahLst/>
              <a:cxnLst/>
              <a:rect l="l" t="t" r="r" b="b"/>
              <a:pathLst>
                <a:path w="34925" h="88264">
                  <a:moveTo>
                    <a:pt x="0" y="0"/>
                  </a:moveTo>
                  <a:lnTo>
                    <a:pt x="3455" y="39533"/>
                  </a:lnTo>
                  <a:lnTo>
                    <a:pt x="6350" y="79743"/>
                  </a:lnTo>
                  <a:lnTo>
                    <a:pt x="30949" y="87642"/>
                  </a:lnTo>
                  <a:lnTo>
                    <a:pt x="32926" y="50711"/>
                  </a:lnTo>
                  <a:lnTo>
                    <a:pt x="34378" y="11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A5B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4400893" y="4750206"/>
              <a:ext cx="67310" cy="147955"/>
            </a:xfrm>
            <a:custGeom>
              <a:avLst/>
              <a:gdLst/>
              <a:ahLst/>
              <a:cxnLst/>
              <a:rect l="l" t="t" r="r" b="b"/>
              <a:pathLst>
                <a:path w="67310" h="147954">
                  <a:moveTo>
                    <a:pt x="63969" y="51257"/>
                  </a:moveTo>
                  <a:lnTo>
                    <a:pt x="62103" y="19951"/>
                  </a:lnTo>
                  <a:lnTo>
                    <a:pt x="0" y="0"/>
                  </a:lnTo>
                  <a:lnTo>
                    <a:pt x="6108" y="32664"/>
                  </a:lnTo>
                  <a:lnTo>
                    <a:pt x="63969" y="51257"/>
                  </a:lnTo>
                  <a:close/>
                </a:path>
                <a:path w="67310" h="147954">
                  <a:moveTo>
                    <a:pt x="66014" y="100876"/>
                  </a:moveTo>
                  <a:lnTo>
                    <a:pt x="64858" y="69799"/>
                  </a:lnTo>
                  <a:lnTo>
                    <a:pt x="9474" y="51993"/>
                  </a:lnTo>
                  <a:lnTo>
                    <a:pt x="14719" y="84404"/>
                  </a:lnTo>
                  <a:lnTo>
                    <a:pt x="66014" y="100876"/>
                  </a:lnTo>
                  <a:close/>
                </a:path>
                <a:path w="67310" h="147954">
                  <a:moveTo>
                    <a:pt x="66929" y="147891"/>
                  </a:moveTo>
                  <a:lnTo>
                    <a:pt x="66433" y="117043"/>
                  </a:lnTo>
                  <a:lnTo>
                    <a:pt x="17259" y="101244"/>
                  </a:lnTo>
                  <a:lnTo>
                    <a:pt x="21742" y="133375"/>
                  </a:lnTo>
                  <a:lnTo>
                    <a:pt x="66929" y="147891"/>
                  </a:lnTo>
                  <a:close/>
                </a:path>
              </a:pathLst>
            </a:custGeom>
            <a:solidFill>
              <a:srgbClr val="689EA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6" name="object 46"/>
            <p:cNvSpPr/>
            <p:nvPr/>
          </p:nvSpPr>
          <p:spPr>
            <a:xfrm>
              <a:off x="4424629" y="4898254"/>
              <a:ext cx="43815" cy="65405"/>
            </a:xfrm>
            <a:custGeom>
              <a:avLst/>
              <a:gdLst/>
              <a:ahLst/>
              <a:cxnLst/>
              <a:rect l="l" t="t" r="r" b="b"/>
              <a:pathLst>
                <a:path w="43814" h="65404">
                  <a:moveTo>
                    <a:pt x="0" y="0"/>
                  </a:moveTo>
                  <a:lnTo>
                    <a:pt x="5994" y="53009"/>
                  </a:lnTo>
                  <a:lnTo>
                    <a:pt x="42862" y="64858"/>
                  </a:lnTo>
                  <a:lnTo>
                    <a:pt x="43281" y="13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667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7" name="object 47"/>
            <p:cNvSpPr/>
            <p:nvPr/>
          </p:nvSpPr>
          <p:spPr>
            <a:xfrm>
              <a:off x="3813854" y="3139178"/>
              <a:ext cx="986155" cy="958215"/>
            </a:xfrm>
            <a:custGeom>
              <a:avLst/>
              <a:gdLst/>
              <a:ahLst/>
              <a:cxnLst/>
              <a:rect l="l" t="t" r="r" b="b"/>
              <a:pathLst>
                <a:path w="986154" h="958214">
                  <a:moveTo>
                    <a:pt x="928204" y="829221"/>
                  </a:moveTo>
                  <a:lnTo>
                    <a:pt x="935554" y="860192"/>
                  </a:lnTo>
                  <a:lnTo>
                    <a:pt x="942317" y="891889"/>
                  </a:lnTo>
                  <a:lnTo>
                    <a:pt x="948486" y="924357"/>
                  </a:lnTo>
                  <a:lnTo>
                    <a:pt x="954049" y="957643"/>
                  </a:lnTo>
                  <a:lnTo>
                    <a:pt x="962661" y="942200"/>
                  </a:lnTo>
                  <a:lnTo>
                    <a:pt x="970873" y="926545"/>
                  </a:lnTo>
                  <a:lnTo>
                    <a:pt x="978681" y="910689"/>
                  </a:lnTo>
                  <a:lnTo>
                    <a:pt x="986078" y="894638"/>
                  </a:lnTo>
                  <a:lnTo>
                    <a:pt x="985090" y="882933"/>
                  </a:lnTo>
                  <a:lnTo>
                    <a:pt x="983992" y="871123"/>
                  </a:lnTo>
                  <a:lnTo>
                    <a:pt x="982785" y="859214"/>
                  </a:lnTo>
                  <a:lnTo>
                    <a:pt x="981468" y="847217"/>
                  </a:lnTo>
                  <a:lnTo>
                    <a:pt x="928204" y="829221"/>
                  </a:lnTo>
                  <a:close/>
                </a:path>
                <a:path w="986154" h="958214">
                  <a:moveTo>
                    <a:pt x="450170" y="77368"/>
                  </a:moveTo>
                  <a:lnTo>
                    <a:pt x="417537" y="77368"/>
                  </a:lnTo>
                  <a:lnTo>
                    <a:pt x="411129" y="91278"/>
                  </a:lnTo>
                  <a:lnTo>
                    <a:pt x="405707" y="101447"/>
                  </a:lnTo>
                  <a:lnTo>
                    <a:pt x="398314" y="112854"/>
                  </a:lnTo>
                  <a:lnTo>
                    <a:pt x="385991" y="130479"/>
                  </a:lnTo>
                  <a:lnTo>
                    <a:pt x="428231" y="152914"/>
                  </a:lnTo>
                  <a:lnTo>
                    <a:pt x="470373" y="177769"/>
                  </a:lnTo>
                  <a:lnTo>
                    <a:pt x="512210" y="205173"/>
                  </a:lnTo>
                  <a:lnTo>
                    <a:pt x="553534" y="235251"/>
                  </a:lnTo>
                  <a:lnTo>
                    <a:pt x="594139" y="268129"/>
                  </a:lnTo>
                  <a:lnTo>
                    <a:pt x="633818" y="303936"/>
                  </a:lnTo>
                  <a:lnTo>
                    <a:pt x="667194" y="205117"/>
                  </a:lnTo>
                  <a:lnTo>
                    <a:pt x="628875" y="175486"/>
                  </a:lnTo>
                  <a:lnTo>
                    <a:pt x="587737" y="147593"/>
                  </a:lnTo>
                  <a:lnTo>
                    <a:pt x="543688" y="121580"/>
                  </a:lnTo>
                  <a:lnTo>
                    <a:pt x="496634" y="97589"/>
                  </a:lnTo>
                  <a:lnTo>
                    <a:pt x="450170" y="77368"/>
                  </a:lnTo>
                  <a:close/>
                </a:path>
                <a:path w="986154" h="958214">
                  <a:moveTo>
                    <a:pt x="284492" y="30264"/>
                  </a:moveTo>
                  <a:lnTo>
                    <a:pt x="280085" y="36537"/>
                  </a:lnTo>
                  <a:lnTo>
                    <a:pt x="275247" y="42532"/>
                  </a:lnTo>
                  <a:lnTo>
                    <a:pt x="270001" y="48158"/>
                  </a:lnTo>
                  <a:lnTo>
                    <a:pt x="302234" y="86550"/>
                  </a:lnTo>
                  <a:lnTo>
                    <a:pt x="297484" y="90538"/>
                  </a:lnTo>
                  <a:lnTo>
                    <a:pt x="318096" y="99051"/>
                  </a:lnTo>
                  <a:lnTo>
                    <a:pt x="338823" y="108081"/>
                  </a:lnTo>
                  <a:lnTo>
                    <a:pt x="359635" y="117643"/>
                  </a:lnTo>
                  <a:lnTo>
                    <a:pt x="380504" y="127749"/>
                  </a:lnTo>
                  <a:lnTo>
                    <a:pt x="390120" y="116346"/>
                  </a:lnTo>
                  <a:lnTo>
                    <a:pt x="399507" y="104163"/>
                  </a:lnTo>
                  <a:lnTo>
                    <a:pt x="408651" y="91178"/>
                  </a:lnTo>
                  <a:lnTo>
                    <a:pt x="417537" y="77368"/>
                  </a:lnTo>
                  <a:lnTo>
                    <a:pt x="450170" y="77368"/>
                  </a:lnTo>
                  <a:lnTo>
                    <a:pt x="446484" y="75764"/>
                  </a:lnTo>
                  <a:lnTo>
                    <a:pt x="393145" y="56247"/>
                  </a:lnTo>
                  <a:lnTo>
                    <a:pt x="385018" y="53797"/>
                  </a:lnTo>
                  <a:lnTo>
                    <a:pt x="328752" y="53797"/>
                  </a:lnTo>
                  <a:lnTo>
                    <a:pt x="284492" y="30264"/>
                  </a:lnTo>
                  <a:close/>
                </a:path>
                <a:path w="986154" h="958214">
                  <a:moveTo>
                    <a:pt x="336524" y="39179"/>
                  </a:moveTo>
                  <a:lnTo>
                    <a:pt x="328752" y="53797"/>
                  </a:lnTo>
                  <a:lnTo>
                    <a:pt x="385018" y="53797"/>
                  </a:lnTo>
                  <a:lnTo>
                    <a:pt x="336524" y="39179"/>
                  </a:lnTo>
                  <a:close/>
                </a:path>
                <a:path w="986154" h="958214">
                  <a:moveTo>
                    <a:pt x="2654" y="10579"/>
                  </a:moveTo>
                  <a:lnTo>
                    <a:pt x="0" y="11531"/>
                  </a:lnTo>
                  <a:lnTo>
                    <a:pt x="3403" y="12026"/>
                  </a:lnTo>
                  <a:lnTo>
                    <a:pt x="2654" y="10579"/>
                  </a:lnTo>
                  <a:close/>
                </a:path>
                <a:path w="986154" h="958214">
                  <a:moveTo>
                    <a:pt x="101511" y="0"/>
                  </a:moveTo>
                  <a:lnTo>
                    <a:pt x="112179" y="6701"/>
                  </a:lnTo>
                  <a:lnTo>
                    <a:pt x="123948" y="11715"/>
                  </a:lnTo>
                  <a:lnTo>
                    <a:pt x="136435" y="14821"/>
                  </a:lnTo>
                  <a:lnTo>
                    <a:pt x="149682" y="15900"/>
                  </a:lnTo>
                  <a:lnTo>
                    <a:pt x="158553" y="15418"/>
                  </a:lnTo>
                  <a:lnTo>
                    <a:pt x="167149" y="14006"/>
                  </a:lnTo>
                  <a:lnTo>
                    <a:pt x="175464" y="11698"/>
                  </a:lnTo>
                  <a:lnTo>
                    <a:pt x="183311" y="8597"/>
                  </a:lnTo>
                  <a:lnTo>
                    <a:pt x="163342" y="6057"/>
                  </a:lnTo>
                  <a:lnTo>
                    <a:pt x="143054" y="3775"/>
                  </a:lnTo>
                  <a:lnTo>
                    <a:pt x="122445" y="1754"/>
                  </a:lnTo>
                  <a:lnTo>
                    <a:pt x="101511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8" name="object 48"/>
            <p:cNvSpPr/>
            <p:nvPr/>
          </p:nvSpPr>
          <p:spPr>
            <a:xfrm>
              <a:off x="3757733" y="3134530"/>
              <a:ext cx="393065" cy="95250"/>
            </a:xfrm>
            <a:custGeom>
              <a:avLst/>
              <a:gdLst/>
              <a:ahLst/>
              <a:cxnLst/>
              <a:rect l="l" t="t" r="r" b="b"/>
              <a:pathLst>
                <a:path w="393064" h="95250">
                  <a:moveTo>
                    <a:pt x="31876" y="0"/>
                  </a:moveTo>
                  <a:lnTo>
                    <a:pt x="0" y="266"/>
                  </a:lnTo>
                  <a:lnTo>
                    <a:pt x="3467" y="9791"/>
                  </a:lnTo>
                  <a:lnTo>
                    <a:pt x="28717" y="12580"/>
                  </a:lnTo>
                  <a:lnTo>
                    <a:pt x="56121" y="16179"/>
                  </a:lnTo>
                  <a:lnTo>
                    <a:pt x="58775" y="15227"/>
                  </a:lnTo>
                  <a:lnTo>
                    <a:pt x="59524" y="16675"/>
                  </a:lnTo>
                  <a:lnTo>
                    <a:pt x="101663" y="23486"/>
                  </a:lnTo>
                  <a:lnTo>
                    <a:pt x="147200" y="32426"/>
                  </a:lnTo>
                  <a:lnTo>
                    <a:pt x="195649" y="43781"/>
                  </a:lnTo>
                  <a:lnTo>
                    <a:pt x="246524" y="57836"/>
                  </a:lnTo>
                  <a:lnTo>
                    <a:pt x="299338" y="74876"/>
                  </a:lnTo>
                  <a:lnTo>
                    <a:pt x="353606" y="95186"/>
                  </a:lnTo>
                  <a:lnTo>
                    <a:pt x="358355" y="91198"/>
                  </a:lnTo>
                  <a:lnTo>
                    <a:pt x="326123" y="52806"/>
                  </a:lnTo>
                  <a:lnTo>
                    <a:pt x="331368" y="47180"/>
                  </a:lnTo>
                  <a:lnTo>
                    <a:pt x="336207" y="41186"/>
                  </a:lnTo>
                  <a:lnTo>
                    <a:pt x="340613" y="34912"/>
                  </a:lnTo>
                  <a:lnTo>
                    <a:pt x="384873" y="58458"/>
                  </a:lnTo>
                  <a:lnTo>
                    <a:pt x="392645" y="43827"/>
                  </a:lnTo>
                  <a:lnTo>
                    <a:pt x="356295" y="34643"/>
                  </a:lnTo>
                  <a:lnTo>
                    <a:pt x="318663" y="26465"/>
                  </a:lnTo>
                  <a:lnTo>
                    <a:pt x="279719" y="19322"/>
                  </a:lnTo>
                  <a:lnTo>
                    <a:pt x="239433" y="13246"/>
                  </a:lnTo>
                  <a:lnTo>
                    <a:pt x="231540" y="16364"/>
                  </a:lnTo>
                  <a:lnTo>
                    <a:pt x="223270" y="18654"/>
                  </a:lnTo>
                  <a:lnTo>
                    <a:pt x="214674" y="20066"/>
                  </a:lnTo>
                  <a:lnTo>
                    <a:pt x="205803" y="20548"/>
                  </a:lnTo>
                  <a:lnTo>
                    <a:pt x="192556" y="19469"/>
                  </a:lnTo>
                  <a:lnTo>
                    <a:pt x="179998" y="16346"/>
                  </a:lnTo>
                  <a:lnTo>
                    <a:pt x="168300" y="11349"/>
                  </a:lnTo>
                  <a:lnTo>
                    <a:pt x="157632" y="4648"/>
                  </a:lnTo>
                  <a:lnTo>
                    <a:pt x="127213" y="2630"/>
                  </a:lnTo>
                  <a:lnTo>
                    <a:pt x="96116" y="1176"/>
                  </a:lnTo>
                  <a:lnTo>
                    <a:pt x="64338" y="295"/>
                  </a:lnTo>
                  <a:lnTo>
                    <a:pt x="31876" y="0"/>
                  </a:lnTo>
                  <a:close/>
                </a:path>
              </a:pathLst>
            </a:custGeom>
            <a:solidFill>
              <a:srgbClr val="FF995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9" name="object 49"/>
            <p:cNvSpPr/>
            <p:nvPr/>
          </p:nvSpPr>
          <p:spPr>
            <a:xfrm>
              <a:off x="4447679" y="3344299"/>
              <a:ext cx="347980" cy="642620"/>
            </a:xfrm>
            <a:custGeom>
              <a:avLst/>
              <a:gdLst/>
              <a:ahLst/>
              <a:cxnLst/>
              <a:rect l="l" t="t" r="r" b="b"/>
              <a:pathLst>
                <a:path w="347979" h="642620">
                  <a:moveTo>
                    <a:pt x="33375" y="0"/>
                  </a:moveTo>
                  <a:lnTo>
                    <a:pt x="0" y="98818"/>
                  </a:lnTo>
                  <a:lnTo>
                    <a:pt x="31300" y="130033"/>
                  </a:lnTo>
                  <a:lnTo>
                    <a:pt x="61741" y="163314"/>
                  </a:lnTo>
                  <a:lnTo>
                    <a:pt x="91212" y="198727"/>
                  </a:lnTo>
                  <a:lnTo>
                    <a:pt x="119601" y="236335"/>
                  </a:lnTo>
                  <a:lnTo>
                    <a:pt x="146796" y="276206"/>
                  </a:lnTo>
                  <a:lnTo>
                    <a:pt x="172686" y="318403"/>
                  </a:lnTo>
                  <a:lnTo>
                    <a:pt x="197160" y="362992"/>
                  </a:lnTo>
                  <a:lnTo>
                    <a:pt x="220106" y="410039"/>
                  </a:lnTo>
                  <a:lnTo>
                    <a:pt x="241414" y="459608"/>
                  </a:lnTo>
                  <a:lnTo>
                    <a:pt x="260970" y="511765"/>
                  </a:lnTo>
                  <a:lnTo>
                    <a:pt x="278665" y="566575"/>
                  </a:lnTo>
                  <a:lnTo>
                    <a:pt x="294385" y="624103"/>
                  </a:lnTo>
                  <a:lnTo>
                    <a:pt x="347649" y="642086"/>
                  </a:lnTo>
                  <a:lnTo>
                    <a:pt x="342069" y="599016"/>
                  </a:lnTo>
                  <a:lnTo>
                    <a:pt x="334918" y="555053"/>
                  </a:lnTo>
                  <a:lnTo>
                    <a:pt x="326052" y="510412"/>
                  </a:lnTo>
                  <a:lnTo>
                    <a:pt x="315328" y="465309"/>
                  </a:lnTo>
                  <a:lnTo>
                    <a:pt x="302600" y="419957"/>
                  </a:lnTo>
                  <a:lnTo>
                    <a:pt x="287725" y="374571"/>
                  </a:lnTo>
                  <a:lnTo>
                    <a:pt x="270557" y="329366"/>
                  </a:lnTo>
                  <a:lnTo>
                    <a:pt x="250953" y="284556"/>
                  </a:lnTo>
                  <a:lnTo>
                    <a:pt x="228768" y="240357"/>
                  </a:lnTo>
                  <a:lnTo>
                    <a:pt x="203858" y="196983"/>
                  </a:lnTo>
                  <a:lnTo>
                    <a:pt x="176078" y="154649"/>
                  </a:lnTo>
                  <a:lnTo>
                    <a:pt x="145284" y="113568"/>
                  </a:lnTo>
                  <a:lnTo>
                    <a:pt x="111332" y="73957"/>
                  </a:lnTo>
                  <a:lnTo>
                    <a:pt x="74077" y="36029"/>
                  </a:lnTo>
                  <a:lnTo>
                    <a:pt x="33375" y="0"/>
                  </a:lnTo>
                  <a:close/>
                </a:path>
              </a:pathLst>
            </a:custGeom>
            <a:solidFill>
              <a:srgbClr val="82336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0" name="object 50"/>
            <p:cNvSpPr/>
            <p:nvPr/>
          </p:nvSpPr>
          <p:spPr>
            <a:xfrm>
              <a:off x="4779060" y="4183520"/>
              <a:ext cx="26034" cy="66040"/>
            </a:xfrm>
            <a:custGeom>
              <a:avLst/>
              <a:gdLst/>
              <a:ahLst/>
              <a:cxnLst/>
              <a:rect l="l" t="t" r="r" b="b"/>
              <a:pathLst>
                <a:path w="26035" h="66039">
                  <a:moveTo>
                    <a:pt x="0" y="0"/>
                  </a:moveTo>
                  <a:lnTo>
                    <a:pt x="3989" y="44577"/>
                  </a:lnTo>
                  <a:lnTo>
                    <a:pt x="5092" y="59715"/>
                  </a:lnTo>
                  <a:lnTo>
                    <a:pt x="23266" y="65557"/>
                  </a:lnTo>
                  <a:lnTo>
                    <a:pt x="24003" y="51371"/>
                  </a:lnTo>
                  <a:lnTo>
                    <a:pt x="20472" y="48260"/>
                  </a:lnTo>
                  <a:lnTo>
                    <a:pt x="18910" y="43243"/>
                  </a:lnTo>
                  <a:lnTo>
                    <a:pt x="21259" y="35941"/>
                  </a:lnTo>
                  <a:lnTo>
                    <a:pt x="22821" y="33858"/>
                  </a:lnTo>
                  <a:lnTo>
                    <a:pt x="24803" y="32384"/>
                  </a:lnTo>
                  <a:lnTo>
                    <a:pt x="25488" y="8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07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1" name="object 51"/>
            <p:cNvSpPr/>
            <p:nvPr/>
          </p:nvSpPr>
          <p:spPr>
            <a:xfrm>
              <a:off x="4797971" y="4215909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5892" y="0"/>
                  </a:moveTo>
                  <a:lnTo>
                    <a:pt x="3911" y="1473"/>
                  </a:lnTo>
                  <a:lnTo>
                    <a:pt x="2349" y="3543"/>
                  </a:lnTo>
                  <a:lnTo>
                    <a:pt x="0" y="10845"/>
                  </a:lnTo>
                  <a:lnTo>
                    <a:pt x="1562" y="15875"/>
                  </a:lnTo>
                  <a:lnTo>
                    <a:pt x="5092" y="18986"/>
                  </a:lnTo>
                  <a:lnTo>
                    <a:pt x="5892" y="0"/>
                  </a:lnTo>
                  <a:close/>
                </a:path>
              </a:pathLst>
            </a:custGeom>
            <a:solidFill>
              <a:srgbClr val="4F4C4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2" name="object 52"/>
            <p:cNvSpPr/>
            <p:nvPr/>
          </p:nvSpPr>
          <p:spPr>
            <a:xfrm>
              <a:off x="4786550" y="4285148"/>
              <a:ext cx="13335" cy="94615"/>
            </a:xfrm>
            <a:custGeom>
              <a:avLst/>
              <a:gdLst/>
              <a:ahLst/>
              <a:cxnLst/>
              <a:rect l="l" t="t" r="r" b="b"/>
              <a:pathLst>
                <a:path w="13335" h="94614">
                  <a:moveTo>
                    <a:pt x="0" y="0"/>
                  </a:moveTo>
                  <a:lnTo>
                    <a:pt x="935" y="23141"/>
                  </a:lnTo>
                  <a:lnTo>
                    <a:pt x="1606" y="46574"/>
                  </a:lnTo>
                  <a:lnTo>
                    <a:pt x="2010" y="70315"/>
                  </a:lnTo>
                  <a:lnTo>
                    <a:pt x="2146" y="94386"/>
                  </a:lnTo>
                  <a:lnTo>
                    <a:pt x="5736" y="74004"/>
                  </a:lnTo>
                  <a:lnTo>
                    <a:pt x="8058" y="57821"/>
                  </a:lnTo>
                  <a:lnTo>
                    <a:pt x="10122" y="37388"/>
                  </a:lnTo>
                  <a:lnTo>
                    <a:pt x="12941" y="4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5B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3" name="object 53"/>
            <p:cNvSpPr/>
            <p:nvPr/>
          </p:nvSpPr>
          <p:spPr>
            <a:xfrm>
              <a:off x="4194357" y="3216542"/>
              <a:ext cx="37465" cy="53340"/>
            </a:xfrm>
            <a:custGeom>
              <a:avLst/>
              <a:gdLst/>
              <a:ahLst/>
              <a:cxnLst/>
              <a:rect l="l" t="t" r="r" b="b"/>
              <a:pathLst>
                <a:path w="37464" h="53339">
                  <a:moveTo>
                    <a:pt x="37033" y="0"/>
                  </a:moveTo>
                  <a:lnTo>
                    <a:pt x="28146" y="13810"/>
                  </a:lnTo>
                  <a:lnTo>
                    <a:pt x="19002" y="26795"/>
                  </a:lnTo>
                  <a:lnTo>
                    <a:pt x="9615" y="38978"/>
                  </a:lnTo>
                  <a:lnTo>
                    <a:pt x="0" y="50380"/>
                  </a:lnTo>
                  <a:lnTo>
                    <a:pt x="5486" y="53111"/>
                  </a:lnTo>
                  <a:lnTo>
                    <a:pt x="19288" y="32216"/>
                  </a:lnTo>
                  <a:lnTo>
                    <a:pt x="29146" y="15359"/>
                  </a:lnTo>
                  <a:lnTo>
                    <a:pt x="37033" y="0"/>
                  </a:lnTo>
                  <a:close/>
                </a:path>
              </a:pathLst>
            </a:custGeom>
            <a:solidFill>
              <a:srgbClr val="B233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4401811" y="5141356"/>
            <a:ext cx="11305801" cy="6164705"/>
            <a:chOff x="0" y="3680645"/>
            <a:chExt cx="8093709" cy="4413250"/>
          </a:xfrm>
        </p:grpSpPr>
        <p:sp>
          <p:nvSpPr>
            <p:cNvPr id="55" name="object 55"/>
            <p:cNvSpPr/>
            <p:nvPr/>
          </p:nvSpPr>
          <p:spPr>
            <a:xfrm>
              <a:off x="3408206" y="4337217"/>
              <a:ext cx="95629" cy="112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6" name="object 56"/>
            <p:cNvSpPr/>
            <p:nvPr/>
          </p:nvSpPr>
          <p:spPr>
            <a:xfrm>
              <a:off x="3073328" y="4603381"/>
              <a:ext cx="341532" cy="4612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3191851" y="5383810"/>
              <a:ext cx="107683" cy="1076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4244644" y="4122718"/>
              <a:ext cx="86156" cy="2338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3824483" y="3680645"/>
              <a:ext cx="195579" cy="1971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0" name="object 60"/>
            <p:cNvSpPr/>
            <p:nvPr/>
          </p:nvSpPr>
          <p:spPr>
            <a:xfrm>
              <a:off x="4322688" y="4307829"/>
              <a:ext cx="115379" cy="2523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63" name="object 63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4" name="object 64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5" name="object 65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6" name="object 66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D89E9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B2284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7750" y="1055896"/>
            <a:ext cx="9043658" cy="492342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algn="just">
              <a:spcBef>
                <a:spcPts val="140"/>
              </a:spcBef>
            </a:pPr>
            <a:r>
              <a:rPr sz="1676" b="1" spc="-28" dirty="0">
                <a:solidFill>
                  <a:srgbClr val="B2284B"/>
                </a:solidFill>
                <a:latin typeface="Arial"/>
                <a:cs typeface="Arial"/>
              </a:rPr>
              <a:t>Bir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Patent</a:t>
            </a:r>
            <a:r>
              <a:rPr sz="1676" b="1" spc="-15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B2284B"/>
                </a:solidFill>
                <a:latin typeface="Arial"/>
                <a:cs typeface="Arial"/>
              </a:rPr>
              <a:t>Hikayesi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70"/>
              </a:spcBef>
            </a:pPr>
            <a:endParaRPr sz="1956" dirty="0">
              <a:latin typeface="Arial"/>
              <a:cs typeface="Arial"/>
            </a:endParaRPr>
          </a:p>
          <a:p>
            <a:pPr marL="17741" algn="just"/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Fasılalı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Cam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Silecekler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Robert</a:t>
            </a:r>
            <a:r>
              <a:rPr sz="1537" spc="-20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Kearns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17741" marR="3368059" algn="just">
              <a:lnSpc>
                <a:spcPct val="113599"/>
              </a:lnSpc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Robert Kearns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1964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yılında, “Fasılalı(zaman ayarlı)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Cam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Silecek-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leri” adlı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ürünün patentini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aldı.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Ürünü,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Ford firmasına</a:t>
            </a:r>
            <a:r>
              <a:rPr sz="1537" spc="-307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götürdüğünde, 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Ford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fikri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ürünü çok</a:t>
            </a:r>
            <a:r>
              <a:rPr sz="1537" spc="-26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beğendi.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17741" marR="7096" algn="just">
              <a:lnSpc>
                <a:spcPct val="113599"/>
              </a:lnSpc>
            </a:pP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1969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yılında, Ford’un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bütün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modellerinde,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silecekler izinsiz kullanılmaya başlandı. Crysler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firması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da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yine  Kearns’ın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izni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olmadan, silecekleri kullanmaya</a:t>
            </a:r>
            <a:r>
              <a:rPr sz="1537" spc="-182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başladı.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17741" marR="171197" algn="just">
              <a:lnSpc>
                <a:spcPct val="113599"/>
              </a:lnSpc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Robert Kearns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olay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üzerine,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1978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yılında,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Ford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Chrysler’e dava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açtı.Her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iki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şirkette Kearns’e,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tam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10  milyon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dolar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tazminat ödemek zorunda</a:t>
            </a:r>
            <a:r>
              <a:rPr sz="1537" spc="-182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kaldılar.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14"/>
              </a:spcBef>
            </a:pPr>
            <a:endParaRPr sz="2026" dirty="0">
              <a:latin typeface="Arial"/>
              <a:cs typeface="Arial"/>
            </a:endParaRPr>
          </a:p>
          <a:p>
            <a:pPr marL="17741" algn="just">
              <a:spcBef>
                <a:spcPts val="7"/>
              </a:spcBef>
            </a:pP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Amerika’</a:t>
            </a:r>
            <a:r>
              <a:rPr sz="1537" spc="-119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da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patente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verilen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önem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B2284B"/>
                </a:solidFill>
                <a:latin typeface="Arial"/>
                <a:cs typeface="Arial"/>
              </a:rPr>
              <a:t>bu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B2284B"/>
                </a:solidFill>
                <a:latin typeface="Arial"/>
                <a:cs typeface="Arial"/>
              </a:rPr>
              <a:t>davadan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B2284B"/>
                </a:solidFill>
                <a:latin typeface="Arial"/>
                <a:cs typeface="Arial"/>
              </a:rPr>
              <a:t>sonra</a:t>
            </a:r>
            <a:r>
              <a:rPr sz="1537" spc="-63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B2284B"/>
                </a:solidFill>
                <a:latin typeface="Arial"/>
                <a:cs typeface="Arial"/>
              </a:rPr>
              <a:t>başlamıştır.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14"/>
              </a:spcBef>
            </a:pPr>
            <a:endParaRPr sz="2026" dirty="0">
              <a:latin typeface="Arial"/>
              <a:cs typeface="Arial"/>
            </a:endParaRPr>
          </a:p>
          <a:p>
            <a:pPr marL="17741" algn="just"/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2008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yılında </a:t>
            </a: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bu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davayı</a:t>
            </a:r>
            <a:r>
              <a:rPr sz="1537" b="1" spc="-175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anlatan,</a:t>
            </a:r>
            <a:endParaRPr sz="1537" dirty="0">
              <a:latin typeface="Arial"/>
              <a:cs typeface="Arial"/>
            </a:endParaRPr>
          </a:p>
          <a:p>
            <a:pPr marL="17741" algn="just">
              <a:spcBef>
                <a:spcPts val="251"/>
              </a:spcBef>
            </a:pP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“Flash </a:t>
            </a: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of </a:t>
            </a:r>
            <a:r>
              <a:rPr sz="1537" b="1" spc="-35" dirty="0">
                <a:solidFill>
                  <a:srgbClr val="B2284B"/>
                </a:solidFill>
                <a:latin typeface="Arial"/>
                <a:cs typeface="Arial"/>
              </a:rPr>
              <a:t>Genius” isimli </a:t>
            </a:r>
            <a:r>
              <a:rPr sz="1537" b="1" spc="-28" dirty="0">
                <a:solidFill>
                  <a:srgbClr val="B2284B"/>
                </a:solidFill>
                <a:latin typeface="Arial"/>
                <a:cs typeface="Arial"/>
              </a:rPr>
              <a:t>bir </a:t>
            </a:r>
            <a:r>
              <a:rPr sz="1537" b="1" spc="-21" dirty="0">
                <a:solidFill>
                  <a:srgbClr val="B2284B"/>
                </a:solidFill>
                <a:latin typeface="Arial"/>
                <a:cs typeface="Arial"/>
              </a:rPr>
              <a:t>film</a:t>
            </a:r>
            <a:r>
              <a:rPr sz="1537" b="1" spc="-224" dirty="0">
                <a:solidFill>
                  <a:srgbClr val="B2284B"/>
                </a:solidFill>
                <a:latin typeface="Arial"/>
                <a:cs typeface="Arial"/>
              </a:rPr>
              <a:t> </a:t>
            </a:r>
            <a:r>
              <a:rPr sz="1537" b="1" spc="-42" dirty="0">
                <a:solidFill>
                  <a:srgbClr val="B2284B"/>
                </a:solidFill>
                <a:latin typeface="Arial"/>
                <a:cs typeface="Arial"/>
              </a:rPr>
              <a:t>çekilmiştir.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01811" y="6105273"/>
            <a:ext cx="11305801" cy="5200526"/>
            <a:chOff x="0" y="4370704"/>
            <a:chExt cx="8093709" cy="3723004"/>
          </a:xfrm>
        </p:grpSpPr>
        <p:sp>
          <p:nvSpPr>
            <p:cNvPr id="10" name="object 10"/>
            <p:cNvSpPr/>
            <p:nvPr/>
          </p:nvSpPr>
          <p:spPr>
            <a:xfrm>
              <a:off x="818756" y="4370704"/>
              <a:ext cx="6461556" cy="2603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3" name="object 13"/>
          <p:cNvSpPr/>
          <p:nvPr/>
        </p:nvSpPr>
        <p:spPr>
          <a:xfrm>
            <a:off x="11576049" y="1215963"/>
            <a:ext cx="2903693" cy="1658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4" name="object 14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6" name="object 16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7" name="object 17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0811739" cy="1968270"/>
            <a:chOff x="86702" y="6598091"/>
            <a:chExt cx="774001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FBBC9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0919" y="1029285"/>
            <a:ext cx="9022644" cy="2837147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606730" lvl="1" indent="-589876">
              <a:spcBef>
                <a:spcPts val="140"/>
              </a:spcBef>
              <a:buAutoNum type="arabicPeriod" startAt="2"/>
              <a:tabLst>
                <a:tab pos="607617" algn="l"/>
              </a:tabLst>
            </a:pPr>
            <a:r>
              <a:rPr sz="2514" b="1" spc="-105" dirty="0">
                <a:solidFill>
                  <a:srgbClr val="F26921"/>
                </a:solidFill>
                <a:latin typeface="Arial"/>
                <a:cs typeface="Arial"/>
              </a:rPr>
              <a:t>FAYDALI</a:t>
            </a:r>
            <a:r>
              <a:rPr sz="2514" b="1" spc="-210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2514" b="1" spc="-56" dirty="0">
                <a:solidFill>
                  <a:srgbClr val="F26921"/>
                </a:solidFill>
                <a:latin typeface="Arial"/>
                <a:cs typeface="Arial"/>
              </a:rPr>
              <a:t>MODEL</a:t>
            </a:r>
            <a:endParaRPr sz="2514">
              <a:latin typeface="Arial"/>
              <a:cs typeface="Arial"/>
            </a:endParaRPr>
          </a:p>
          <a:p>
            <a:pPr marL="579232" lvl="2" indent="-562378">
              <a:spcBef>
                <a:spcPts val="2012"/>
              </a:spcBef>
              <a:buAutoNum type="arabicPeriod"/>
              <a:tabLst>
                <a:tab pos="580119" algn="l"/>
              </a:tabLst>
            </a:pPr>
            <a:r>
              <a:rPr sz="1676" b="1" spc="-35" dirty="0">
                <a:solidFill>
                  <a:srgbClr val="F26921"/>
                </a:solidFill>
                <a:latin typeface="Arial"/>
                <a:cs typeface="Arial"/>
              </a:rPr>
              <a:t>Faydalı </a:t>
            </a:r>
            <a:r>
              <a:rPr sz="1676" b="1" spc="-28" dirty="0">
                <a:solidFill>
                  <a:srgbClr val="F26921"/>
                </a:solidFill>
                <a:latin typeface="Arial"/>
                <a:cs typeface="Arial"/>
              </a:rPr>
              <a:t>Model (FM)</a:t>
            </a:r>
            <a:r>
              <a:rPr sz="1676" b="1" spc="-244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F26921"/>
                </a:solidFill>
                <a:latin typeface="Arial"/>
                <a:cs typeface="Arial"/>
              </a:rPr>
              <a:t>Nedir?</a:t>
            </a:r>
            <a:endParaRPr sz="1676">
              <a:latin typeface="Arial"/>
              <a:cs typeface="Arial"/>
            </a:endParaRPr>
          </a:p>
          <a:p>
            <a:pPr lvl="2">
              <a:spcBef>
                <a:spcPts val="56"/>
              </a:spcBef>
              <a:buClr>
                <a:srgbClr val="F26921"/>
              </a:buClr>
              <a:buFont typeface="Arial"/>
              <a:buAutoNum type="arabicPeriod"/>
            </a:pPr>
            <a:endParaRPr sz="1746">
              <a:latin typeface="Arial"/>
              <a:cs typeface="Arial"/>
            </a:endParaRPr>
          </a:p>
          <a:p>
            <a:pPr marL="17741" marR="7096">
              <a:lnSpc>
                <a:spcPct val="113599"/>
              </a:lnSpc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Faydalı Model, Türkiye’de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dünyada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yeni olan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sanayiye uygulanabilen buluşların sahiplerine belirli bir 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süre (10 yıl),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bu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buluş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konusu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ürünü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üretme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pazarlama hakkının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tanınmasıdır.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Faydalı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model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belgesi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veril-  mesi</a:t>
            </a: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işlemleri,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u="sng" spc="-35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Arial"/>
                <a:cs typeface="Arial"/>
              </a:rPr>
              <a:t>patent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verilmesine</a:t>
            </a: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oranla,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hem</a:t>
            </a: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zaman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hem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de</a:t>
            </a: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masraf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açısından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daha</a:t>
            </a: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elverişlidir.</a:t>
            </a:r>
            <a:endParaRPr sz="153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>
              <a:latin typeface="Arial"/>
              <a:cs typeface="Arial"/>
            </a:endParaRPr>
          </a:p>
          <a:p>
            <a:pPr>
              <a:spcBef>
                <a:spcPts val="49"/>
              </a:spcBef>
            </a:pPr>
            <a:endParaRPr sz="2165">
              <a:latin typeface="Arial"/>
              <a:cs typeface="Arial"/>
            </a:endParaRPr>
          </a:p>
          <a:p>
            <a:pPr marL="579232" lvl="2" indent="-562378">
              <a:buAutoNum type="arabicPeriod" startAt="2"/>
              <a:tabLst>
                <a:tab pos="580119" algn="l"/>
              </a:tabLst>
            </a:pPr>
            <a:r>
              <a:rPr sz="1676" b="1" spc="-35" dirty="0">
                <a:solidFill>
                  <a:srgbClr val="F26921"/>
                </a:solidFill>
                <a:latin typeface="Arial"/>
                <a:cs typeface="Arial"/>
              </a:rPr>
              <a:t>Faydalı </a:t>
            </a:r>
            <a:r>
              <a:rPr sz="1676" b="1" spc="-28" dirty="0">
                <a:solidFill>
                  <a:srgbClr val="F26921"/>
                </a:solidFill>
                <a:latin typeface="Arial"/>
                <a:cs typeface="Arial"/>
              </a:rPr>
              <a:t>Model </a:t>
            </a:r>
            <a:r>
              <a:rPr sz="1676" b="1" spc="-42" dirty="0">
                <a:solidFill>
                  <a:srgbClr val="F26921"/>
                </a:solidFill>
                <a:latin typeface="Arial"/>
                <a:cs typeface="Arial"/>
              </a:rPr>
              <a:t>Verilebilirlik </a:t>
            </a:r>
            <a:r>
              <a:rPr sz="1676" b="1" spc="-35" dirty="0">
                <a:solidFill>
                  <a:srgbClr val="F26921"/>
                </a:solidFill>
                <a:latin typeface="Arial"/>
                <a:cs typeface="Arial"/>
              </a:rPr>
              <a:t>Koşulları</a:t>
            </a:r>
            <a:r>
              <a:rPr sz="1676" b="1" spc="-182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F26921"/>
                </a:solidFill>
                <a:latin typeface="Arial"/>
                <a:cs typeface="Arial"/>
              </a:rPr>
              <a:t>Nelerdir?</a:t>
            </a:r>
            <a:endParaRPr sz="167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0919" y="4080592"/>
            <a:ext cx="5556217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b="1" spc="-21" dirty="0">
                <a:solidFill>
                  <a:srgbClr val="F26921"/>
                </a:solidFill>
                <a:latin typeface="Arial"/>
                <a:cs typeface="Arial"/>
              </a:rPr>
              <a:t>1)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Buluş dünya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üzerinde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daha önce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kamuya sunulmamış</a:t>
            </a:r>
            <a:r>
              <a:rPr sz="1537" spc="-300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olmalıdır.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74584" y="5113069"/>
            <a:ext cx="5920777" cy="53459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b="1" spc="-21" dirty="0">
                <a:solidFill>
                  <a:srgbClr val="F26921"/>
                </a:solidFill>
                <a:latin typeface="Arial"/>
                <a:cs typeface="Arial"/>
              </a:rPr>
              <a:t>2)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Buluşun, sanayinin herhangi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alanında üretilebilir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kullanılabilir  nitelikte olması</a:t>
            </a:r>
            <a:r>
              <a:rPr sz="1537" spc="-98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gerekmektedir.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0919" y="6177480"/>
            <a:ext cx="8886045" cy="1906114"/>
          </a:xfrm>
          <a:prstGeom prst="rect">
            <a:avLst/>
          </a:prstGeom>
        </p:spPr>
        <p:txBody>
          <a:bodyPr vert="horz" wrap="square" lIns="0" tIns="49672" rIns="0" bIns="0" rtlCol="0">
            <a:spAutoFit/>
          </a:bodyPr>
          <a:lstStyle/>
          <a:p>
            <a:pPr marL="2981313">
              <a:spcBef>
                <a:spcPts val="391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*Faydalı modellerde tekniğin bilinen durumunu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aşma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özelliği</a:t>
            </a:r>
            <a:r>
              <a:rPr sz="1537" spc="-175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aranılmaz.</a:t>
            </a:r>
            <a:endParaRPr sz="1537">
              <a:latin typeface="Arial"/>
              <a:cs typeface="Arial"/>
            </a:endParaRPr>
          </a:p>
          <a:p>
            <a:pPr marL="17741">
              <a:spcBef>
                <a:spcPts val="251"/>
              </a:spcBef>
            </a:pP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Bu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yapısıyla Faydalı Modeller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küçük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buluşlar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için daha</a:t>
            </a:r>
            <a:r>
              <a:rPr sz="1537" spc="-285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uygundur.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2026">
              <a:latin typeface="Arial"/>
              <a:cs typeface="Arial"/>
            </a:endParaRPr>
          </a:p>
          <a:p>
            <a:pPr marL="17741"/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*Faydalı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Model ile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koruma </a:t>
            </a:r>
            <a:r>
              <a:rPr sz="1537" u="sng" spc="-35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Arial"/>
                <a:cs typeface="Arial"/>
              </a:rPr>
              <a:t>sadece Türkiye’ </a:t>
            </a:r>
            <a:r>
              <a:rPr sz="1537" u="sng" spc="-21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Arial"/>
                <a:cs typeface="Arial"/>
              </a:rPr>
              <a:t>de</a:t>
            </a:r>
            <a:r>
              <a:rPr sz="1537" spc="-300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F26921"/>
                </a:solidFill>
                <a:latin typeface="Arial"/>
                <a:cs typeface="Arial"/>
              </a:rPr>
              <a:t>geçerlidir.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endParaRPr sz="1816">
              <a:latin typeface="Arial"/>
              <a:cs typeface="Arial"/>
            </a:endParaRPr>
          </a:p>
          <a:p>
            <a:pPr marL="102009" marR="302478" indent="-85155">
              <a:lnSpc>
                <a:spcPct val="113599"/>
              </a:lnSpc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*Patent olamayacak konulara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ek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olarak, usuller </a:t>
            </a: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ve bu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usuller sonucunda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elde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edilen ürünler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kimyasal  maddeler hakkında faydalı </a:t>
            </a: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model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belgesi</a:t>
            </a:r>
            <a:r>
              <a:rPr sz="1537" spc="-182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verilmez.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62052" y="121111"/>
            <a:ext cx="4124586" cy="11044133"/>
            <a:chOff x="5054356" y="86702"/>
            <a:chExt cx="2952750" cy="7906384"/>
          </a:xfrm>
        </p:grpSpPr>
        <p:sp>
          <p:nvSpPr>
            <p:cNvPr id="11" name="object 11"/>
            <p:cNvSpPr/>
            <p:nvPr/>
          </p:nvSpPr>
          <p:spPr>
            <a:xfrm>
              <a:off x="7835696" y="86702"/>
              <a:ext cx="171450" cy="7906384"/>
            </a:xfrm>
            <a:custGeom>
              <a:avLst/>
              <a:gdLst/>
              <a:ahLst/>
              <a:cxnLst/>
              <a:rect l="l" t="t" r="r" b="b"/>
              <a:pathLst>
                <a:path w="171450" h="7906384">
                  <a:moveTo>
                    <a:pt x="171005" y="0"/>
                  </a:moveTo>
                  <a:lnTo>
                    <a:pt x="0" y="0"/>
                  </a:lnTo>
                  <a:lnTo>
                    <a:pt x="0" y="7905953"/>
                  </a:lnTo>
                  <a:lnTo>
                    <a:pt x="171005" y="7905953"/>
                  </a:lnTo>
                  <a:lnTo>
                    <a:pt x="171005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5054356" y="2270100"/>
              <a:ext cx="1978025" cy="1308100"/>
            </a:xfrm>
            <a:custGeom>
              <a:avLst/>
              <a:gdLst/>
              <a:ahLst/>
              <a:cxnLst/>
              <a:rect l="l" t="t" r="r" b="b"/>
              <a:pathLst>
                <a:path w="1978025" h="1308100">
                  <a:moveTo>
                    <a:pt x="1013460" y="1064412"/>
                  </a:moveTo>
                  <a:lnTo>
                    <a:pt x="369684" y="1064412"/>
                  </a:lnTo>
                  <a:lnTo>
                    <a:pt x="355262" y="1159053"/>
                  </a:lnTo>
                  <a:lnTo>
                    <a:pt x="311834" y="1236379"/>
                  </a:lnTo>
                  <a:lnTo>
                    <a:pt x="266155" y="1288536"/>
                  </a:lnTo>
                  <a:lnTo>
                    <a:pt x="244982" y="1307668"/>
                  </a:lnTo>
                  <a:lnTo>
                    <a:pt x="356368" y="1280498"/>
                  </a:lnTo>
                  <a:lnTo>
                    <a:pt x="424026" y="1254804"/>
                  </a:lnTo>
                  <a:lnTo>
                    <a:pt x="475431" y="1215613"/>
                  </a:lnTo>
                  <a:lnTo>
                    <a:pt x="538060" y="1147953"/>
                  </a:lnTo>
                  <a:lnTo>
                    <a:pt x="918836" y="1147953"/>
                  </a:lnTo>
                  <a:lnTo>
                    <a:pt x="948144" y="1128459"/>
                  </a:lnTo>
                  <a:lnTo>
                    <a:pt x="982815" y="1098482"/>
                  </a:lnTo>
                  <a:lnTo>
                    <a:pt x="1013460" y="1064412"/>
                  </a:lnTo>
                  <a:close/>
                </a:path>
                <a:path w="1978025" h="1308100">
                  <a:moveTo>
                    <a:pt x="918836" y="1147953"/>
                  </a:moveTo>
                  <a:lnTo>
                    <a:pt x="538060" y="1147953"/>
                  </a:lnTo>
                  <a:lnTo>
                    <a:pt x="581407" y="1170953"/>
                  </a:lnTo>
                  <a:lnTo>
                    <a:pt x="627972" y="1188021"/>
                  </a:lnTo>
                  <a:lnTo>
                    <a:pt x="677272" y="1198641"/>
                  </a:lnTo>
                  <a:lnTo>
                    <a:pt x="728827" y="1202296"/>
                  </a:lnTo>
                  <a:lnTo>
                    <a:pt x="777442" y="1199063"/>
                  </a:lnTo>
                  <a:lnTo>
                    <a:pt x="824094" y="1189645"/>
                  </a:lnTo>
                  <a:lnTo>
                    <a:pt x="868370" y="1174459"/>
                  </a:lnTo>
                  <a:lnTo>
                    <a:pt x="909858" y="1153924"/>
                  </a:lnTo>
                  <a:lnTo>
                    <a:pt x="918836" y="1147953"/>
                  </a:lnTo>
                  <a:close/>
                </a:path>
                <a:path w="1978025" h="1308100">
                  <a:moveTo>
                    <a:pt x="616889" y="170230"/>
                  </a:moveTo>
                  <a:lnTo>
                    <a:pt x="571004" y="174077"/>
                  </a:lnTo>
                  <a:lnTo>
                    <a:pt x="527596" y="185199"/>
                  </a:lnTo>
                  <a:lnTo>
                    <a:pt x="487292" y="202966"/>
                  </a:lnTo>
                  <a:lnTo>
                    <a:pt x="450724" y="226749"/>
                  </a:lnTo>
                  <a:lnTo>
                    <a:pt x="418518" y="255918"/>
                  </a:lnTo>
                  <a:lnTo>
                    <a:pt x="391305" y="289844"/>
                  </a:lnTo>
                  <a:lnTo>
                    <a:pt x="369714" y="327897"/>
                  </a:lnTo>
                  <a:lnTo>
                    <a:pt x="354372" y="369448"/>
                  </a:lnTo>
                  <a:lnTo>
                    <a:pt x="345909" y="413867"/>
                  </a:lnTo>
                  <a:lnTo>
                    <a:pt x="325272" y="413867"/>
                  </a:lnTo>
                  <a:lnTo>
                    <a:pt x="277375" y="417411"/>
                  </a:lnTo>
                  <a:lnTo>
                    <a:pt x="231603" y="427699"/>
                  </a:lnTo>
                  <a:lnTo>
                    <a:pt x="188470" y="444219"/>
                  </a:lnTo>
                  <a:lnTo>
                    <a:pt x="148489" y="466457"/>
                  </a:lnTo>
                  <a:lnTo>
                    <a:pt x="112174" y="493900"/>
                  </a:lnTo>
                  <a:lnTo>
                    <a:pt x="80037" y="526036"/>
                  </a:lnTo>
                  <a:lnTo>
                    <a:pt x="52592" y="562351"/>
                  </a:lnTo>
                  <a:lnTo>
                    <a:pt x="30353" y="602332"/>
                  </a:lnTo>
                  <a:lnTo>
                    <a:pt x="13832" y="645466"/>
                  </a:lnTo>
                  <a:lnTo>
                    <a:pt x="3543" y="691239"/>
                  </a:lnTo>
                  <a:lnTo>
                    <a:pt x="0" y="739140"/>
                  </a:lnTo>
                  <a:lnTo>
                    <a:pt x="3543" y="787037"/>
                  </a:lnTo>
                  <a:lnTo>
                    <a:pt x="13832" y="832808"/>
                  </a:lnTo>
                  <a:lnTo>
                    <a:pt x="30353" y="875941"/>
                  </a:lnTo>
                  <a:lnTo>
                    <a:pt x="52592" y="915922"/>
                  </a:lnTo>
                  <a:lnTo>
                    <a:pt x="80037" y="952237"/>
                  </a:lnTo>
                  <a:lnTo>
                    <a:pt x="112174" y="984374"/>
                  </a:lnTo>
                  <a:lnTo>
                    <a:pt x="148489" y="1011819"/>
                  </a:lnTo>
                  <a:lnTo>
                    <a:pt x="188470" y="1034058"/>
                  </a:lnTo>
                  <a:lnTo>
                    <a:pt x="231603" y="1050579"/>
                  </a:lnTo>
                  <a:lnTo>
                    <a:pt x="277375" y="1060868"/>
                  </a:lnTo>
                  <a:lnTo>
                    <a:pt x="325272" y="1064412"/>
                  </a:lnTo>
                  <a:lnTo>
                    <a:pt x="1013460" y="1064412"/>
                  </a:lnTo>
                  <a:lnTo>
                    <a:pt x="1289212" y="1154536"/>
                  </a:lnTo>
                  <a:lnTo>
                    <a:pt x="1489300" y="1144522"/>
                  </a:lnTo>
                  <a:lnTo>
                    <a:pt x="1611202" y="1094453"/>
                  </a:lnTo>
                  <a:lnTo>
                    <a:pt x="1652396" y="1064412"/>
                  </a:lnTo>
                  <a:lnTo>
                    <a:pt x="1700293" y="1060868"/>
                  </a:lnTo>
                  <a:lnTo>
                    <a:pt x="1746064" y="1050579"/>
                  </a:lnTo>
                  <a:lnTo>
                    <a:pt x="1789196" y="1034058"/>
                  </a:lnTo>
                  <a:lnTo>
                    <a:pt x="1829175" y="1011819"/>
                  </a:lnTo>
                  <a:lnTo>
                    <a:pt x="1865489" y="984374"/>
                  </a:lnTo>
                  <a:lnTo>
                    <a:pt x="1897624" y="952237"/>
                  </a:lnTo>
                  <a:lnTo>
                    <a:pt x="1925067" y="915922"/>
                  </a:lnTo>
                  <a:lnTo>
                    <a:pt x="1947305" y="875941"/>
                  </a:lnTo>
                  <a:lnTo>
                    <a:pt x="1963825" y="832808"/>
                  </a:lnTo>
                  <a:lnTo>
                    <a:pt x="1974113" y="787037"/>
                  </a:lnTo>
                  <a:lnTo>
                    <a:pt x="1977656" y="739140"/>
                  </a:lnTo>
                  <a:lnTo>
                    <a:pt x="1973874" y="689669"/>
                  </a:lnTo>
                  <a:lnTo>
                    <a:pt x="1962905" y="642490"/>
                  </a:lnTo>
                  <a:lnTo>
                    <a:pt x="1945316" y="598168"/>
                  </a:lnTo>
                  <a:lnTo>
                    <a:pt x="1921674" y="557270"/>
                  </a:lnTo>
                  <a:lnTo>
                    <a:pt x="1892546" y="520360"/>
                  </a:lnTo>
                  <a:lnTo>
                    <a:pt x="1858499" y="488004"/>
                  </a:lnTo>
                  <a:lnTo>
                    <a:pt x="1820100" y="460768"/>
                  </a:lnTo>
                  <a:lnTo>
                    <a:pt x="1827161" y="444012"/>
                  </a:lnTo>
                  <a:lnTo>
                    <a:pt x="1832394" y="426389"/>
                  </a:lnTo>
                  <a:lnTo>
                    <a:pt x="1835645" y="408004"/>
                  </a:lnTo>
                  <a:lnTo>
                    <a:pt x="1836762" y="388962"/>
                  </a:lnTo>
                  <a:lnTo>
                    <a:pt x="1830881" y="345198"/>
                  </a:lnTo>
                  <a:lnTo>
                    <a:pt x="1814285" y="305872"/>
                  </a:lnTo>
                  <a:lnTo>
                    <a:pt x="1788542" y="272553"/>
                  </a:lnTo>
                  <a:lnTo>
                    <a:pt x="1755223" y="246810"/>
                  </a:lnTo>
                  <a:lnTo>
                    <a:pt x="1753421" y="246049"/>
                  </a:lnTo>
                  <a:lnTo>
                    <a:pt x="1590624" y="246049"/>
                  </a:lnTo>
                  <a:lnTo>
                    <a:pt x="1563393" y="207002"/>
                  </a:lnTo>
                  <a:lnTo>
                    <a:pt x="1554610" y="196545"/>
                  </a:lnTo>
                  <a:lnTo>
                    <a:pt x="733806" y="196545"/>
                  </a:lnTo>
                  <a:lnTo>
                    <a:pt x="706475" y="185323"/>
                  </a:lnTo>
                  <a:lnTo>
                    <a:pt x="677757" y="177068"/>
                  </a:lnTo>
                  <a:lnTo>
                    <a:pt x="647834" y="171972"/>
                  </a:lnTo>
                  <a:lnTo>
                    <a:pt x="616889" y="170230"/>
                  </a:lnTo>
                  <a:close/>
                </a:path>
                <a:path w="1978025" h="1308100">
                  <a:moveTo>
                    <a:pt x="1672132" y="224332"/>
                  </a:moveTo>
                  <a:lnTo>
                    <a:pt x="1650253" y="225791"/>
                  </a:lnTo>
                  <a:lnTo>
                    <a:pt x="1629263" y="230033"/>
                  </a:lnTo>
                  <a:lnTo>
                    <a:pt x="1609332" y="236854"/>
                  </a:lnTo>
                  <a:lnTo>
                    <a:pt x="1590624" y="246049"/>
                  </a:lnTo>
                  <a:lnTo>
                    <a:pt x="1753421" y="246049"/>
                  </a:lnTo>
                  <a:lnTo>
                    <a:pt x="1715896" y="230213"/>
                  </a:lnTo>
                  <a:lnTo>
                    <a:pt x="1672132" y="224332"/>
                  </a:lnTo>
                  <a:close/>
                </a:path>
                <a:path w="1978025" h="1308100">
                  <a:moveTo>
                    <a:pt x="1144511" y="0"/>
                  </a:moveTo>
                  <a:lnTo>
                    <a:pt x="1095287" y="2268"/>
                  </a:lnTo>
                  <a:lnTo>
                    <a:pt x="1047343" y="8937"/>
                  </a:lnTo>
                  <a:lnTo>
                    <a:pt x="1000878" y="19806"/>
                  </a:lnTo>
                  <a:lnTo>
                    <a:pt x="956092" y="34674"/>
                  </a:lnTo>
                  <a:lnTo>
                    <a:pt x="913183" y="53338"/>
                  </a:lnTo>
                  <a:lnTo>
                    <a:pt x="872353" y="75597"/>
                  </a:lnTo>
                  <a:lnTo>
                    <a:pt x="833801" y="101248"/>
                  </a:lnTo>
                  <a:lnTo>
                    <a:pt x="797726" y="130091"/>
                  </a:lnTo>
                  <a:lnTo>
                    <a:pt x="764327" y="161924"/>
                  </a:lnTo>
                  <a:lnTo>
                    <a:pt x="733806" y="196545"/>
                  </a:lnTo>
                  <a:lnTo>
                    <a:pt x="1554610" y="196545"/>
                  </a:lnTo>
                  <a:lnTo>
                    <a:pt x="1499198" y="137160"/>
                  </a:lnTo>
                  <a:lnTo>
                    <a:pt x="1462667" y="106804"/>
                  </a:lnTo>
                  <a:lnTo>
                    <a:pt x="1423472" y="79784"/>
                  </a:lnTo>
                  <a:lnTo>
                    <a:pt x="1381829" y="56319"/>
                  </a:lnTo>
                  <a:lnTo>
                    <a:pt x="1337956" y="36629"/>
                  </a:lnTo>
                  <a:lnTo>
                    <a:pt x="1292070" y="20933"/>
                  </a:lnTo>
                  <a:lnTo>
                    <a:pt x="1244389" y="9449"/>
                  </a:lnTo>
                  <a:lnTo>
                    <a:pt x="1195130" y="2399"/>
                  </a:lnTo>
                  <a:lnTo>
                    <a:pt x="1144511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126200" y="3830135"/>
            <a:ext cx="1434290" cy="49080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3073" spc="35" dirty="0">
                <a:solidFill>
                  <a:srgbClr val="F26921"/>
                </a:solidFill>
                <a:latin typeface="Calibri"/>
                <a:cs typeface="Calibri"/>
              </a:rPr>
              <a:t>YENİ</a:t>
            </a:r>
            <a:r>
              <a:rPr sz="3073" spc="-154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F26921"/>
                </a:solidFill>
                <a:latin typeface="Calibri"/>
                <a:cs typeface="Calibri"/>
              </a:rPr>
              <a:t>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28667" y="4462795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620700" y="1147953"/>
                </a:moveTo>
                <a:lnTo>
                  <a:pt x="1439595" y="1147953"/>
                </a:lnTo>
                <a:lnTo>
                  <a:pt x="1502225" y="1215613"/>
                </a:lnTo>
                <a:lnTo>
                  <a:pt x="1553629" y="1254804"/>
                </a:lnTo>
                <a:lnTo>
                  <a:pt x="1621282" y="1280498"/>
                </a:lnTo>
                <a:lnTo>
                  <a:pt x="1732661" y="1307668"/>
                </a:lnTo>
                <a:lnTo>
                  <a:pt x="1711490" y="1288536"/>
                </a:lnTo>
                <a:lnTo>
                  <a:pt x="1665816" y="1236379"/>
                </a:lnTo>
                <a:lnTo>
                  <a:pt x="1622391" y="1159053"/>
                </a:lnTo>
                <a:lnTo>
                  <a:pt x="1620700" y="1147953"/>
                </a:lnTo>
                <a:close/>
              </a:path>
              <a:path w="1978025" h="1308100">
                <a:moveTo>
                  <a:pt x="1607972" y="1064412"/>
                </a:moveTo>
                <a:lnTo>
                  <a:pt x="964196" y="1064412"/>
                </a:lnTo>
                <a:lnTo>
                  <a:pt x="994840" y="1098486"/>
                </a:lnTo>
                <a:lnTo>
                  <a:pt x="1029510" y="1128465"/>
                </a:lnTo>
                <a:lnTo>
                  <a:pt x="1067794" y="1153929"/>
                </a:lnTo>
                <a:lnTo>
                  <a:pt x="1109280" y="1174463"/>
                </a:lnTo>
                <a:lnTo>
                  <a:pt x="1153556" y="1189647"/>
                </a:lnTo>
                <a:lnTo>
                  <a:pt x="1200209" y="1199064"/>
                </a:lnTo>
                <a:lnTo>
                  <a:pt x="1248829" y="1202296"/>
                </a:lnTo>
                <a:lnTo>
                  <a:pt x="1300383" y="1198641"/>
                </a:lnTo>
                <a:lnTo>
                  <a:pt x="1349684" y="1188021"/>
                </a:lnTo>
                <a:lnTo>
                  <a:pt x="1396249" y="1170953"/>
                </a:lnTo>
                <a:lnTo>
                  <a:pt x="1439595" y="1147953"/>
                </a:lnTo>
                <a:lnTo>
                  <a:pt x="1620700" y="1147953"/>
                </a:lnTo>
                <a:lnTo>
                  <a:pt x="1607972" y="1064412"/>
                </a:lnTo>
                <a:close/>
              </a:path>
              <a:path w="1978025" h="1308100">
                <a:moveTo>
                  <a:pt x="305523" y="224332"/>
                </a:moveTo>
                <a:lnTo>
                  <a:pt x="261759" y="230213"/>
                </a:lnTo>
                <a:lnTo>
                  <a:pt x="222433" y="246810"/>
                </a:lnTo>
                <a:lnTo>
                  <a:pt x="189114" y="272553"/>
                </a:lnTo>
                <a:lnTo>
                  <a:pt x="163371" y="305872"/>
                </a:lnTo>
                <a:lnTo>
                  <a:pt x="146774" y="345198"/>
                </a:lnTo>
                <a:lnTo>
                  <a:pt x="140893" y="388962"/>
                </a:lnTo>
                <a:lnTo>
                  <a:pt x="142011" y="408004"/>
                </a:lnTo>
                <a:lnTo>
                  <a:pt x="145262" y="426389"/>
                </a:lnTo>
                <a:lnTo>
                  <a:pt x="150494" y="444012"/>
                </a:lnTo>
                <a:lnTo>
                  <a:pt x="157556" y="460768"/>
                </a:lnTo>
                <a:lnTo>
                  <a:pt x="119157" y="488004"/>
                </a:lnTo>
                <a:lnTo>
                  <a:pt x="85110" y="520360"/>
                </a:lnTo>
                <a:lnTo>
                  <a:pt x="55982" y="557270"/>
                </a:lnTo>
                <a:lnTo>
                  <a:pt x="32340" y="598168"/>
                </a:lnTo>
                <a:lnTo>
                  <a:pt x="14751" y="642490"/>
                </a:lnTo>
                <a:lnTo>
                  <a:pt x="3782" y="689669"/>
                </a:lnTo>
                <a:lnTo>
                  <a:pt x="0" y="739140"/>
                </a:lnTo>
                <a:lnTo>
                  <a:pt x="3543" y="787040"/>
                </a:lnTo>
                <a:lnTo>
                  <a:pt x="13831" y="832813"/>
                </a:lnTo>
                <a:lnTo>
                  <a:pt x="30351" y="875947"/>
                </a:lnTo>
                <a:lnTo>
                  <a:pt x="52589" y="915928"/>
                </a:lnTo>
                <a:lnTo>
                  <a:pt x="80032" y="952243"/>
                </a:lnTo>
                <a:lnTo>
                  <a:pt x="112167" y="984379"/>
                </a:lnTo>
                <a:lnTo>
                  <a:pt x="148480" y="1011822"/>
                </a:lnTo>
                <a:lnTo>
                  <a:pt x="188460" y="1034060"/>
                </a:lnTo>
                <a:lnTo>
                  <a:pt x="231591" y="1050580"/>
                </a:lnTo>
                <a:lnTo>
                  <a:pt x="277362" y="1060868"/>
                </a:lnTo>
                <a:lnTo>
                  <a:pt x="325259" y="1064412"/>
                </a:lnTo>
                <a:lnTo>
                  <a:pt x="366454" y="1094453"/>
                </a:lnTo>
                <a:lnTo>
                  <a:pt x="488356" y="1144522"/>
                </a:lnTo>
                <a:lnTo>
                  <a:pt x="688444" y="1154536"/>
                </a:lnTo>
                <a:lnTo>
                  <a:pt x="964196" y="1064412"/>
                </a:lnTo>
                <a:lnTo>
                  <a:pt x="1652384" y="1064412"/>
                </a:lnTo>
                <a:lnTo>
                  <a:pt x="1700281" y="1060868"/>
                </a:lnTo>
                <a:lnTo>
                  <a:pt x="1746053" y="1050580"/>
                </a:lnTo>
                <a:lnTo>
                  <a:pt x="1789186" y="1034060"/>
                </a:lnTo>
                <a:lnTo>
                  <a:pt x="1829166" y="1011822"/>
                </a:lnTo>
                <a:lnTo>
                  <a:pt x="1865482" y="984379"/>
                </a:lnTo>
                <a:lnTo>
                  <a:pt x="1897619" y="952243"/>
                </a:lnTo>
                <a:lnTo>
                  <a:pt x="1925063" y="915928"/>
                </a:lnTo>
                <a:lnTo>
                  <a:pt x="1947303" y="875947"/>
                </a:lnTo>
                <a:lnTo>
                  <a:pt x="1963824" y="832813"/>
                </a:lnTo>
                <a:lnTo>
                  <a:pt x="1974112" y="787040"/>
                </a:lnTo>
                <a:lnTo>
                  <a:pt x="1977656" y="739140"/>
                </a:lnTo>
                <a:lnTo>
                  <a:pt x="1974112" y="691239"/>
                </a:lnTo>
                <a:lnTo>
                  <a:pt x="1963824" y="645466"/>
                </a:lnTo>
                <a:lnTo>
                  <a:pt x="1947303" y="602332"/>
                </a:lnTo>
                <a:lnTo>
                  <a:pt x="1925063" y="562351"/>
                </a:lnTo>
                <a:lnTo>
                  <a:pt x="1897619" y="526036"/>
                </a:lnTo>
                <a:lnTo>
                  <a:pt x="1865482" y="493900"/>
                </a:lnTo>
                <a:lnTo>
                  <a:pt x="1829166" y="466457"/>
                </a:lnTo>
                <a:lnTo>
                  <a:pt x="1789186" y="444219"/>
                </a:lnTo>
                <a:lnTo>
                  <a:pt x="1746053" y="427699"/>
                </a:lnTo>
                <a:lnTo>
                  <a:pt x="1700281" y="417411"/>
                </a:lnTo>
                <a:lnTo>
                  <a:pt x="1652384" y="413867"/>
                </a:lnTo>
                <a:lnTo>
                  <a:pt x="1631734" y="413867"/>
                </a:lnTo>
                <a:lnTo>
                  <a:pt x="1623275" y="369448"/>
                </a:lnTo>
                <a:lnTo>
                  <a:pt x="1607936" y="327897"/>
                </a:lnTo>
                <a:lnTo>
                  <a:pt x="1586347" y="289844"/>
                </a:lnTo>
                <a:lnTo>
                  <a:pt x="1559135" y="255918"/>
                </a:lnTo>
                <a:lnTo>
                  <a:pt x="1548240" y="246049"/>
                </a:lnTo>
                <a:lnTo>
                  <a:pt x="387032" y="246049"/>
                </a:lnTo>
                <a:lnTo>
                  <a:pt x="368324" y="236854"/>
                </a:lnTo>
                <a:lnTo>
                  <a:pt x="348392" y="230033"/>
                </a:lnTo>
                <a:lnTo>
                  <a:pt x="327403" y="225791"/>
                </a:lnTo>
                <a:lnTo>
                  <a:pt x="305523" y="224332"/>
                </a:lnTo>
                <a:close/>
              </a:path>
              <a:path w="1978025" h="1308100">
                <a:moveTo>
                  <a:pt x="833145" y="0"/>
                </a:moveTo>
                <a:lnTo>
                  <a:pt x="782525" y="2399"/>
                </a:lnTo>
                <a:lnTo>
                  <a:pt x="733266" y="9449"/>
                </a:lnTo>
                <a:lnTo>
                  <a:pt x="685585" y="20933"/>
                </a:lnTo>
                <a:lnTo>
                  <a:pt x="639699" y="36629"/>
                </a:lnTo>
                <a:lnTo>
                  <a:pt x="595826" y="56319"/>
                </a:lnTo>
                <a:lnTo>
                  <a:pt x="554184" y="79784"/>
                </a:lnTo>
                <a:lnTo>
                  <a:pt x="514988" y="106804"/>
                </a:lnTo>
                <a:lnTo>
                  <a:pt x="478458" y="137160"/>
                </a:lnTo>
                <a:lnTo>
                  <a:pt x="444810" y="170632"/>
                </a:lnTo>
                <a:lnTo>
                  <a:pt x="414262" y="207002"/>
                </a:lnTo>
                <a:lnTo>
                  <a:pt x="387032" y="246049"/>
                </a:lnTo>
                <a:lnTo>
                  <a:pt x="1548240" y="246049"/>
                </a:lnTo>
                <a:lnTo>
                  <a:pt x="1526931" y="226749"/>
                </a:lnTo>
                <a:lnTo>
                  <a:pt x="1490363" y="202966"/>
                </a:lnTo>
                <a:lnTo>
                  <a:pt x="1475796" y="196545"/>
                </a:lnTo>
                <a:lnTo>
                  <a:pt x="1243850" y="196545"/>
                </a:lnTo>
                <a:lnTo>
                  <a:pt x="1213328" y="161924"/>
                </a:lnTo>
                <a:lnTo>
                  <a:pt x="1179930" y="130091"/>
                </a:lnTo>
                <a:lnTo>
                  <a:pt x="1143855" y="101248"/>
                </a:lnTo>
                <a:lnTo>
                  <a:pt x="1105302" y="75597"/>
                </a:lnTo>
                <a:lnTo>
                  <a:pt x="1064472" y="53338"/>
                </a:lnTo>
                <a:lnTo>
                  <a:pt x="1021564" y="34674"/>
                </a:lnTo>
                <a:lnTo>
                  <a:pt x="976778" y="19806"/>
                </a:lnTo>
                <a:lnTo>
                  <a:pt x="930313" y="8937"/>
                </a:lnTo>
                <a:lnTo>
                  <a:pt x="882368" y="2268"/>
                </a:lnTo>
                <a:lnTo>
                  <a:pt x="833145" y="0"/>
                </a:lnTo>
                <a:close/>
              </a:path>
              <a:path w="1978025" h="1308100">
                <a:moveTo>
                  <a:pt x="1360766" y="170230"/>
                </a:moveTo>
                <a:lnTo>
                  <a:pt x="1329822" y="171972"/>
                </a:lnTo>
                <a:lnTo>
                  <a:pt x="1299898" y="177068"/>
                </a:lnTo>
                <a:lnTo>
                  <a:pt x="1271180" y="185323"/>
                </a:lnTo>
                <a:lnTo>
                  <a:pt x="1243850" y="196545"/>
                </a:lnTo>
                <a:lnTo>
                  <a:pt x="1475796" y="196545"/>
                </a:lnTo>
                <a:lnTo>
                  <a:pt x="1450060" y="185199"/>
                </a:lnTo>
                <a:lnTo>
                  <a:pt x="1406652" y="174077"/>
                </a:lnTo>
                <a:lnTo>
                  <a:pt x="1360766" y="170230"/>
                </a:lnTo>
                <a:close/>
              </a:path>
            </a:pathLst>
          </a:custGeom>
          <a:solidFill>
            <a:srgbClr val="F26921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 txBox="1"/>
          <p:nvPr/>
        </p:nvSpPr>
        <p:spPr>
          <a:xfrm>
            <a:off x="5675973" y="4946640"/>
            <a:ext cx="2365650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470127" marR="60318" indent="-453273">
              <a:lnSpc>
                <a:spcPts val="3241"/>
              </a:lnSpc>
              <a:spcBef>
                <a:spcPts val="615"/>
              </a:spcBef>
            </a:pPr>
            <a:r>
              <a:rPr sz="3073" spc="-489" dirty="0">
                <a:solidFill>
                  <a:srgbClr val="F26921"/>
                </a:solidFill>
                <a:latin typeface="Calibri"/>
                <a:cs typeface="Calibri"/>
              </a:rPr>
              <a:t>SAN</a:t>
            </a:r>
            <a:r>
              <a:rPr sz="3073" spc="-705" dirty="0">
                <a:solidFill>
                  <a:srgbClr val="F26921"/>
                </a:solidFill>
                <a:latin typeface="Calibri"/>
                <a:cs typeface="Calibri"/>
              </a:rPr>
              <a:t>A</a:t>
            </a:r>
            <a:r>
              <a:rPr sz="3073" spc="-426" dirty="0">
                <a:solidFill>
                  <a:srgbClr val="F26921"/>
                </a:solidFill>
                <a:latin typeface="Calibri"/>
                <a:cs typeface="Calibri"/>
              </a:rPr>
              <a:t>Y</a:t>
            </a:r>
            <a:r>
              <a:rPr sz="3073" spc="-629" dirty="0">
                <a:solidFill>
                  <a:srgbClr val="F26921"/>
                </a:solidFill>
                <a:latin typeface="Calibri"/>
                <a:cs typeface="Calibri"/>
              </a:rPr>
              <a:t>İ</a:t>
            </a:r>
            <a:r>
              <a:rPr sz="3073" spc="-426" dirty="0">
                <a:solidFill>
                  <a:srgbClr val="F26921"/>
                </a:solidFill>
                <a:latin typeface="Calibri"/>
                <a:cs typeface="Calibri"/>
              </a:rPr>
              <a:t>Y</a:t>
            </a:r>
            <a:r>
              <a:rPr sz="3073" spc="-985" dirty="0">
                <a:solidFill>
                  <a:srgbClr val="F26921"/>
                </a:solidFill>
                <a:latin typeface="Calibri"/>
                <a:cs typeface="Calibri"/>
              </a:rPr>
              <a:t>E</a:t>
            </a:r>
            <a:r>
              <a:rPr sz="3073" spc="-468" dirty="0">
                <a:solidFill>
                  <a:srgbClr val="F26921"/>
                </a:solidFill>
                <a:latin typeface="Calibri"/>
                <a:cs typeface="Calibri"/>
              </a:rPr>
              <a:t>U</a:t>
            </a:r>
            <a:r>
              <a:rPr sz="3073" spc="-601" dirty="0">
                <a:solidFill>
                  <a:srgbClr val="F26921"/>
                </a:solidFill>
                <a:latin typeface="Calibri"/>
                <a:cs typeface="Calibri"/>
              </a:rPr>
              <a:t>Y</a:t>
            </a:r>
            <a:r>
              <a:rPr sz="3073" spc="-503" dirty="0">
                <a:solidFill>
                  <a:srgbClr val="F26921"/>
                </a:solidFill>
                <a:latin typeface="Calibri"/>
                <a:cs typeface="Calibri"/>
              </a:rPr>
              <a:t>GULANA  </a:t>
            </a:r>
            <a:r>
              <a:rPr sz="3073" spc="7" dirty="0">
                <a:solidFill>
                  <a:srgbClr val="F26921"/>
                </a:solidFill>
                <a:latin typeface="Calibri"/>
                <a:cs typeface="Calibri"/>
              </a:rPr>
              <a:t>BİLİR</a:t>
            </a:r>
            <a:r>
              <a:rPr sz="3073" spc="-70" dirty="0">
                <a:solidFill>
                  <a:srgbClr val="F26921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F26921"/>
                </a:solidFill>
                <a:latin typeface="Calibri"/>
                <a:cs typeface="Calibri"/>
              </a:rPr>
              <a:t>Mİ?</a:t>
            </a:r>
            <a:endParaRPr sz="3073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17" name="object 17"/>
            <p:cNvSpPr/>
            <p:nvPr/>
          </p:nvSpPr>
          <p:spPr>
            <a:xfrm>
              <a:off x="0" y="266705"/>
              <a:ext cx="8093709" cy="7827009"/>
            </a:xfrm>
            <a:custGeom>
              <a:avLst/>
              <a:gdLst/>
              <a:ahLst/>
              <a:cxnLst/>
              <a:rect l="l" t="t" r="r" b="b"/>
              <a:pathLst>
                <a:path w="8093709" h="7827009">
                  <a:moveTo>
                    <a:pt x="7902905" y="0"/>
                  </a:moveTo>
                  <a:lnTo>
                    <a:pt x="8093405" y="0"/>
                  </a:lnTo>
                </a:path>
                <a:path w="8093709" h="7827009">
                  <a:moveTo>
                    <a:pt x="190500" y="7560005"/>
                  </a:moveTo>
                  <a:lnTo>
                    <a:pt x="0" y="7560005"/>
                  </a:lnTo>
                </a:path>
                <a:path w="8093709" h="7827009">
                  <a:moveTo>
                    <a:pt x="7902905" y="7560005"/>
                  </a:moveTo>
                  <a:lnTo>
                    <a:pt x="8093405" y="7560005"/>
                  </a:lnTo>
                </a:path>
                <a:path w="8093709" h="7827009">
                  <a:moveTo>
                    <a:pt x="266700" y="7636205"/>
                  </a:moveTo>
                  <a:lnTo>
                    <a:pt x="266700" y="7826705"/>
                  </a:lnTo>
                </a:path>
                <a:path w="8093709" h="7827009">
                  <a:moveTo>
                    <a:pt x="7826705" y="7636205"/>
                  </a:moveTo>
                  <a:lnTo>
                    <a:pt x="7826705" y="78267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E461B1F-DBC5-4DFC-93A0-4B60D6C317D1}"/>
              </a:ext>
            </a:extLst>
          </p:cNvPr>
          <p:cNvSpPr txBox="1"/>
          <p:nvPr/>
        </p:nvSpPr>
        <p:spPr>
          <a:xfrm>
            <a:off x="1593850" y="971273"/>
            <a:ext cx="17221200" cy="754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3200" b="1" dirty="0">
                <a:solidFill>
                  <a:srgbClr val="FF0000"/>
                </a:solidFill>
              </a:rPr>
              <a:t>NELER YAPILIYOR?</a:t>
            </a:r>
          </a:p>
          <a:p>
            <a:pPr algn="just"/>
            <a:endParaRPr lang="tr-TR" sz="2514" dirty="0"/>
          </a:p>
          <a:p>
            <a:pPr algn="just"/>
            <a:endParaRPr lang="tr-TR" sz="2514" dirty="0"/>
          </a:p>
          <a:p>
            <a:pPr marL="478997" indent="-478997" algn="just">
              <a:buAutoNum type="arabicPeriod"/>
            </a:pPr>
            <a:r>
              <a:rPr lang="tr-TR" sz="2514" dirty="0"/>
              <a:t>PROJE DESTEK</a:t>
            </a:r>
          </a:p>
          <a:p>
            <a:pPr algn="just"/>
            <a:r>
              <a:rPr lang="tr-TR" sz="2514" dirty="0">
                <a:solidFill>
                  <a:srgbClr val="333333"/>
                </a:solidFill>
                <a:latin typeface="DIN"/>
              </a:rPr>
              <a:t>Proje Destek Birimi’nin temel amacı, Yıldız Teknik Üniversitesi'nde ve bölgede bulunan araştırmacı ve akademisyenlerin ulusal/uluslararası destek programlarına katılımının arttırılması ve yararlanabilmesi adına; bilgilendirme, projelendirme ve idari destek hizmetlerinin verilmesini sağlamaktır. 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Bu doğrultuda;</a:t>
            </a:r>
            <a:endParaRPr lang="tr-TR" sz="2514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Farklı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kurum ve kuruluşların Ulusal ve Uluslararası Destek Programlarının tanıtımın faaliyetlerinin yürütülmesi,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Destek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programlarına yönelik çağrı duyurularının yapılması,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Proje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hazırlama, yazma, yürütme ve raporlama desteği verilmesi,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Proje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önerisi ön değerlendirme hizmeti gerçekleştirilmesi,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</a:t>
            </a:r>
            <a:r>
              <a:rPr lang="tr-TR" sz="2514" b="1" dirty="0" err="1">
                <a:solidFill>
                  <a:srgbClr val="333333"/>
                </a:solidFill>
                <a:latin typeface="DIN"/>
              </a:rPr>
              <a:t>Red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almış projelerin revize edilmesi,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Destek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programları ile ilgili eğitimler ve bilgilendirme toplantıları düzenlenmesi,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Projelerin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başarılı bir şekilde yürütülmesinde gerekli koordinasyonu sağlanması ve idari desteğin verilmesi,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İTO,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İSO, Sanayi Kuruluşları, KOSGEB , STK’lar ile işbirlikleri oluşturulması,</a:t>
            </a:r>
          </a:p>
          <a:p>
            <a:pPr algn="just"/>
            <a:r>
              <a:rPr lang="tr-TR" sz="2514" b="1" dirty="0">
                <a:solidFill>
                  <a:srgbClr val="333333"/>
                </a:solidFill>
                <a:latin typeface="DIN"/>
              </a:rPr>
              <a:t>* İlgili</a:t>
            </a:r>
            <a:r>
              <a:rPr lang="tr-TR" sz="2514" dirty="0">
                <a:solidFill>
                  <a:srgbClr val="333333"/>
                </a:solidFill>
                <a:latin typeface="DIN"/>
              </a:rPr>
              <a:t> konularda eğitimlerin organize edilmesi,</a:t>
            </a:r>
          </a:p>
          <a:p>
            <a:pPr algn="just"/>
            <a:r>
              <a:rPr lang="tr-TR" sz="2514" dirty="0">
                <a:solidFill>
                  <a:srgbClr val="333333"/>
                </a:solidFill>
                <a:latin typeface="DIN"/>
              </a:rPr>
              <a:t>faaliyetleri yürütülmektedir.</a:t>
            </a:r>
          </a:p>
          <a:p>
            <a:pPr algn="just"/>
            <a:endParaRPr lang="tr-TR" sz="2514" dirty="0"/>
          </a:p>
        </p:txBody>
      </p:sp>
    </p:spTree>
    <p:extLst>
      <p:ext uri="{BB962C8B-B14F-4D97-AF65-F5344CB8AC3E}">
        <p14:creationId xmlns:p14="http://schemas.microsoft.com/office/powerpoint/2010/main" val="2666780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121111"/>
            <a:ext cx="11063649" cy="11063649"/>
            <a:chOff x="86702" y="86702"/>
            <a:chExt cx="7920355" cy="7920355"/>
          </a:xfrm>
        </p:grpSpPr>
        <p:sp>
          <p:nvSpPr>
            <p:cNvPr id="3" name="object 3"/>
            <p:cNvSpPr/>
            <p:nvPr/>
          </p:nvSpPr>
          <p:spPr>
            <a:xfrm>
              <a:off x="86702" y="7407552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FBBC9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275704" y="86702"/>
              <a:ext cx="7731125" cy="7906384"/>
            </a:xfrm>
            <a:custGeom>
              <a:avLst/>
              <a:gdLst/>
              <a:ahLst/>
              <a:cxnLst/>
              <a:rect l="l" t="t" r="r" b="b"/>
              <a:pathLst>
                <a:path w="7731125" h="7906384">
                  <a:moveTo>
                    <a:pt x="7730998" y="0"/>
                  </a:moveTo>
                  <a:lnTo>
                    <a:pt x="0" y="0"/>
                  </a:lnTo>
                  <a:lnTo>
                    <a:pt x="0" y="7905953"/>
                  </a:lnTo>
                  <a:lnTo>
                    <a:pt x="7730998" y="7905953"/>
                  </a:lnTo>
                  <a:lnTo>
                    <a:pt x="7730998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633048" y="850997"/>
              <a:ext cx="6827520" cy="6376035"/>
            </a:xfrm>
            <a:custGeom>
              <a:avLst/>
              <a:gdLst/>
              <a:ahLst/>
              <a:cxnLst/>
              <a:rect l="l" t="t" r="r" b="b"/>
              <a:pathLst>
                <a:path w="6827520" h="6376034">
                  <a:moveTo>
                    <a:pt x="6611302" y="0"/>
                  </a:moveTo>
                  <a:lnTo>
                    <a:pt x="216001" y="0"/>
                  </a:lnTo>
                  <a:lnTo>
                    <a:pt x="91125" y="3375"/>
                  </a:lnTo>
                  <a:lnTo>
                    <a:pt x="27000" y="27000"/>
                  </a:lnTo>
                  <a:lnTo>
                    <a:pt x="3375" y="91125"/>
                  </a:lnTo>
                  <a:lnTo>
                    <a:pt x="0" y="216001"/>
                  </a:lnTo>
                  <a:lnTo>
                    <a:pt x="0" y="6160033"/>
                  </a:lnTo>
                  <a:lnTo>
                    <a:pt x="3375" y="6284909"/>
                  </a:lnTo>
                  <a:lnTo>
                    <a:pt x="27000" y="6349034"/>
                  </a:lnTo>
                  <a:lnTo>
                    <a:pt x="91125" y="6372659"/>
                  </a:lnTo>
                  <a:lnTo>
                    <a:pt x="216001" y="6376035"/>
                  </a:lnTo>
                  <a:lnTo>
                    <a:pt x="6611302" y="6376035"/>
                  </a:lnTo>
                  <a:lnTo>
                    <a:pt x="6736178" y="6372659"/>
                  </a:lnTo>
                  <a:lnTo>
                    <a:pt x="6800303" y="6349034"/>
                  </a:lnTo>
                  <a:lnTo>
                    <a:pt x="6823929" y="6284909"/>
                  </a:lnTo>
                  <a:lnTo>
                    <a:pt x="6827304" y="6160033"/>
                  </a:lnTo>
                  <a:lnTo>
                    <a:pt x="6827304" y="216001"/>
                  </a:lnTo>
                  <a:lnTo>
                    <a:pt x="6823929" y="91125"/>
                  </a:lnTo>
                  <a:lnTo>
                    <a:pt x="6800303" y="27000"/>
                  </a:lnTo>
                  <a:lnTo>
                    <a:pt x="6736178" y="3375"/>
                  </a:lnTo>
                  <a:lnTo>
                    <a:pt x="661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24549" y="3441881"/>
            <a:ext cx="1473320" cy="442044"/>
          </a:xfrm>
          <a:prstGeom prst="rect">
            <a:avLst/>
          </a:prstGeom>
        </p:spPr>
        <p:txBody>
          <a:bodyPr vert="horz" wrap="square" lIns="0" tIns="56769" rIns="0" bIns="0" rtlCol="0">
            <a:spAutoFit/>
          </a:bodyPr>
          <a:lstStyle/>
          <a:p>
            <a:pPr marL="17741" marR="7096">
              <a:lnSpc>
                <a:spcPts val="1537"/>
              </a:lnSpc>
              <a:spcBef>
                <a:spcPts val="447"/>
              </a:spcBef>
            </a:pP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Tarifname</a:t>
            </a:r>
            <a:r>
              <a:rPr sz="1537" spc="-154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Yazımı 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Başvuru</a:t>
            </a:r>
            <a:r>
              <a:rPr sz="1537" spc="-13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Dosyası</a:t>
            </a:r>
            <a:endParaRPr sz="153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5529" y="3441881"/>
            <a:ext cx="990788" cy="442044"/>
          </a:xfrm>
          <a:prstGeom prst="rect">
            <a:avLst/>
          </a:prstGeom>
        </p:spPr>
        <p:txBody>
          <a:bodyPr vert="horz" wrap="square" lIns="0" tIns="56769" rIns="0" bIns="0" rtlCol="0">
            <a:spAutoFit/>
          </a:bodyPr>
          <a:lstStyle/>
          <a:p>
            <a:pPr marL="17741" marR="7096">
              <a:lnSpc>
                <a:spcPts val="1537"/>
              </a:lnSpc>
              <a:spcBef>
                <a:spcPts val="447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Patent  Araştırması</a:t>
            </a:r>
            <a:endParaRPr sz="153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2712" y="2652754"/>
            <a:ext cx="637759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21" dirty="0">
                <a:solidFill>
                  <a:srgbClr val="F26921"/>
                </a:solidFill>
                <a:latin typeface="Arial"/>
                <a:cs typeface="Arial"/>
              </a:rPr>
              <a:t>1- </a:t>
            </a:r>
            <a:r>
              <a:rPr sz="1537" dirty="0">
                <a:solidFill>
                  <a:srgbClr val="F26921"/>
                </a:solidFill>
                <a:latin typeface="Arial"/>
                <a:cs typeface="Arial"/>
              </a:rPr>
              <a:t>3</a:t>
            </a:r>
            <a:r>
              <a:rPr sz="1537" spc="-29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77" dirty="0">
                <a:solidFill>
                  <a:srgbClr val="F26921"/>
                </a:solidFill>
                <a:latin typeface="Arial"/>
                <a:cs typeface="Arial"/>
              </a:rPr>
              <a:t>AY</a:t>
            </a:r>
            <a:endParaRPr sz="153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91992" y="5077666"/>
            <a:ext cx="691866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28" dirty="0">
                <a:solidFill>
                  <a:srgbClr val="F26921"/>
                </a:solidFill>
                <a:latin typeface="Arial"/>
                <a:cs typeface="Arial"/>
              </a:rPr>
              <a:t>8-12</a:t>
            </a:r>
            <a:r>
              <a:rPr sz="1537" spc="-230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77" dirty="0">
                <a:solidFill>
                  <a:srgbClr val="F26921"/>
                </a:solidFill>
                <a:latin typeface="Arial"/>
                <a:cs typeface="Arial"/>
              </a:rPr>
              <a:t>AY</a:t>
            </a:r>
            <a:endParaRPr sz="153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10500" y="5452787"/>
            <a:ext cx="2076485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481">
              <a:lnSpc>
                <a:spcPts val="1690"/>
              </a:lnSpc>
              <a:spcBef>
                <a:spcPts val="140"/>
              </a:spcBef>
              <a:tabLst>
                <a:tab pos="319331" algn="l"/>
              </a:tabLst>
            </a:pPr>
            <a:r>
              <a:rPr sz="1537" u="dbl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37" dirty="0">
                <a:solidFill>
                  <a:srgbClr val="F26921"/>
                </a:solidFill>
                <a:latin typeface="Times New Roman"/>
                <a:cs typeface="Times New Roman"/>
              </a:rPr>
              <a:t>   </a:t>
            </a:r>
            <a:r>
              <a:rPr sz="1537" spc="-159" dirty="0">
                <a:solidFill>
                  <a:srgbClr val="F26921"/>
                </a:solidFill>
                <a:latin typeface="Times New Roman"/>
                <a:cs typeface="Times New Roman"/>
              </a:rPr>
              <a:t> </a:t>
            </a:r>
            <a:r>
              <a:rPr sz="1537" spc="-49" dirty="0">
                <a:solidFill>
                  <a:srgbClr val="F26921"/>
                </a:solidFill>
                <a:latin typeface="Arial"/>
                <a:cs typeface="Arial"/>
              </a:rPr>
              <a:t>Yayına</a:t>
            </a:r>
            <a:r>
              <a:rPr sz="1537" spc="-147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Çıkarılması</a:t>
            </a:r>
            <a:endParaRPr sz="1537">
              <a:latin typeface="Arial"/>
              <a:cs typeface="Arial"/>
            </a:endParaRPr>
          </a:p>
          <a:p>
            <a:pPr marL="35481">
              <a:lnSpc>
                <a:spcPts val="1690"/>
              </a:lnSpc>
              <a:tabLst>
                <a:tab pos="494077" algn="l"/>
              </a:tabLst>
            </a:pPr>
            <a:r>
              <a:rPr sz="1537" u="sng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37" u="sng" spc="91" dirty="0">
                <a:solidFill>
                  <a:srgbClr val="F26921"/>
                </a:solidFill>
                <a:uFill>
                  <a:solidFill>
                    <a:srgbClr val="F2692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37" dirty="0">
                <a:solidFill>
                  <a:srgbClr val="F26921"/>
                </a:solidFill>
                <a:latin typeface="Times New Roman"/>
                <a:cs typeface="Times New Roman"/>
              </a:rPr>
              <a:t>	</a:t>
            </a:r>
            <a:r>
              <a:rPr sz="1537" dirty="0">
                <a:solidFill>
                  <a:srgbClr val="F26921"/>
                </a:solidFill>
                <a:latin typeface="Arial"/>
                <a:cs typeface="Arial"/>
              </a:rPr>
              <a:t>3 </a:t>
            </a:r>
            <a:r>
              <a:rPr sz="1537" spc="-77" dirty="0">
                <a:solidFill>
                  <a:srgbClr val="F26921"/>
                </a:solidFill>
                <a:latin typeface="Arial"/>
                <a:cs typeface="Arial"/>
              </a:rPr>
              <a:t>AY </a:t>
            </a:r>
            <a:r>
              <a:rPr sz="1537" spc="-56" dirty="0">
                <a:solidFill>
                  <a:srgbClr val="F26921"/>
                </a:solidFill>
                <a:latin typeface="Arial"/>
                <a:cs typeface="Arial"/>
              </a:rPr>
              <a:t>Yayın</a:t>
            </a:r>
            <a:r>
              <a:rPr sz="1537" spc="-307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Süresi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55938" y="8019540"/>
            <a:ext cx="1301239" cy="396295"/>
          </a:xfrm>
          <a:prstGeom prst="rect">
            <a:avLst/>
          </a:prstGeom>
        </p:spPr>
        <p:txBody>
          <a:bodyPr vert="horz" wrap="square" lIns="0" tIns="14192" rIns="0" bIns="0" rtlCol="0">
            <a:spAutoFit/>
          </a:bodyPr>
          <a:lstStyle/>
          <a:p>
            <a:pPr marL="17741" marR="7096">
              <a:lnSpc>
                <a:spcPct val="101899"/>
              </a:lnSpc>
              <a:spcBef>
                <a:spcPts val="112"/>
              </a:spcBef>
            </a:pPr>
            <a:r>
              <a:rPr sz="1257" spc="-21" dirty="0">
                <a:solidFill>
                  <a:srgbClr val="F26921"/>
                </a:solidFill>
                <a:latin typeface="Arial"/>
                <a:cs typeface="Arial"/>
              </a:rPr>
              <a:t>YTÜ</a:t>
            </a:r>
            <a:r>
              <a:rPr sz="1257" spc="-237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26921"/>
                </a:solidFill>
                <a:latin typeface="Arial"/>
                <a:cs typeface="Arial"/>
              </a:rPr>
              <a:t>Akademisyen  Ödülü </a:t>
            </a:r>
            <a:r>
              <a:rPr sz="1257" spc="-21" dirty="0">
                <a:solidFill>
                  <a:srgbClr val="F26921"/>
                </a:solidFill>
                <a:latin typeface="Arial"/>
                <a:cs typeface="Arial"/>
              </a:rPr>
              <a:t>2500</a:t>
            </a:r>
            <a:r>
              <a:rPr sz="1257" spc="-13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F26921"/>
                </a:solidFill>
                <a:latin typeface="Arial"/>
                <a:cs typeface="Arial"/>
              </a:rPr>
              <a:t>TL</a:t>
            </a:r>
            <a:endParaRPr sz="125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1614" y="6970147"/>
            <a:ext cx="121165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Faydalı</a:t>
            </a:r>
            <a:r>
              <a:rPr sz="1537" spc="-13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Model</a:t>
            </a:r>
            <a:endParaRPr sz="153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21615" y="7165289"/>
            <a:ext cx="1162867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63" dirty="0">
                <a:solidFill>
                  <a:srgbClr val="F26921"/>
                </a:solidFill>
                <a:latin typeface="Arial"/>
                <a:cs typeface="Arial"/>
              </a:rPr>
              <a:t>Tescil</a:t>
            </a:r>
            <a:r>
              <a:rPr sz="1537" spc="-133" dirty="0">
                <a:solidFill>
                  <a:srgbClr val="F26921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Belgesi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37134" y="6284761"/>
            <a:ext cx="77879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Olumsuz</a:t>
            </a:r>
            <a:endParaRPr sz="153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71184" y="6292101"/>
            <a:ext cx="630661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Olumlu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98967" y="823093"/>
            <a:ext cx="6126563" cy="7135091"/>
            <a:chOff x="2002456" y="589244"/>
            <a:chExt cx="4385945" cy="5107940"/>
          </a:xfrm>
        </p:grpSpPr>
        <p:sp>
          <p:nvSpPr>
            <p:cNvPr id="18" name="object 18"/>
            <p:cNvSpPr/>
            <p:nvPr/>
          </p:nvSpPr>
          <p:spPr>
            <a:xfrm>
              <a:off x="3686699" y="2669754"/>
              <a:ext cx="113030" cy="0"/>
            </a:xfrm>
            <a:custGeom>
              <a:avLst/>
              <a:gdLst/>
              <a:ahLst/>
              <a:cxnLst/>
              <a:rect l="l" t="t" r="r" b="b"/>
              <a:pathLst>
                <a:path w="113029">
                  <a:moveTo>
                    <a:pt x="112725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2105331" y="2669754"/>
              <a:ext cx="113030" cy="0"/>
            </a:xfrm>
            <a:custGeom>
              <a:avLst/>
              <a:gdLst/>
              <a:ahLst/>
              <a:cxnLst/>
              <a:rect l="l" t="t" r="r" b="b"/>
              <a:pathLst>
                <a:path w="113030">
                  <a:moveTo>
                    <a:pt x="112725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4847396" y="299416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35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4847396" y="363968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35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4804497" y="4429183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29856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3762415" y="4689647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5833867" y="4689647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3762420" y="4708696"/>
              <a:ext cx="2072005" cy="0"/>
            </a:xfrm>
            <a:custGeom>
              <a:avLst/>
              <a:gdLst/>
              <a:ahLst/>
              <a:cxnLst/>
              <a:rect l="l" t="t" r="r" b="b"/>
              <a:pathLst>
                <a:path w="2072004">
                  <a:moveTo>
                    <a:pt x="2071446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5830214" y="5379483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0"/>
                  </a:moveTo>
                  <a:lnTo>
                    <a:pt x="0" y="298564"/>
                  </a:lnTo>
                </a:path>
              </a:pathLst>
            </a:custGeom>
            <a:ln w="381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2687789" y="961961"/>
              <a:ext cx="854303" cy="4506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5104625" y="961961"/>
              <a:ext cx="830643" cy="4506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" name="object 29"/>
            <p:cNvSpPr/>
            <p:nvPr/>
          </p:nvSpPr>
          <p:spPr>
            <a:xfrm>
              <a:off x="2002456" y="589244"/>
              <a:ext cx="4385945" cy="628015"/>
            </a:xfrm>
            <a:custGeom>
              <a:avLst/>
              <a:gdLst/>
              <a:ahLst/>
              <a:cxnLst/>
              <a:rect l="l" t="t" r="r" b="b"/>
              <a:pathLst>
                <a:path w="4385945" h="628015">
                  <a:moveTo>
                    <a:pt x="0" y="0"/>
                  </a:moveTo>
                  <a:lnTo>
                    <a:pt x="549478" y="626783"/>
                  </a:lnTo>
                  <a:lnTo>
                    <a:pt x="3954322" y="627811"/>
                  </a:lnTo>
                  <a:lnTo>
                    <a:pt x="4385894" y="6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926495" y="1020633"/>
            <a:ext cx="8630770" cy="516511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3600" b="1" spc="-28" dirty="0"/>
              <a:t>FAYDALI </a:t>
            </a:r>
            <a:r>
              <a:rPr sz="3600" b="1" dirty="0"/>
              <a:t>MODEL</a:t>
            </a:r>
            <a:r>
              <a:rPr sz="3600" b="1" spc="-355" dirty="0"/>
              <a:t> </a:t>
            </a:r>
            <a:r>
              <a:rPr sz="3600" b="1" spc="-28" dirty="0"/>
              <a:t>SÜRECİ</a:t>
            </a:r>
          </a:p>
        </p:txBody>
      </p:sp>
      <p:grpSp>
        <p:nvGrpSpPr>
          <p:cNvPr id="31" name="object 31"/>
          <p:cNvGrpSpPr/>
          <p:nvPr/>
        </p:nvGrpSpPr>
        <p:grpSpPr>
          <a:xfrm>
            <a:off x="6387240" y="2935865"/>
            <a:ext cx="7516504" cy="4214174"/>
            <a:chOff x="1421349" y="2101756"/>
            <a:chExt cx="5380990" cy="3016885"/>
          </a:xfrm>
        </p:grpSpPr>
        <p:sp>
          <p:nvSpPr>
            <p:cNvPr id="32" name="object 32"/>
            <p:cNvSpPr/>
            <p:nvPr/>
          </p:nvSpPr>
          <p:spPr>
            <a:xfrm>
              <a:off x="1427699" y="2108106"/>
              <a:ext cx="3331845" cy="225425"/>
            </a:xfrm>
            <a:custGeom>
              <a:avLst/>
              <a:gdLst/>
              <a:ahLst/>
              <a:cxnLst/>
              <a:rect l="l" t="t" r="r" b="b"/>
              <a:pathLst>
                <a:path w="3331845" h="225425">
                  <a:moveTo>
                    <a:pt x="0" y="206997"/>
                  </a:moveTo>
                  <a:lnTo>
                    <a:pt x="0" y="0"/>
                  </a:lnTo>
                  <a:lnTo>
                    <a:pt x="3331451" y="0"/>
                  </a:lnTo>
                  <a:lnTo>
                    <a:pt x="3331451" y="224993"/>
                  </a:lnTo>
                </a:path>
              </a:pathLst>
            </a:custGeom>
            <a:ln w="12699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6008700" y="2648532"/>
              <a:ext cx="787400" cy="2463800"/>
            </a:xfrm>
            <a:custGeom>
              <a:avLst/>
              <a:gdLst/>
              <a:ahLst/>
              <a:cxnLst/>
              <a:rect l="l" t="t" r="r" b="b"/>
              <a:pathLst>
                <a:path w="787400" h="2463800">
                  <a:moveTo>
                    <a:pt x="0" y="0"/>
                  </a:moveTo>
                  <a:lnTo>
                    <a:pt x="786866" y="0"/>
                  </a:lnTo>
                  <a:lnTo>
                    <a:pt x="786866" y="2463190"/>
                  </a:lnTo>
                  <a:lnTo>
                    <a:pt x="589267" y="2463190"/>
                  </a:lnTo>
                </a:path>
              </a:pathLst>
            </a:custGeom>
            <a:ln w="12700">
              <a:solidFill>
                <a:srgbClr val="F26921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096434" y="4461900"/>
            <a:ext cx="817821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Şekli  Uygunluk</a:t>
            </a:r>
            <a:endParaRPr sz="1537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536498" y="3562423"/>
            <a:ext cx="92248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Başvurusu</a:t>
            </a:r>
            <a:endParaRPr sz="153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58964" y="7004528"/>
            <a:ext cx="43640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F26921"/>
                </a:solidFill>
                <a:latin typeface="Arial"/>
                <a:cs typeface="Arial"/>
              </a:rPr>
              <a:t>RED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38" name="object 38"/>
            <p:cNvSpPr/>
            <p:nvPr/>
          </p:nvSpPr>
          <p:spPr>
            <a:xfrm>
              <a:off x="3863964" y="2397912"/>
              <a:ext cx="1215883" cy="5105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4442616" y="3241856"/>
              <a:ext cx="240665" cy="281305"/>
            </a:xfrm>
            <a:custGeom>
              <a:avLst/>
              <a:gdLst/>
              <a:ahLst/>
              <a:cxnLst/>
              <a:rect l="l" t="t" r="r" b="b"/>
              <a:pathLst>
                <a:path w="240664" h="281304">
                  <a:moveTo>
                    <a:pt x="213423" y="0"/>
                  </a:moveTo>
                  <a:lnTo>
                    <a:pt x="25996" y="0"/>
                  </a:lnTo>
                  <a:lnTo>
                    <a:pt x="15843" y="2055"/>
                  </a:lnTo>
                  <a:lnTo>
                    <a:pt x="7583" y="7659"/>
                  </a:lnTo>
                  <a:lnTo>
                    <a:pt x="2031" y="15971"/>
                  </a:lnTo>
                  <a:lnTo>
                    <a:pt x="0" y="26149"/>
                  </a:lnTo>
                  <a:lnTo>
                    <a:pt x="0" y="253555"/>
                  </a:lnTo>
                  <a:lnTo>
                    <a:pt x="2118" y="264177"/>
                  </a:lnTo>
                  <a:lnTo>
                    <a:pt x="7912" y="272848"/>
                  </a:lnTo>
                  <a:lnTo>
                    <a:pt x="16534" y="278692"/>
                  </a:lnTo>
                  <a:lnTo>
                    <a:pt x="27139" y="280835"/>
                  </a:lnTo>
                  <a:lnTo>
                    <a:pt x="132359" y="280835"/>
                  </a:lnTo>
                  <a:lnTo>
                    <a:pt x="114452" y="265353"/>
                  </a:lnTo>
                  <a:lnTo>
                    <a:pt x="110375" y="259549"/>
                  </a:lnTo>
                  <a:lnTo>
                    <a:pt x="107657" y="253403"/>
                  </a:lnTo>
                  <a:lnTo>
                    <a:pt x="47726" y="253403"/>
                  </a:lnTo>
                  <a:lnTo>
                    <a:pt x="39616" y="251814"/>
                  </a:lnTo>
                  <a:lnTo>
                    <a:pt x="32954" y="247462"/>
                  </a:lnTo>
                  <a:lnTo>
                    <a:pt x="28443" y="240972"/>
                  </a:lnTo>
                  <a:lnTo>
                    <a:pt x="26784" y="232968"/>
                  </a:lnTo>
                  <a:lnTo>
                    <a:pt x="26784" y="47180"/>
                  </a:lnTo>
                  <a:lnTo>
                    <a:pt x="28443" y="39162"/>
                  </a:lnTo>
                  <a:lnTo>
                    <a:pt x="32954" y="32692"/>
                  </a:lnTo>
                  <a:lnTo>
                    <a:pt x="39616" y="28371"/>
                  </a:lnTo>
                  <a:lnTo>
                    <a:pt x="47726" y="26796"/>
                  </a:lnTo>
                  <a:lnTo>
                    <a:pt x="192785" y="26796"/>
                  </a:lnTo>
                  <a:lnTo>
                    <a:pt x="200843" y="28371"/>
                  </a:lnTo>
                  <a:lnTo>
                    <a:pt x="207451" y="32692"/>
                  </a:lnTo>
                  <a:lnTo>
                    <a:pt x="211920" y="39162"/>
                  </a:lnTo>
                  <a:lnTo>
                    <a:pt x="213563" y="47180"/>
                  </a:lnTo>
                  <a:lnTo>
                    <a:pt x="213563" y="202857"/>
                  </a:lnTo>
                  <a:lnTo>
                    <a:pt x="240360" y="171005"/>
                  </a:lnTo>
                  <a:lnTo>
                    <a:pt x="240360" y="27292"/>
                  </a:lnTo>
                  <a:lnTo>
                    <a:pt x="238264" y="16662"/>
                  </a:lnTo>
                  <a:lnTo>
                    <a:pt x="232525" y="7988"/>
                  </a:lnTo>
                  <a:lnTo>
                    <a:pt x="223970" y="2142"/>
                  </a:lnTo>
                  <a:lnTo>
                    <a:pt x="213423" y="0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4490530" y="3302985"/>
              <a:ext cx="274176" cy="2452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3359823" y="3918254"/>
              <a:ext cx="2407920" cy="2220595"/>
            </a:xfrm>
            <a:custGeom>
              <a:avLst/>
              <a:gdLst/>
              <a:ahLst/>
              <a:cxnLst/>
              <a:rect l="l" t="t" r="r" b="b"/>
              <a:pathLst>
                <a:path w="2407920" h="2220595">
                  <a:moveTo>
                    <a:pt x="379869" y="1228788"/>
                  </a:moveTo>
                  <a:lnTo>
                    <a:pt x="376859" y="1224000"/>
                  </a:lnTo>
                  <a:lnTo>
                    <a:pt x="354622" y="1188885"/>
                  </a:lnTo>
                  <a:lnTo>
                    <a:pt x="369570" y="1144104"/>
                  </a:lnTo>
                  <a:lnTo>
                    <a:pt x="367347" y="1138250"/>
                  </a:lnTo>
                  <a:lnTo>
                    <a:pt x="348018" y="1127086"/>
                  </a:lnTo>
                  <a:lnTo>
                    <a:pt x="326440" y="1114640"/>
                  </a:lnTo>
                  <a:lnTo>
                    <a:pt x="318858" y="1068006"/>
                  </a:lnTo>
                  <a:lnTo>
                    <a:pt x="314210" y="1063853"/>
                  </a:lnTo>
                  <a:lnTo>
                    <a:pt x="289242" y="1062875"/>
                  </a:lnTo>
                  <a:lnTo>
                    <a:pt x="289242" y="1295869"/>
                  </a:lnTo>
                  <a:lnTo>
                    <a:pt x="229069" y="1295869"/>
                  </a:lnTo>
                  <a:lnTo>
                    <a:pt x="208216" y="1265326"/>
                  </a:lnTo>
                  <a:lnTo>
                    <a:pt x="202323" y="1256995"/>
                  </a:lnTo>
                  <a:lnTo>
                    <a:pt x="197192" y="1249426"/>
                  </a:lnTo>
                  <a:lnTo>
                    <a:pt x="187706" y="1235024"/>
                  </a:lnTo>
                  <a:lnTo>
                    <a:pt x="187032" y="1235024"/>
                  </a:lnTo>
                  <a:lnTo>
                    <a:pt x="183248" y="1242225"/>
                  </a:lnTo>
                  <a:lnTo>
                    <a:pt x="179031" y="1249426"/>
                  </a:lnTo>
                  <a:lnTo>
                    <a:pt x="169252" y="1265326"/>
                  </a:lnTo>
                  <a:lnTo>
                    <a:pt x="150114" y="1295869"/>
                  </a:lnTo>
                  <a:lnTo>
                    <a:pt x="90627" y="1295869"/>
                  </a:lnTo>
                  <a:lnTo>
                    <a:pt x="157289" y="1210475"/>
                  </a:lnTo>
                  <a:lnTo>
                    <a:pt x="93014" y="1127086"/>
                  </a:lnTo>
                  <a:lnTo>
                    <a:pt x="152844" y="1127086"/>
                  </a:lnTo>
                  <a:lnTo>
                    <a:pt x="177850" y="1165263"/>
                  </a:lnTo>
                  <a:lnTo>
                    <a:pt x="182245" y="1172197"/>
                  </a:lnTo>
                  <a:lnTo>
                    <a:pt x="186372" y="1178979"/>
                  </a:lnTo>
                  <a:lnTo>
                    <a:pt x="190449" y="1185938"/>
                  </a:lnTo>
                  <a:lnTo>
                    <a:pt x="191135" y="1185938"/>
                  </a:lnTo>
                  <a:lnTo>
                    <a:pt x="226339" y="1127086"/>
                  </a:lnTo>
                  <a:lnTo>
                    <a:pt x="285826" y="1127086"/>
                  </a:lnTo>
                  <a:lnTo>
                    <a:pt x="220865" y="1209471"/>
                  </a:lnTo>
                  <a:lnTo>
                    <a:pt x="289242" y="1295869"/>
                  </a:lnTo>
                  <a:lnTo>
                    <a:pt x="289242" y="1062875"/>
                  </a:lnTo>
                  <a:lnTo>
                    <a:pt x="267004" y="1061999"/>
                  </a:lnTo>
                  <a:lnTo>
                    <a:pt x="252717" y="1042974"/>
                  </a:lnTo>
                  <a:lnTo>
                    <a:pt x="238671" y="1024229"/>
                  </a:lnTo>
                  <a:lnTo>
                    <a:pt x="232524" y="1022731"/>
                  </a:lnTo>
                  <a:lnTo>
                    <a:pt x="189903" y="1042974"/>
                  </a:lnTo>
                  <a:lnTo>
                    <a:pt x="147269" y="1022731"/>
                  </a:lnTo>
                  <a:lnTo>
                    <a:pt x="141185" y="1024229"/>
                  </a:lnTo>
                  <a:lnTo>
                    <a:pt x="137756" y="1028738"/>
                  </a:lnTo>
                  <a:lnTo>
                    <a:pt x="112864" y="1061999"/>
                  </a:lnTo>
                  <a:lnTo>
                    <a:pt x="65659" y="1063853"/>
                  </a:lnTo>
                  <a:lnTo>
                    <a:pt x="60934" y="1068006"/>
                  </a:lnTo>
                  <a:lnTo>
                    <a:pt x="53428" y="1114640"/>
                  </a:lnTo>
                  <a:lnTo>
                    <a:pt x="12522" y="1138174"/>
                  </a:lnTo>
                  <a:lnTo>
                    <a:pt x="10299" y="1144104"/>
                  </a:lnTo>
                  <a:lnTo>
                    <a:pt x="25247" y="1188885"/>
                  </a:lnTo>
                  <a:lnTo>
                    <a:pt x="3009" y="1224000"/>
                  </a:lnTo>
                  <a:lnTo>
                    <a:pt x="0" y="1228788"/>
                  </a:lnTo>
                  <a:lnTo>
                    <a:pt x="787" y="1234998"/>
                  </a:lnTo>
                  <a:lnTo>
                    <a:pt x="34848" y="1267701"/>
                  </a:lnTo>
                  <a:lnTo>
                    <a:pt x="31470" y="1309090"/>
                  </a:lnTo>
                  <a:lnTo>
                    <a:pt x="31064" y="1314742"/>
                  </a:lnTo>
                  <a:lnTo>
                    <a:pt x="34544" y="1319898"/>
                  </a:lnTo>
                  <a:lnTo>
                    <a:pt x="79984" y="1332979"/>
                  </a:lnTo>
                  <a:lnTo>
                    <a:pt x="96202" y="1371269"/>
                  </a:lnTo>
                  <a:lnTo>
                    <a:pt x="98425" y="1376476"/>
                  </a:lnTo>
                  <a:lnTo>
                    <a:pt x="104000" y="1379474"/>
                  </a:lnTo>
                  <a:lnTo>
                    <a:pt x="109499" y="1378280"/>
                  </a:lnTo>
                  <a:lnTo>
                    <a:pt x="150279" y="1369910"/>
                  </a:lnTo>
                  <a:lnTo>
                    <a:pt x="182384" y="1396212"/>
                  </a:lnTo>
                  <a:lnTo>
                    <a:pt x="184531" y="1398016"/>
                  </a:lnTo>
                  <a:lnTo>
                    <a:pt x="187248" y="1398943"/>
                  </a:lnTo>
                  <a:lnTo>
                    <a:pt x="192620" y="1398943"/>
                  </a:lnTo>
                  <a:lnTo>
                    <a:pt x="195262" y="1398016"/>
                  </a:lnTo>
                  <a:lnTo>
                    <a:pt x="229590" y="1369910"/>
                  </a:lnTo>
                  <a:lnTo>
                    <a:pt x="275869" y="1379397"/>
                  </a:lnTo>
                  <a:lnTo>
                    <a:pt x="281444" y="1376476"/>
                  </a:lnTo>
                  <a:lnTo>
                    <a:pt x="284226" y="1369910"/>
                  </a:lnTo>
                  <a:lnTo>
                    <a:pt x="299897" y="1332979"/>
                  </a:lnTo>
                  <a:lnTo>
                    <a:pt x="339813" y="1321473"/>
                  </a:lnTo>
                  <a:lnTo>
                    <a:pt x="345249" y="1319974"/>
                  </a:lnTo>
                  <a:lnTo>
                    <a:pt x="348818" y="1314742"/>
                  </a:lnTo>
                  <a:lnTo>
                    <a:pt x="348399" y="1309090"/>
                  </a:lnTo>
                  <a:lnTo>
                    <a:pt x="347319" y="1295869"/>
                  </a:lnTo>
                  <a:lnTo>
                    <a:pt x="345033" y="1267701"/>
                  </a:lnTo>
                  <a:lnTo>
                    <a:pt x="379082" y="1234998"/>
                  </a:lnTo>
                  <a:lnTo>
                    <a:pt x="379869" y="1228788"/>
                  </a:lnTo>
                  <a:close/>
                </a:path>
                <a:path w="2407920" h="2220595">
                  <a:moveTo>
                    <a:pt x="1249768" y="54813"/>
                  </a:moveTo>
                  <a:lnTo>
                    <a:pt x="1111669" y="54813"/>
                  </a:lnTo>
                  <a:lnTo>
                    <a:pt x="1111669" y="101079"/>
                  </a:lnTo>
                  <a:lnTo>
                    <a:pt x="1249768" y="101079"/>
                  </a:lnTo>
                  <a:lnTo>
                    <a:pt x="1249768" y="54813"/>
                  </a:lnTo>
                  <a:close/>
                </a:path>
                <a:path w="2407920" h="2220595">
                  <a:moveTo>
                    <a:pt x="1313878" y="54813"/>
                  </a:moveTo>
                  <a:lnTo>
                    <a:pt x="1302791" y="54813"/>
                  </a:lnTo>
                  <a:lnTo>
                    <a:pt x="1302791" y="70993"/>
                  </a:lnTo>
                  <a:lnTo>
                    <a:pt x="1302791" y="83934"/>
                  </a:lnTo>
                  <a:lnTo>
                    <a:pt x="1297559" y="89154"/>
                  </a:lnTo>
                  <a:lnTo>
                    <a:pt x="1284617" y="89154"/>
                  </a:lnTo>
                  <a:lnTo>
                    <a:pt x="1279385" y="83934"/>
                  </a:lnTo>
                  <a:lnTo>
                    <a:pt x="1279385" y="70993"/>
                  </a:lnTo>
                  <a:lnTo>
                    <a:pt x="1284617" y="65747"/>
                  </a:lnTo>
                  <a:lnTo>
                    <a:pt x="1297559" y="65747"/>
                  </a:lnTo>
                  <a:lnTo>
                    <a:pt x="1302791" y="70993"/>
                  </a:lnTo>
                  <a:lnTo>
                    <a:pt x="1302791" y="54813"/>
                  </a:lnTo>
                  <a:lnTo>
                    <a:pt x="1268437" y="54813"/>
                  </a:lnTo>
                  <a:lnTo>
                    <a:pt x="1268437" y="101079"/>
                  </a:lnTo>
                  <a:lnTo>
                    <a:pt x="1313878" y="101079"/>
                  </a:lnTo>
                  <a:lnTo>
                    <a:pt x="1313878" y="89154"/>
                  </a:lnTo>
                  <a:lnTo>
                    <a:pt x="1313878" y="65747"/>
                  </a:lnTo>
                  <a:lnTo>
                    <a:pt x="1313878" y="54813"/>
                  </a:lnTo>
                  <a:close/>
                </a:path>
                <a:path w="2407920" h="2220595">
                  <a:moveTo>
                    <a:pt x="1313916" y="246824"/>
                  </a:moveTo>
                  <a:lnTo>
                    <a:pt x="1110869" y="246824"/>
                  </a:lnTo>
                  <a:lnTo>
                    <a:pt x="1110869" y="255727"/>
                  </a:lnTo>
                  <a:lnTo>
                    <a:pt x="1313916" y="255727"/>
                  </a:lnTo>
                  <a:lnTo>
                    <a:pt x="1313916" y="246824"/>
                  </a:lnTo>
                  <a:close/>
                </a:path>
                <a:path w="2407920" h="2220595">
                  <a:moveTo>
                    <a:pt x="1313916" y="220891"/>
                  </a:moveTo>
                  <a:lnTo>
                    <a:pt x="1110869" y="220891"/>
                  </a:lnTo>
                  <a:lnTo>
                    <a:pt x="1110869" y="229793"/>
                  </a:lnTo>
                  <a:lnTo>
                    <a:pt x="1313916" y="229793"/>
                  </a:lnTo>
                  <a:lnTo>
                    <a:pt x="1313916" y="220891"/>
                  </a:lnTo>
                  <a:close/>
                </a:path>
                <a:path w="2407920" h="2220595">
                  <a:moveTo>
                    <a:pt x="1313916" y="196240"/>
                  </a:moveTo>
                  <a:lnTo>
                    <a:pt x="1110869" y="196240"/>
                  </a:lnTo>
                  <a:lnTo>
                    <a:pt x="1110869" y="205143"/>
                  </a:lnTo>
                  <a:lnTo>
                    <a:pt x="1313916" y="205143"/>
                  </a:lnTo>
                  <a:lnTo>
                    <a:pt x="1313916" y="196240"/>
                  </a:lnTo>
                  <a:close/>
                </a:path>
                <a:path w="2407920" h="2220595">
                  <a:moveTo>
                    <a:pt x="1361160" y="0"/>
                  </a:moveTo>
                  <a:lnTo>
                    <a:pt x="1341056" y="0"/>
                  </a:lnTo>
                  <a:lnTo>
                    <a:pt x="1341056" y="27940"/>
                  </a:lnTo>
                  <a:lnTo>
                    <a:pt x="1341056" y="321310"/>
                  </a:lnTo>
                  <a:lnTo>
                    <a:pt x="1084910" y="321310"/>
                  </a:lnTo>
                  <a:lnTo>
                    <a:pt x="1084910" y="27940"/>
                  </a:lnTo>
                  <a:lnTo>
                    <a:pt x="1341056" y="27940"/>
                  </a:lnTo>
                  <a:lnTo>
                    <a:pt x="1341056" y="0"/>
                  </a:lnTo>
                  <a:lnTo>
                    <a:pt x="1064780" y="0"/>
                  </a:lnTo>
                  <a:lnTo>
                    <a:pt x="1064780" y="27940"/>
                  </a:lnTo>
                  <a:lnTo>
                    <a:pt x="1064780" y="321310"/>
                  </a:lnTo>
                  <a:lnTo>
                    <a:pt x="1064780" y="341630"/>
                  </a:lnTo>
                  <a:lnTo>
                    <a:pt x="1361160" y="341630"/>
                  </a:lnTo>
                  <a:lnTo>
                    <a:pt x="1361160" y="321310"/>
                  </a:lnTo>
                  <a:lnTo>
                    <a:pt x="1361160" y="27940"/>
                  </a:lnTo>
                  <a:lnTo>
                    <a:pt x="1361160" y="0"/>
                  </a:lnTo>
                  <a:close/>
                </a:path>
                <a:path w="2407920" h="2220595">
                  <a:moveTo>
                    <a:pt x="1919058" y="1176642"/>
                  </a:moveTo>
                  <a:lnTo>
                    <a:pt x="1824977" y="1176642"/>
                  </a:lnTo>
                  <a:lnTo>
                    <a:pt x="1824977" y="1326743"/>
                  </a:lnTo>
                  <a:lnTo>
                    <a:pt x="1919058" y="1326743"/>
                  </a:lnTo>
                  <a:lnTo>
                    <a:pt x="1919058" y="1176642"/>
                  </a:lnTo>
                  <a:close/>
                </a:path>
                <a:path w="2407920" h="2220595">
                  <a:moveTo>
                    <a:pt x="2094496" y="1176299"/>
                  </a:moveTo>
                  <a:lnTo>
                    <a:pt x="1979383" y="1176299"/>
                  </a:lnTo>
                  <a:lnTo>
                    <a:pt x="1979383" y="1190904"/>
                  </a:lnTo>
                  <a:lnTo>
                    <a:pt x="2094496" y="1190904"/>
                  </a:lnTo>
                  <a:lnTo>
                    <a:pt x="2094496" y="1176299"/>
                  </a:lnTo>
                  <a:close/>
                </a:path>
                <a:path w="2407920" h="2220595">
                  <a:moveTo>
                    <a:pt x="2137384" y="1247736"/>
                  </a:moveTo>
                  <a:lnTo>
                    <a:pt x="1936508" y="1247736"/>
                  </a:lnTo>
                  <a:lnTo>
                    <a:pt x="1936508" y="1263954"/>
                  </a:lnTo>
                  <a:lnTo>
                    <a:pt x="2137384" y="1263954"/>
                  </a:lnTo>
                  <a:lnTo>
                    <a:pt x="2137384" y="1247736"/>
                  </a:lnTo>
                  <a:close/>
                </a:path>
                <a:path w="2407920" h="2220595">
                  <a:moveTo>
                    <a:pt x="2137384" y="1213916"/>
                  </a:moveTo>
                  <a:lnTo>
                    <a:pt x="1936508" y="1213916"/>
                  </a:lnTo>
                  <a:lnTo>
                    <a:pt x="1936508" y="1230058"/>
                  </a:lnTo>
                  <a:lnTo>
                    <a:pt x="2137384" y="1230058"/>
                  </a:lnTo>
                  <a:lnTo>
                    <a:pt x="2137384" y="1213916"/>
                  </a:lnTo>
                  <a:close/>
                </a:path>
                <a:path w="2407920" h="2220595">
                  <a:moveTo>
                    <a:pt x="2170239" y="1130058"/>
                  </a:moveTo>
                  <a:lnTo>
                    <a:pt x="1793201" y="1130058"/>
                  </a:lnTo>
                  <a:lnTo>
                    <a:pt x="1793201" y="1371003"/>
                  </a:lnTo>
                  <a:lnTo>
                    <a:pt x="1909927" y="1371003"/>
                  </a:lnTo>
                  <a:lnTo>
                    <a:pt x="1920659" y="1361440"/>
                  </a:lnTo>
                  <a:lnTo>
                    <a:pt x="1802841" y="1361440"/>
                  </a:lnTo>
                  <a:lnTo>
                    <a:pt x="1802841" y="1139698"/>
                  </a:lnTo>
                  <a:lnTo>
                    <a:pt x="2160600" y="1139698"/>
                  </a:lnTo>
                  <a:lnTo>
                    <a:pt x="2160600" y="1361440"/>
                  </a:lnTo>
                  <a:lnTo>
                    <a:pt x="2138324" y="1361440"/>
                  </a:lnTo>
                  <a:lnTo>
                    <a:pt x="2145195" y="1371003"/>
                  </a:lnTo>
                  <a:lnTo>
                    <a:pt x="2170239" y="1371003"/>
                  </a:lnTo>
                  <a:lnTo>
                    <a:pt x="2170239" y="1130058"/>
                  </a:lnTo>
                  <a:close/>
                </a:path>
                <a:path w="2407920" h="2220595">
                  <a:moveTo>
                    <a:pt x="2210854" y="1088072"/>
                  </a:moveTo>
                  <a:lnTo>
                    <a:pt x="1752587" y="1088072"/>
                  </a:lnTo>
                  <a:lnTo>
                    <a:pt x="1752587" y="1408823"/>
                  </a:lnTo>
                  <a:lnTo>
                    <a:pt x="1965794" y="1408823"/>
                  </a:lnTo>
                  <a:lnTo>
                    <a:pt x="1964626" y="1389507"/>
                  </a:lnTo>
                  <a:lnTo>
                    <a:pt x="1771865" y="1389507"/>
                  </a:lnTo>
                  <a:lnTo>
                    <a:pt x="1771865" y="1107351"/>
                  </a:lnTo>
                  <a:lnTo>
                    <a:pt x="2191575" y="1107351"/>
                  </a:lnTo>
                  <a:lnTo>
                    <a:pt x="2191575" y="1389507"/>
                  </a:lnTo>
                  <a:lnTo>
                    <a:pt x="2158263" y="1389507"/>
                  </a:lnTo>
                  <a:lnTo>
                    <a:pt x="2171928" y="1408823"/>
                  </a:lnTo>
                  <a:lnTo>
                    <a:pt x="2210854" y="1408823"/>
                  </a:lnTo>
                  <a:lnTo>
                    <a:pt x="2210854" y="1088072"/>
                  </a:lnTo>
                  <a:close/>
                </a:path>
                <a:path w="2407920" h="2220595">
                  <a:moveTo>
                    <a:pt x="2407437" y="1810842"/>
                  </a:moveTo>
                  <a:lnTo>
                    <a:pt x="2407297" y="1803120"/>
                  </a:lnTo>
                  <a:lnTo>
                    <a:pt x="2400998" y="1796935"/>
                  </a:lnTo>
                  <a:lnTo>
                    <a:pt x="2378875" y="1796923"/>
                  </a:lnTo>
                  <a:lnTo>
                    <a:pt x="2378875" y="1825269"/>
                  </a:lnTo>
                  <a:lnTo>
                    <a:pt x="2376525" y="1852510"/>
                  </a:lnTo>
                  <a:lnTo>
                    <a:pt x="2360828" y="1913661"/>
                  </a:lnTo>
                  <a:lnTo>
                    <a:pt x="2334399" y="1945767"/>
                  </a:lnTo>
                  <a:lnTo>
                    <a:pt x="2322017" y="1950021"/>
                  </a:lnTo>
                  <a:lnTo>
                    <a:pt x="2322017" y="1947164"/>
                  </a:lnTo>
                  <a:lnTo>
                    <a:pt x="2322017" y="1835429"/>
                  </a:lnTo>
                  <a:lnTo>
                    <a:pt x="2322017" y="1825244"/>
                  </a:lnTo>
                  <a:lnTo>
                    <a:pt x="2333307" y="1825244"/>
                  </a:lnTo>
                  <a:lnTo>
                    <a:pt x="2378875" y="1825269"/>
                  </a:lnTo>
                  <a:lnTo>
                    <a:pt x="2378875" y="1796923"/>
                  </a:lnTo>
                  <a:lnTo>
                    <a:pt x="2322017" y="1796884"/>
                  </a:lnTo>
                  <a:lnTo>
                    <a:pt x="2322017" y="1762975"/>
                  </a:lnTo>
                  <a:lnTo>
                    <a:pt x="2318842" y="1759800"/>
                  </a:lnTo>
                  <a:lnTo>
                    <a:pt x="2265921" y="1759800"/>
                  </a:lnTo>
                  <a:lnTo>
                    <a:pt x="2265921" y="1878114"/>
                  </a:lnTo>
                  <a:lnTo>
                    <a:pt x="2236559" y="1906739"/>
                  </a:lnTo>
                  <a:lnTo>
                    <a:pt x="2243493" y="1947164"/>
                  </a:lnTo>
                  <a:lnTo>
                    <a:pt x="2207183" y="1928075"/>
                  </a:lnTo>
                  <a:lnTo>
                    <a:pt x="2170887" y="1947164"/>
                  </a:lnTo>
                  <a:lnTo>
                    <a:pt x="2177821" y="1906739"/>
                  </a:lnTo>
                  <a:lnTo>
                    <a:pt x="2148446" y="1878114"/>
                  </a:lnTo>
                  <a:lnTo>
                    <a:pt x="2189035" y="1872221"/>
                  </a:lnTo>
                  <a:lnTo>
                    <a:pt x="2207183" y="1835429"/>
                  </a:lnTo>
                  <a:lnTo>
                    <a:pt x="2225332" y="1872221"/>
                  </a:lnTo>
                  <a:lnTo>
                    <a:pt x="2265921" y="1878114"/>
                  </a:lnTo>
                  <a:lnTo>
                    <a:pt x="2265921" y="1759800"/>
                  </a:lnTo>
                  <a:lnTo>
                    <a:pt x="2095538" y="1759800"/>
                  </a:lnTo>
                  <a:lnTo>
                    <a:pt x="2092363" y="1762975"/>
                  </a:lnTo>
                  <a:lnTo>
                    <a:pt x="2092363" y="1796884"/>
                  </a:lnTo>
                  <a:lnTo>
                    <a:pt x="2092363" y="1825269"/>
                  </a:lnTo>
                  <a:lnTo>
                    <a:pt x="2092363" y="1950021"/>
                  </a:lnTo>
                  <a:lnTo>
                    <a:pt x="2085962" y="1948395"/>
                  </a:lnTo>
                  <a:lnTo>
                    <a:pt x="2053590" y="1913712"/>
                  </a:lnTo>
                  <a:lnTo>
                    <a:pt x="2037867" y="1852485"/>
                  </a:lnTo>
                  <a:lnTo>
                    <a:pt x="2035517" y="1825269"/>
                  </a:lnTo>
                  <a:lnTo>
                    <a:pt x="2092363" y="1825269"/>
                  </a:lnTo>
                  <a:lnTo>
                    <a:pt x="2092363" y="1796884"/>
                  </a:lnTo>
                  <a:lnTo>
                    <a:pt x="2013369" y="1796935"/>
                  </a:lnTo>
                  <a:lnTo>
                    <a:pt x="2007069" y="1803120"/>
                  </a:lnTo>
                  <a:lnTo>
                    <a:pt x="2006930" y="1810842"/>
                  </a:lnTo>
                  <a:lnTo>
                    <a:pt x="2007362" y="1829282"/>
                  </a:lnTo>
                  <a:lnTo>
                    <a:pt x="2011616" y="1869084"/>
                  </a:lnTo>
                  <a:lnTo>
                    <a:pt x="2023999" y="1916379"/>
                  </a:lnTo>
                  <a:lnTo>
                    <a:pt x="2048802" y="1957260"/>
                  </a:lnTo>
                  <a:lnTo>
                    <a:pt x="2093518" y="1978736"/>
                  </a:lnTo>
                  <a:lnTo>
                    <a:pt x="2103361" y="2011172"/>
                  </a:lnTo>
                  <a:lnTo>
                    <a:pt x="2121966" y="2038616"/>
                  </a:lnTo>
                  <a:lnTo>
                    <a:pt x="2147684" y="2059444"/>
                  </a:lnTo>
                  <a:lnTo>
                    <a:pt x="2178837" y="2071992"/>
                  </a:lnTo>
                  <a:lnTo>
                    <a:pt x="2178837" y="2161209"/>
                  </a:lnTo>
                  <a:lnTo>
                    <a:pt x="2140597" y="2161209"/>
                  </a:lnTo>
                  <a:lnTo>
                    <a:pt x="2138426" y="2162327"/>
                  </a:lnTo>
                  <a:lnTo>
                    <a:pt x="2137105" y="2164245"/>
                  </a:lnTo>
                  <a:lnTo>
                    <a:pt x="2104415" y="2211133"/>
                  </a:lnTo>
                  <a:lnTo>
                    <a:pt x="2104224" y="2213953"/>
                  </a:lnTo>
                  <a:lnTo>
                    <a:pt x="2106676" y="2218639"/>
                  </a:lnTo>
                  <a:lnTo>
                    <a:pt x="2109101" y="2220112"/>
                  </a:lnTo>
                  <a:lnTo>
                    <a:pt x="2306586" y="2220112"/>
                  </a:lnTo>
                  <a:lnTo>
                    <a:pt x="2309761" y="2216924"/>
                  </a:lnTo>
                  <a:lnTo>
                    <a:pt x="2309672" y="2211133"/>
                  </a:lnTo>
                  <a:lnTo>
                    <a:pt x="2309037" y="2209901"/>
                  </a:lnTo>
                  <a:lnTo>
                    <a:pt x="2308136" y="2208504"/>
                  </a:lnTo>
                  <a:lnTo>
                    <a:pt x="2277262" y="2164245"/>
                  </a:lnTo>
                  <a:lnTo>
                    <a:pt x="2275941" y="2162327"/>
                  </a:lnTo>
                  <a:lnTo>
                    <a:pt x="2273770" y="2161197"/>
                  </a:lnTo>
                  <a:lnTo>
                    <a:pt x="2235543" y="2161197"/>
                  </a:lnTo>
                  <a:lnTo>
                    <a:pt x="2235543" y="2071992"/>
                  </a:lnTo>
                  <a:lnTo>
                    <a:pt x="2266708" y="2059444"/>
                  </a:lnTo>
                  <a:lnTo>
                    <a:pt x="2292426" y="2038616"/>
                  </a:lnTo>
                  <a:lnTo>
                    <a:pt x="2311019" y="2011159"/>
                  </a:lnTo>
                  <a:lnTo>
                    <a:pt x="2320861" y="1978736"/>
                  </a:lnTo>
                  <a:lnTo>
                    <a:pt x="2333307" y="1976564"/>
                  </a:lnTo>
                  <a:lnTo>
                    <a:pt x="2344928" y="1972246"/>
                  </a:lnTo>
                  <a:lnTo>
                    <a:pt x="2355697" y="1965807"/>
                  </a:lnTo>
                  <a:lnTo>
                    <a:pt x="2365591" y="1957247"/>
                  </a:lnTo>
                  <a:lnTo>
                    <a:pt x="2369972" y="1950021"/>
                  </a:lnTo>
                  <a:lnTo>
                    <a:pt x="2390381" y="1916379"/>
                  </a:lnTo>
                  <a:lnTo>
                    <a:pt x="2402763" y="1869084"/>
                  </a:lnTo>
                  <a:lnTo>
                    <a:pt x="2407018" y="1829282"/>
                  </a:lnTo>
                  <a:lnTo>
                    <a:pt x="2407107" y="1825231"/>
                  </a:lnTo>
                  <a:lnTo>
                    <a:pt x="2407437" y="1810842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5296337" y="5207858"/>
              <a:ext cx="210503" cy="1532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977696" y="2430208"/>
              <a:ext cx="1545590" cy="401955"/>
            </a:xfrm>
            <a:custGeom>
              <a:avLst/>
              <a:gdLst/>
              <a:ahLst/>
              <a:cxnLst/>
              <a:rect l="l" t="t" r="r" b="b"/>
              <a:pathLst>
                <a:path w="1545589" h="401955">
                  <a:moveTo>
                    <a:pt x="241122" y="61201"/>
                  </a:moveTo>
                  <a:lnTo>
                    <a:pt x="231140" y="59156"/>
                  </a:lnTo>
                  <a:lnTo>
                    <a:pt x="30010" y="59156"/>
                  </a:lnTo>
                  <a:lnTo>
                    <a:pt x="63" y="86296"/>
                  </a:lnTo>
                  <a:lnTo>
                    <a:pt x="0" y="348792"/>
                  </a:lnTo>
                  <a:lnTo>
                    <a:pt x="4737" y="353593"/>
                  </a:lnTo>
                  <a:lnTo>
                    <a:pt x="208572" y="353593"/>
                  </a:lnTo>
                  <a:lnTo>
                    <a:pt x="213309" y="348792"/>
                  </a:lnTo>
                  <a:lnTo>
                    <a:pt x="213309" y="342925"/>
                  </a:lnTo>
                  <a:lnTo>
                    <a:pt x="229616" y="342925"/>
                  </a:lnTo>
                  <a:lnTo>
                    <a:pt x="205689" y="318947"/>
                  </a:lnTo>
                  <a:lnTo>
                    <a:pt x="199199" y="312458"/>
                  </a:lnTo>
                  <a:lnTo>
                    <a:pt x="192824" y="315404"/>
                  </a:lnTo>
                  <a:lnTo>
                    <a:pt x="186004" y="317309"/>
                  </a:lnTo>
                  <a:lnTo>
                    <a:pt x="179006" y="318160"/>
                  </a:lnTo>
                  <a:lnTo>
                    <a:pt x="173875" y="318947"/>
                  </a:lnTo>
                  <a:lnTo>
                    <a:pt x="170586" y="318795"/>
                  </a:lnTo>
                  <a:lnTo>
                    <a:pt x="119672" y="296189"/>
                  </a:lnTo>
                  <a:lnTo>
                    <a:pt x="101828" y="249732"/>
                  </a:lnTo>
                  <a:lnTo>
                    <a:pt x="103200" y="236054"/>
                  </a:lnTo>
                  <a:lnTo>
                    <a:pt x="122199" y="200837"/>
                  </a:lnTo>
                  <a:lnTo>
                    <a:pt x="157441" y="182130"/>
                  </a:lnTo>
                  <a:lnTo>
                    <a:pt x="170992" y="180860"/>
                  </a:lnTo>
                  <a:lnTo>
                    <a:pt x="182689" y="181889"/>
                  </a:lnTo>
                  <a:lnTo>
                    <a:pt x="193751" y="184823"/>
                  </a:lnTo>
                  <a:lnTo>
                    <a:pt x="204012" y="189458"/>
                  </a:lnTo>
                  <a:lnTo>
                    <a:pt x="213309" y="195630"/>
                  </a:lnTo>
                  <a:lnTo>
                    <a:pt x="213309" y="180860"/>
                  </a:lnTo>
                  <a:lnTo>
                    <a:pt x="213309" y="147853"/>
                  </a:lnTo>
                  <a:lnTo>
                    <a:pt x="213309" y="127025"/>
                  </a:lnTo>
                  <a:lnTo>
                    <a:pt x="213309" y="92163"/>
                  </a:lnTo>
                  <a:lnTo>
                    <a:pt x="208508" y="87426"/>
                  </a:lnTo>
                  <a:lnTo>
                    <a:pt x="162534" y="87401"/>
                  </a:lnTo>
                  <a:lnTo>
                    <a:pt x="162534" y="127025"/>
                  </a:lnTo>
                  <a:lnTo>
                    <a:pt x="162534" y="147853"/>
                  </a:lnTo>
                  <a:lnTo>
                    <a:pt x="52412" y="147853"/>
                  </a:lnTo>
                  <a:lnTo>
                    <a:pt x="52412" y="127025"/>
                  </a:lnTo>
                  <a:lnTo>
                    <a:pt x="162534" y="127025"/>
                  </a:lnTo>
                  <a:lnTo>
                    <a:pt x="162534" y="87401"/>
                  </a:lnTo>
                  <a:lnTo>
                    <a:pt x="20993" y="87312"/>
                  </a:lnTo>
                  <a:lnTo>
                    <a:pt x="20993" y="80035"/>
                  </a:lnTo>
                  <a:lnTo>
                    <a:pt x="31991" y="76327"/>
                  </a:lnTo>
                  <a:lnTo>
                    <a:pt x="224650" y="76327"/>
                  </a:lnTo>
                  <a:lnTo>
                    <a:pt x="224421" y="82626"/>
                  </a:lnTo>
                  <a:lnTo>
                    <a:pt x="224307" y="206463"/>
                  </a:lnTo>
                  <a:lnTo>
                    <a:pt x="230784" y="215925"/>
                  </a:lnTo>
                  <a:lnTo>
                    <a:pt x="235623" y="226402"/>
                  </a:lnTo>
                  <a:lnTo>
                    <a:pt x="238658" y="237744"/>
                  </a:lnTo>
                  <a:lnTo>
                    <a:pt x="239712" y="249732"/>
                  </a:lnTo>
                  <a:lnTo>
                    <a:pt x="239306" y="257149"/>
                  </a:lnTo>
                  <a:lnTo>
                    <a:pt x="238137" y="264401"/>
                  </a:lnTo>
                  <a:lnTo>
                    <a:pt x="236207" y="271437"/>
                  </a:lnTo>
                  <a:lnTo>
                    <a:pt x="233565" y="278218"/>
                  </a:lnTo>
                  <a:lnTo>
                    <a:pt x="241122" y="285775"/>
                  </a:lnTo>
                  <a:lnTo>
                    <a:pt x="241122" y="76327"/>
                  </a:lnTo>
                  <a:lnTo>
                    <a:pt x="241122" y="61201"/>
                  </a:lnTo>
                  <a:close/>
                </a:path>
                <a:path w="1545589" h="401955">
                  <a:moveTo>
                    <a:pt x="283375" y="347383"/>
                  </a:moveTo>
                  <a:lnTo>
                    <a:pt x="279539" y="343509"/>
                  </a:lnTo>
                  <a:lnTo>
                    <a:pt x="231317" y="295325"/>
                  </a:lnTo>
                  <a:lnTo>
                    <a:pt x="227355" y="291363"/>
                  </a:lnTo>
                  <a:lnTo>
                    <a:pt x="217424" y="281432"/>
                  </a:lnTo>
                  <a:lnTo>
                    <a:pt x="221653" y="274320"/>
                  </a:lnTo>
                  <a:lnTo>
                    <a:pt x="224815" y="266585"/>
                  </a:lnTo>
                  <a:lnTo>
                    <a:pt x="226809" y="258318"/>
                  </a:lnTo>
                  <a:lnTo>
                    <a:pt x="227507" y="249732"/>
                  </a:lnTo>
                  <a:lnTo>
                    <a:pt x="227431" y="249224"/>
                  </a:lnTo>
                  <a:lnTo>
                    <a:pt x="223189" y="227825"/>
                  </a:lnTo>
                  <a:lnTo>
                    <a:pt x="213499" y="213347"/>
                  </a:lnTo>
                  <a:lnTo>
                    <a:pt x="213499" y="249732"/>
                  </a:lnTo>
                  <a:lnTo>
                    <a:pt x="210185" y="265899"/>
                  </a:lnTo>
                  <a:lnTo>
                    <a:pt x="201142" y="279196"/>
                  </a:lnTo>
                  <a:lnTo>
                    <a:pt x="187769" y="288137"/>
                  </a:lnTo>
                  <a:lnTo>
                    <a:pt x="171450" y="291363"/>
                  </a:lnTo>
                  <a:lnTo>
                    <a:pt x="155105" y="288023"/>
                  </a:lnTo>
                  <a:lnTo>
                    <a:pt x="141795" y="278993"/>
                  </a:lnTo>
                  <a:lnTo>
                    <a:pt x="132842" y="265633"/>
                  </a:lnTo>
                  <a:lnTo>
                    <a:pt x="129679" y="249732"/>
                  </a:lnTo>
                  <a:lnTo>
                    <a:pt x="129590" y="249224"/>
                  </a:lnTo>
                  <a:lnTo>
                    <a:pt x="132930" y="232943"/>
                  </a:lnTo>
                  <a:lnTo>
                    <a:pt x="141986" y="219633"/>
                  </a:lnTo>
                  <a:lnTo>
                    <a:pt x="155359" y="210693"/>
                  </a:lnTo>
                  <a:lnTo>
                    <a:pt x="171729" y="207479"/>
                  </a:lnTo>
                  <a:lnTo>
                    <a:pt x="188023" y="210807"/>
                  </a:lnTo>
                  <a:lnTo>
                    <a:pt x="201320" y="219849"/>
                  </a:lnTo>
                  <a:lnTo>
                    <a:pt x="210273" y="233222"/>
                  </a:lnTo>
                  <a:lnTo>
                    <a:pt x="213461" y="249224"/>
                  </a:lnTo>
                  <a:lnTo>
                    <a:pt x="213499" y="249732"/>
                  </a:lnTo>
                  <a:lnTo>
                    <a:pt x="213499" y="213347"/>
                  </a:lnTo>
                  <a:lnTo>
                    <a:pt x="211251" y="209981"/>
                  </a:lnTo>
                  <a:lnTo>
                    <a:pt x="207556" y="207479"/>
                  </a:lnTo>
                  <a:lnTo>
                    <a:pt x="193497" y="197942"/>
                  </a:lnTo>
                  <a:lnTo>
                    <a:pt x="171729" y="193497"/>
                  </a:lnTo>
                  <a:lnTo>
                    <a:pt x="149948" y="197802"/>
                  </a:lnTo>
                  <a:lnTo>
                    <a:pt x="132130" y="209740"/>
                  </a:lnTo>
                  <a:lnTo>
                    <a:pt x="120078" y="227482"/>
                  </a:lnTo>
                  <a:lnTo>
                    <a:pt x="115595" y="249224"/>
                  </a:lnTo>
                  <a:lnTo>
                    <a:pt x="119468" y="269887"/>
                  </a:lnTo>
                  <a:lnTo>
                    <a:pt x="130187" y="287096"/>
                  </a:lnTo>
                  <a:lnTo>
                    <a:pt x="146265" y="299351"/>
                  </a:lnTo>
                  <a:lnTo>
                    <a:pt x="166204" y="305130"/>
                  </a:lnTo>
                  <a:lnTo>
                    <a:pt x="166484" y="305130"/>
                  </a:lnTo>
                  <a:lnTo>
                    <a:pt x="172072" y="305523"/>
                  </a:lnTo>
                  <a:lnTo>
                    <a:pt x="203542" y="295325"/>
                  </a:lnTo>
                  <a:lnTo>
                    <a:pt x="269494" y="361264"/>
                  </a:lnTo>
                  <a:lnTo>
                    <a:pt x="275704" y="361264"/>
                  </a:lnTo>
                  <a:lnTo>
                    <a:pt x="283375" y="353593"/>
                  </a:lnTo>
                  <a:lnTo>
                    <a:pt x="283375" y="347383"/>
                  </a:lnTo>
                  <a:close/>
                </a:path>
                <a:path w="1545589" h="401955">
                  <a:moveTo>
                    <a:pt x="1478927" y="150710"/>
                  </a:moveTo>
                  <a:lnTo>
                    <a:pt x="1365580" y="150710"/>
                  </a:lnTo>
                  <a:lnTo>
                    <a:pt x="1365580" y="162496"/>
                  </a:lnTo>
                  <a:lnTo>
                    <a:pt x="1478927" y="162496"/>
                  </a:lnTo>
                  <a:lnTo>
                    <a:pt x="1478927" y="150710"/>
                  </a:lnTo>
                  <a:close/>
                </a:path>
                <a:path w="1545589" h="401955">
                  <a:moveTo>
                    <a:pt x="1507667" y="313283"/>
                  </a:moveTo>
                  <a:lnTo>
                    <a:pt x="1341056" y="313283"/>
                  </a:lnTo>
                  <a:lnTo>
                    <a:pt x="1341056" y="325031"/>
                  </a:lnTo>
                  <a:lnTo>
                    <a:pt x="1507667" y="325031"/>
                  </a:lnTo>
                  <a:lnTo>
                    <a:pt x="1507667" y="313283"/>
                  </a:lnTo>
                  <a:close/>
                </a:path>
                <a:path w="1545589" h="401955">
                  <a:moveTo>
                    <a:pt x="1507667" y="286321"/>
                  </a:moveTo>
                  <a:lnTo>
                    <a:pt x="1341056" y="286321"/>
                  </a:lnTo>
                  <a:lnTo>
                    <a:pt x="1341056" y="298069"/>
                  </a:lnTo>
                  <a:lnTo>
                    <a:pt x="1507667" y="298069"/>
                  </a:lnTo>
                  <a:lnTo>
                    <a:pt x="1507667" y="286321"/>
                  </a:lnTo>
                  <a:close/>
                </a:path>
                <a:path w="1545589" h="401955">
                  <a:moveTo>
                    <a:pt x="1507667" y="258356"/>
                  </a:moveTo>
                  <a:lnTo>
                    <a:pt x="1341056" y="258356"/>
                  </a:lnTo>
                  <a:lnTo>
                    <a:pt x="1341056" y="270103"/>
                  </a:lnTo>
                  <a:lnTo>
                    <a:pt x="1507667" y="270103"/>
                  </a:lnTo>
                  <a:lnTo>
                    <a:pt x="1507667" y="258356"/>
                  </a:lnTo>
                  <a:close/>
                </a:path>
                <a:path w="1545589" h="401955">
                  <a:moveTo>
                    <a:pt x="1507667" y="231444"/>
                  </a:moveTo>
                  <a:lnTo>
                    <a:pt x="1341056" y="231444"/>
                  </a:lnTo>
                  <a:lnTo>
                    <a:pt x="1341056" y="243205"/>
                  </a:lnTo>
                  <a:lnTo>
                    <a:pt x="1507667" y="243205"/>
                  </a:lnTo>
                  <a:lnTo>
                    <a:pt x="1507667" y="231444"/>
                  </a:lnTo>
                  <a:close/>
                </a:path>
                <a:path w="1545589" h="401955">
                  <a:moveTo>
                    <a:pt x="1507667" y="203492"/>
                  </a:moveTo>
                  <a:lnTo>
                    <a:pt x="1341056" y="203492"/>
                  </a:lnTo>
                  <a:lnTo>
                    <a:pt x="1341056" y="215239"/>
                  </a:lnTo>
                  <a:lnTo>
                    <a:pt x="1507667" y="215239"/>
                  </a:lnTo>
                  <a:lnTo>
                    <a:pt x="1507667" y="203492"/>
                  </a:lnTo>
                  <a:close/>
                </a:path>
                <a:path w="1545589" h="401955">
                  <a:moveTo>
                    <a:pt x="1507667" y="176530"/>
                  </a:moveTo>
                  <a:lnTo>
                    <a:pt x="1341056" y="176530"/>
                  </a:lnTo>
                  <a:lnTo>
                    <a:pt x="1341056" y="188277"/>
                  </a:lnTo>
                  <a:lnTo>
                    <a:pt x="1507667" y="188277"/>
                  </a:lnTo>
                  <a:lnTo>
                    <a:pt x="1507667" y="176530"/>
                  </a:lnTo>
                  <a:close/>
                </a:path>
                <a:path w="1545589" h="401955">
                  <a:moveTo>
                    <a:pt x="1507680" y="342011"/>
                  </a:moveTo>
                  <a:lnTo>
                    <a:pt x="1435176" y="342011"/>
                  </a:lnTo>
                  <a:lnTo>
                    <a:pt x="1435176" y="353771"/>
                  </a:lnTo>
                  <a:lnTo>
                    <a:pt x="1507680" y="353771"/>
                  </a:lnTo>
                  <a:lnTo>
                    <a:pt x="1507680" y="342011"/>
                  </a:lnTo>
                  <a:close/>
                </a:path>
                <a:path w="1545589" h="401955">
                  <a:moveTo>
                    <a:pt x="1545082" y="92113"/>
                  </a:moveTo>
                  <a:lnTo>
                    <a:pt x="1529397" y="92113"/>
                  </a:lnTo>
                  <a:lnTo>
                    <a:pt x="1529397" y="107784"/>
                  </a:lnTo>
                  <a:lnTo>
                    <a:pt x="1529397" y="385775"/>
                  </a:lnTo>
                  <a:lnTo>
                    <a:pt x="1312443" y="385775"/>
                  </a:lnTo>
                  <a:lnTo>
                    <a:pt x="1312443" y="107784"/>
                  </a:lnTo>
                  <a:lnTo>
                    <a:pt x="1375016" y="107784"/>
                  </a:lnTo>
                  <a:lnTo>
                    <a:pt x="1375016" y="128016"/>
                  </a:lnTo>
                  <a:lnTo>
                    <a:pt x="1466761" y="128016"/>
                  </a:lnTo>
                  <a:lnTo>
                    <a:pt x="1466761" y="107784"/>
                  </a:lnTo>
                  <a:lnTo>
                    <a:pt x="1529397" y="107784"/>
                  </a:lnTo>
                  <a:lnTo>
                    <a:pt x="1529397" y="92113"/>
                  </a:lnTo>
                  <a:lnTo>
                    <a:pt x="1466761" y="92113"/>
                  </a:lnTo>
                  <a:lnTo>
                    <a:pt x="1466761" y="58191"/>
                  </a:lnTo>
                  <a:lnTo>
                    <a:pt x="1441996" y="58191"/>
                  </a:lnTo>
                  <a:lnTo>
                    <a:pt x="1446911" y="53136"/>
                  </a:lnTo>
                  <a:lnTo>
                    <a:pt x="1448650" y="50368"/>
                  </a:lnTo>
                  <a:lnTo>
                    <a:pt x="1450682" y="47142"/>
                  </a:lnTo>
                  <a:lnTo>
                    <a:pt x="1453083" y="40386"/>
                  </a:lnTo>
                  <a:lnTo>
                    <a:pt x="1453934" y="33020"/>
                  </a:lnTo>
                  <a:lnTo>
                    <a:pt x="1451330" y="20193"/>
                  </a:lnTo>
                  <a:lnTo>
                    <a:pt x="1448295" y="15684"/>
                  </a:lnTo>
                  <a:lnTo>
                    <a:pt x="1444256" y="9702"/>
                  </a:lnTo>
                  <a:lnTo>
                    <a:pt x="1438262" y="5651"/>
                  </a:lnTo>
                  <a:lnTo>
                    <a:pt x="1438262" y="23456"/>
                  </a:lnTo>
                  <a:lnTo>
                    <a:pt x="1438262" y="42595"/>
                  </a:lnTo>
                  <a:lnTo>
                    <a:pt x="1430477" y="50368"/>
                  </a:lnTo>
                  <a:lnTo>
                    <a:pt x="1411363" y="50368"/>
                  </a:lnTo>
                  <a:lnTo>
                    <a:pt x="1403578" y="42595"/>
                  </a:lnTo>
                  <a:lnTo>
                    <a:pt x="1403578" y="23456"/>
                  </a:lnTo>
                  <a:lnTo>
                    <a:pt x="1411363" y="15684"/>
                  </a:lnTo>
                  <a:lnTo>
                    <a:pt x="1430477" y="15684"/>
                  </a:lnTo>
                  <a:lnTo>
                    <a:pt x="1438262" y="23456"/>
                  </a:lnTo>
                  <a:lnTo>
                    <a:pt x="1438262" y="5651"/>
                  </a:lnTo>
                  <a:lnTo>
                    <a:pt x="1433766" y="2603"/>
                  </a:lnTo>
                  <a:lnTo>
                    <a:pt x="1420914" y="0"/>
                  </a:lnTo>
                  <a:lnTo>
                    <a:pt x="1408061" y="2603"/>
                  </a:lnTo>
                  <a:lnTo>
                    <a:pt x="1397571" y="9702"/>
                  </a:lnTo>
                  <a:lnTo>
                    <a:pt x="1390497" y="20193"/>
                  </a:lnTo>
                  <a:lnTo>
                    <a:pt x="1387906" y="33020"/>
                  </a:lnTo>
                  <a:lnTo>
                    <a:pt x="1388745" y="40386"/>
                  </a:lnTo>
                  <a:lnTo>
                    <a:pt x="1391145" y="47142"/>
                  </a:lnTo>
                  <a:lnTo>
                    <a:pt x="1394891" y="53136"/>
                  </a:lnTo>
                  <a:lnTo>
                    <a:pt x="1399781" y="58191"/>
                  </a:lnTo>
                  <a:lnTo>
                    <a:pt x="1375079" y="58191"/>
                  </a:lnTo>
                  <a:lnTo>
                    <a:pt x="1375079" y="92113"/>
                  </a:lnTo>
                  <a:lnTo>
                    <a:pt x="1296758" y="92113"/>
                  </a:lnTo>
                  <a:lnTo>
                    <a:pt x="1296758" y="401459"/>
                  </a:lnTo>
                  <a:lnTo>
                    <a:pt x="1545082" y="401459"/>
                  </a:lnTo>
                  <a:lnTo>
                    <a:pt x="1545082" y="385775"/>
                  </a:lnTo>
                  <a:lnTo>
                    <a:pt x="1545082" y="107784"/>
                  </a:lnTo>
                  <a:lnTo>
                    <a:pt x="1545082" y="92113"/>
                  </a:lnTo>
                  <a:close/>
                </a:path>
              </a:pathLst>
            </a:custGeom>
            <a:solidFill>
              <a:srgbClr val="F2692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A7B17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17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8371" y="6031597"/>
            <a:ext cx="8740575" cy="162142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32168" indent="-115314">
              <a:spcBef>
                <a:spcPts val="140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Endüstriyel 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 Tescili,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görünüm özelliklerini koruma altına</a:t>
            </a:r>
            <a:r>
              <a:rPr sz="1537" spc="-23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9" dirty="0">
                <a:solidFill>
                  <a:srgbClr val="7F9440"/>
                </a:solidFill>
                <a:latin typeface="Arial"/>
                <a:cs typeface="Arial"/>
              </a:rPr>
              <a:t>alır.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7"/>
              </a:spcBef>
              <a:buClr>
                <a:srgbClr val="7F9440"/>
              </a:buClr>
              <a:buFont typeface="Arial"/>
              <a:buChar char="•"/>
            </a:pPr>
            <a:endParaRPr sz="1816">
              <a:latin typeface="Arial"/>
              <a:cs typeface="Arial"/>
            </a:endParaRPr>
          </a:p>
          <a:p>
            <a:pPr marL="133055" marR="7096" indent="-133055">
              <a:lnSpc>
                <a:spcPct val="113599"/>
              </a:lnSpc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Endüstriyel 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 Tescili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sağlanan koruma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sınırlıdır.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İlk </a:t>
            </a:r>
            <a:r>
              <a:rPr sz="1537" dirty="0">
                <a:solidFill>
                  <a:srgbClr val="7F9440"/>
                </a:solidFill>
                <a:latin typeface="Arial"/>
                <a:cs typeface="Arial"/>
              </a:rPr>
              <a:t>5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yıldan sonra,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beşer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yıllık dönemler halinde  yenilenmek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üzere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toplam </a:t>
            </a: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25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yıla kadar</a:t>
            </a:r>
            <a:r>
              <a:rPr sz="1537" spc="-23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uzatılabilir.</a:t>
            </a:r>
            <a:endParaRPr sz="1537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7F9440"/>
              </a:buClr>
              <a:buFont typeface="Arial"/>
              <a:buChar char="•"/>
            </a:pPr>
            <a:endParaRPr sz="2026">
              <a:latin typeface="Arial"/>
              <a:cs typeface="Arial"/>
            </a:endParaRPr>
          </a:p>
          <a:p>
            <a:pPr marL="128620" indent="-111766">
              <a:buChar char="•"/>
              <a:tabLst>
                <a:tab pos="129507" algn="l"/>
              </a:tabLst>
            </a:pP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Tescil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işlemi başvuru tarihinden itibaren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10-12 aylık süre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içinde</a:t>
            </a:r>
            <a:r>
              <a:rPr sz="1537" spc="-265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tamamlanır.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55208" y="3324600"/>
            <a:ext cx="9242622" cy="2491604"/>
            <a:chOff x="682528" y="2380048"/>
            <a:chExt cx="6616700" cy="1783714"/>
          </a:xfrm>
        </p:grpSpPr>
        <p:sp>
          <p:nvSpPr>
            <p:cNvPr id="10" name="object 10"/>
            <p:cNvSpPr/>
            <p:nvPr/>
          </p:nvSpPr>
          <p:spPr>
            <a:xfrm>
              <a:off x="709420" y="3606888"/>
              <a:ext cx="6457851" cy="5568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682528" y="2380048"/>
              <a:ext cx="6616700" cy="1588770"/>
            </a:xfrm>
            <a:custGeom>
              <a:avLst/>
              <a:gdLst/>
              <a:ahLst/>
              <a:cxnLst/>
              <a:rect l="l" t="t" r="r" b="b"/>
              <a:pathLst>
                <a:path w="6616700" h="1588770">
                  <a:moveTo>
                    <a:pt x="6321602" y="0"/>
                  </a:moveTo>
                  <a:lnTo>
                    <a:pt x="294881" y="0"/>
                  </a:lnTo>
                  <a:lnTo>
                    <a:pt x="251304" y="3719"/>
                  </a:lnTo>
                  <a:lnTo>
                    <a:pt x="209713" y="14524"/>
                  </a:lnTo>
                  <a:lnTo>
                    <a:pt x="170564" y="31885"/>
                  </a:lnTo>
                  <a:lnTo>
                    <a:pt x="134312" y="55270"/>
                  </a:lnTo>
                  <a:lnTo>
                    <a:pt x="101414" y="84148"/>
                  </a:lnTo>
                  <a:lnTo>
                    <a:pt x="72327" y="117990"/>
                  </a:lnTo>
                  <a:lnTo>
                    <a:pt x="47505" y="156265"/>
                  </a:lnTo>
                  <a:lnTo>
                    <a:pt x="27405" y="198441"/>
                  </a:lnTo>
                  <a:lnTo>
                    <a:pt x="12484" y="243989"/>
                  </a:lnTo>
                  <a:lnTo>
                    <a:pt x="3197" y="292378"/>
                  </a:lnTo>
                  <a:lnTo>
                    <a:pt x="0" y="343077"/>
                  </a:lnTo>
                  <a:lnTo>
                    <a:pt x="0" y="1245120"/>
                  </a:lnTo>
                  <a:lnTo>
                    <a:pt x="3197" y="1295819"/>
                  </a:lnTo>
                  <a:lnTo>
                    <a:pt x="12484" y="1344208"/>
                  </a:lnTo>
                  <a:lnTo>
                    <a:pt x="27405" y="1389756"/>
                  </a:lnTo>
                  <a:lnTo>
                    <a:pt x="47505" y="1431933"/>
                  </a:lnTo>
                  <a:lnTo>
                    <a:pt x="72327" y="1470207"/>
                  </a:lnTo>
                  <a:lnTo>
                    <a:pt x="101414" y="1504049"/>
                  </a:lnTo>
                  <a:lnTo>
                    <a:pt x="134312" y="1532928"/>
                  </a:lnTo>
                  <a:lnTo>
                    <a:pt x="170564" y="1556313"/>
                  </a:lnTo>
                  <a:lnTo>
                    <a:pt x="209713" y="1573673"/>
                  </a:lnTo>
                  <a:lnTo>
                    <a:pt x="251304" y="1584478"/>
                  </a:lnTo>
                  <a:lnTo>
                    <a:pt x="294881" y="1588198"/>
                  </a:lnTo>
                  <a:lnTo>
                    <a:pt x="6321602" y="1588198"/>
                  </a:lnTo>
                  <a:lnTo>
                    <a:pt x="6365169" y="1584478"/>
                  </a:lnTo>
                  <a:lnTo>
                    <a:pt x="6406752" y="1573673"/>
                  </a:lnTo>
                  <a:lnTo>
                    <a:pt x="6445894" y="1556313"/>
                  </a:lnTo>
                  <a:lnTo>
                    <a:pt x="6482139" y="1532928"/>
                  </a:lnTo>
                  <a:lnTo>
                    <a:pt x="6515031" y="1504049"/>
                  </a:lnTo>
                  <a:lnTo>
                    <a:pt x="6544115" y="1470207"/>
                  </a:lnTo>
                  <a:lnTo>
                    <a:pt x="6568933" y="1431933"/>
                  </a:lnTo>
                  <a:lnTo>
                    <a:pt x="6589030" y="1389756"/>
                  </a:lnTo>
                  <a:lnTo>
                    <a:pt x="6603950" y="1344208"/>
                  </a:lnTo>
                  <a:lnTo>
                    <a:pt x="6613236" y="1295819"/>
                  </a:lnTo>
                  <a:lnTo>
                    <a:pt x="6616433" y="1245120"/>
                  </a:lnTo>
                  <a:lnTo>
                    <a:pt x="6616433" y="343077"/>
                  </a:lnTo>
                  <a:lnTo>
                    <a:pt x="6613236" y="292378"/>
                  </a:lnTo>
                  <a:lnTo>
                    <a:pt x="6603950" y="243989"/>
                  </a:lnTo>
                  <a:lnTo>
                    <a:pt x="6589030" y="198441"/>
                  </a:lnTo>
                  <a:lnTo>
                    <a:pt x="6568933" y="156265"/>
                  </a:lnTo>
                  <a:lnTo>
                    <a:pt x="6544115" y="117990"/>
                  </a:lnTo>
                  <a:lnTo>
                    <a:pt x="6515031" y="84148"/>
                  </a:lnTo>
                  <a:lnTo>
                    <a:pt x="6482139" y="55270"/>
                  </a:lnTo>
                  <a:lnTo>
                    <a:pt x="6445894" y="31885"/>
                  </a:lnTo>
                  <a:lnTo>
                    <a:pt x="6406752" y="14524"/>
                  </a:lnTo>
                  <a:lnTo>
                    <a:pt x="6365169" y="3719"/>
                  </a:lnTo>
                  <a:lnTo>
                    <a:pt x="6321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752640" y="2461628"/>
              <a:ext cx="6476212" cy="7212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78371" y="1153055"/>
            <a:ext cx="8878062" cy="421496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541089" lvl="1" indent="-524236">
              <a:spcBef>
                <a:spcPts val="140"/>
              </a:spcBef>
              <a:buAutoNum type="arabicPeriod" startAt="3"/>
              <a:tabLst>
                <a:tab pos="541976" algn="l"/>
              </a:tabLst>
            </a:pPr>
            <a:r>
              <a:rPr sz="2235" b="1" spc="-49" dirty="0">
                <a:solidFill>
                  <a:srgbClr val="7F9440"/>
                </a:solidFill>
                <a:latin typeface="Arial"/>
                <a:cs typeface="Arial"/>
              </a:rPr>
              <a:t>ENDÜSTRİYEL </a:t>
            </a:r>
            <a:r>
              <a:rPr sz="2235" b="1" spc="-70" dirty="0">
                <a:solidFill>
                  <a:srgbClr val="7F9440"/>
                </a:solidFill>
                <a:latin typeface="Arial"/>
                <a:cs typeface="Arial"/>
              </a:rPr>
              <a:t>TASARIM</a:t>
            </a:r>
            <a:r>
              <a:rPr sz="2235" b="1" spc="-182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2235" b="1" spc="-49" dirty="0">
                <a:solidFill>
                  <a:srgbClr val="7F9440"/>
                </a:solidFill>
                <a:latin typeface="Arial"/>
                <a:cs typeface="Arial"/>
              </a:rPr>
              <a:t>TESCİLİ</a:t>
            </a:r>
            <a:endParaRPr sz="2235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7F9440"/>
              </a:buClr>
              <a:buFont typeface="Arial"/>
              <a:buAutoNum type="arabicPeriod" startAt="3"/>
            </a:pPr>
            <a:endParaRPr sz="2235" dirty="0">
              <a:latin typeface="Arial"/>
              <a:cs typeface="Arial"/>
            </a:endParaRPr>
          </a:p>
          <a:p>
            <a:pPr marL="524236" lvl="2" indent="-507382">
              <a:spcBef>
                <a:spcPts val="1592"/>
              </a:spcBef>
              <a:buAutoNum type="arabicPeriod"/>
              <a:tabLst>
                <a:tab pos="525123" algn="l"/>
              </a:tabLst>
            </a:pPr>
            <a:r>
              <a:rPr sz="1676" b="1" spc="-35" dirty="0">
                <a:solidFill>
                  <a:srgbClr val="7F9440"/>
                </a:solidFill>
                <a:latin typeface="Arial"/>
                <a:cs typeface="Arial"/>
              </a:rPr>
              <a:t>Endüstriyel </a:t>
            </a:r>
            <a:r>
              <a:rPr sz="1676" b="1" spc="-49" dirty="0">
                <a:solidFill>
                  <a:srgbClr val="7F9440"/>
                </a:solidFill>
                <a:latin typeface="Arial"/>
                <a:cs typeface="Arial"/>
              </a:rPr>
              <a:t>Tasarım Tescili</a:t>
            </a:r>
            <a:r>
              <a:rPr sz="1676" b="1" spc="30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7F9440"/>
                </a:solidFill>
                <a:latin typeface="Arial"/>
                <a:cs typeface="Arial"/>
              </a:rPr>
              <a:t>Nedir?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7741" marR="220871">
              <a:lnSpc>
                <a:spcPct val="113599"/>
              </a:lnSpc>
            </a:pPr>
            <a:r>
              <a:rPr sz="1537" b="1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nesnenin görsel özellikleri, dekoratif </a:t>
            </a:r>
            <a:r>
              <a:rPr sz="1537" b="1" spc="-28" dirty="0">
                <a:solidFill>
                  <a:srgbClr val="7F9440"/>
                </a:solidFill>
                <a:latin typeface="Arial"/>
                <a:cs typeface="Arial"/>
              </a:rPr>
              <a:t>veya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estetik bütünü; endüstriyel tasarım tescili </a:t>
            </a:r>
            <a:r>
              <a:rPr sz="1537" b="1" spc="-28" dirty="0">
                <a:solidFill>
                  <a:srgbClr val="7F9440"/>
                </a:solidFill>
                <a:latin typeface="Arial"/>
                <a:cs typeface="Arial"/>
              </a:rPr>
              <a:t>ile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korun-  </a:t>
            </a:r>
            <a:r>
              <a:rPr sz="1537" b="1" spc="-42" dirty="0">
                <a:solidFill>
                  <a:srgbClr val="7F9440"/>
                </a:solidFill>
                <a:latin typeface="Arial"/>
                <a:cs typeface="Arial"/>
              </a:rPr>
              <a:t>maktadır.</a:t>
            </a: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3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7" dirty="0">
              <a:latin typeface="Arial"/>
              <a:cs typeface="Arial"/>
            </a:endParaRPr>
          </a:p>
          <a:p>
            <a:pPr marL="151682">
              <a:lnSpc>
                <a:spcPts val="1830"/>
              </a:lnSpc>
            </a:pPr>
            <a:r>
              <a:rPr sz="1537" b="1" spc="-49" dirty="0">
                <a:solidFill>
                  <a:srgbClr val="FFFFFF"/>
                </a:solidFill>
                <a:latin typeface="Arial"/>
                <a:cs typeface="Arial"/>
              </a:rPr>
              <a:t>TASARIM</a:t>
            </a:r>
            <a:r>
              <a:rPr sz="1537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FFFFFF"/>
                </a:solidFill>
                <a:latin typeface="Arial"/>
                <a:cs typeface="Arial"/>
              </a:rPr>
              <a:t>NEDİR?</a:t>
            </a:r>
            <a:endParaRPr sz="1537" dirty="0">
              <a:latin typeface="Arial"/>
              <a:cs typeface="Arial"/>
            </a:endParaRPr>
          </a:p>
          <a:p>
            <a:pPr marL="151682" marR="7096">
              <a:lnSpc>
                <a:spcPts val="1816"/>
              </a:lnSpc>
              <a:spcBef>
                <a:spcPts val="70"/>
              </a:spcBef>
            </a:pPr>
            <a:r>
              <a:rPr sz="1537" spc="-56" dirty="0">
                <a:solidFill>
                  <a:srgbClr val="FFFFFF"/>
                </a:solidFill>
                <a:latin typeface="Arial"/>
                <a:cs typeface="Arial"/>
              </a:rPr>
              <a:t>Tasarım,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ürünün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tümü, veya bir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parçası,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üzerindeki süslemenin, çizgi, şekil, biçim,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renk,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doku,  malzeme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esneklik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gibi insan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duyuları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algılanan çeşitli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unsur veya </a:t>
            </a:r>
            <a:r>
              <a:rPr sz="1537" spc="-35" dirty="0">
                <a:solidFill>
                  <a:srgbClr val="FFFFFF"/>
                </a:solidFill>
                <a:latin typeface="Arial"/>
                <a:cs typeface="Arial"/>
              </a:rPr>
              <a:t>özelliklerinin oluşturduğu bütünü  </a:t>
            </a:r>
            <a:r>
              <a:rPr sz="1537" spc="-28" dirty="0">
                <a:solidFill>
                  <a:srgbClr val="FFFFFF"/>
                </a:solidFill>
                <a:latin typeface="Arial"/>
                <a:cs typeface="Arial"/>
              </a:rPr>
              <a:t>ifade</a:t>
            </a:r>
            <a:r>
              <a:rPr sz="1537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37" spc="-49" dirty="0">
                <a:solidFill>
                  <a:srgbClr val="FFFFFF"/>
                </a:solidFill>
                <a:latin typeface="Arial"/>
                <a:cs typeface="Arial"/>
              </a:rPr>
              <a:t>eder.</a:t>
            </a:r>
            <a:endParaRPr sz="1537" dirty="0">
              <a:latin typeface="Arial"/>
              <a:cs typeface="Arial"/>
            </a:endParaRPr>
          </a:p>
          <a:p>
            <a:pPr marL="151682">
              <a:lnSpc>
                <a:spcPts val="1830"/>
              </a:lnSpc>
              <a:spcBef>
                <a:spcPts val="1173"/>
              </a:spcBef>
            </a:pPr>
            <a:r>
              <a:rPr sz="1537" b="1" spc="-28" dirty="0">
                <a:solidFill>
                  <a:srgbClr val="7F9440"/>
                </a:solidFill>
                <a:latin typeface="Arial"/>
                <a:cs typeface="Arial"/>
              </a:rPr>
              <a:t>İnsan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duyuları </a:t>
            </a:r>
            <a:r>
              <a:rPr sz="1537" b="1" spc="-28" dirty="0">
                <a:solidFill>
                  <a:srgbClr val="7F9440"/>
                </a:solidFill>
                <a:latin typeface="Arial"/>
                <a:cs typeface="Arial"/>
              </a:rPr>
              <a:t>ile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algılanabilen</a:t>
            </a:r>
            <a:r>
              <a:rPr sz="1537" b="1" spc="-168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7F9440"/>
                </a:solidFill>
                <a:latin typeface="Arial"/>
                <a:cs typeface="Arial"/>
              </a:rPr>
              <a:t>görünüm</a:t>
            </a:r>
            <a:endParaRPr sz="1537" dirty="0">
              <a:latin typeface="Arial"/>
              <a:cs typeface="Arial"/>
            </a:endParaRPr>
          </a:p>
          <a:p>
            <a:pPr marL="151682" marR="152569">
              <a:lnSpc>
                <a:spcPts val="1816"/>
              </a:lnSpc>
              <a:spcBef>
                <a:spcPts val="70"/>
              </a:spcBef>
            </a:pP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Tasarım,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ürünün görünümü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ilgili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özellik </a:t>
            </a: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ve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kavramdır. 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Tasarımın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özellikleri, öncelikle insanın görme  duyusuna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hitap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ederken;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diğer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duyuları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ile </a:t>
            </a: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de</a:t>
            </a:r>
            <a:r>
              <a:rPr sz="1537" spc="-251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algılanabilir.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5" name="object 15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7" name="object 17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8" name="object 18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9" name="object 19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0" name="object 20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A7B17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A7B17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0919" y="1045077"/>
            <a:ext cx="5579279" cy="82614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676" b="1" spc="-35" dirty="0" err="1">
                <a:solidFill>
                  <a:srgbClr val="7F9440"/>
                </a:solidFill>
                <a:latin typeface="Arial"/>
                <a:cs typeface="Arial"/>
              </a:rPr>
              <a:t>Endüstriyel</a:t>
            </a:r>
            <a:r>
              <a:rPr sz="1676" b="1" spc="-35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676" b="1" spc="-49" dirty="0">
                <a:solidFill>
                  <a:srgbClr val="7F9440"/>
                </a:solidFill>
                <a:latin typeface="Arial"/>
                <a:cs typeface="Arial"/>
              </a:rPr>
              <a:t>Tasarım </a:t>
            </a:r>
            <a:r>
              <a:rPr sz="1676" b="1" spc="-56" dirty="0">
                <a:solidFill>
                  <a:srgbClr val="7F9440"/>
                </a:solidFill>
                <a:latin typeface="Arial"/>
                <a:cs typeface="Arial"/>
              </a:rPr>
              <a:t>Tescil </a:t>
            </a:r>
            <a:r>
              <a:rPr sz="1676" b="1" spc="-35" dirty="0">
                <a:solidFill>
                  <a:srgbClr val="7F9440"/>
                </a:solidFill>
                <a:latin typeface="Arial"/>
                <a:cs typeface="Arial"/>
              </a:rPr>
              <a:t>Koşulları</a:t>
            </a:r>
            <a:r>
              <a:rPr sz="1676" b="1" spc="-175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7F9440"/>
                </a:solidFill>
                <a:latin typeface="Arial"/>
                <a:cs typeface="Arial"/>
              </a:rPr>
              <a:t>Nelerdir?</a:t>
            </a:r>
            <a:endParaRPr sz="1676" dirty="0">
              <a:latin typeface="Arial"/>
              <a:cs typeface="Arial"/>
            </a:endParaRPr>
          </a:p>
          <a:p>
            <a:pPr>
              <a:spcBef>
                <a:spcPts val="70"/>
              </a:spcBef>
            </a:pPr>
            <a:endParaRPr sz="1956" dirty="0">
              <a:latin typeface="Arial"/>
              <a:cs typeface="Arial"/>
            </a:endParaRPr>
          </a:p>
          <a:p>
            <a:pPr marL="17741"/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Endüstriyel 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başvurusu yapılabilmesi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için bazı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şartlar</a:t>
            </a:r>
            <a:r>
              <a:rPr sz="1537" spc="-23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vardır.</a:t>
            </a:r>
            <a:endParaRPr sz="153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0919" y="2361396"/>
            <a:ext cx="6021009" cy="80421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 algn="just">
              <a:lnSpc>
                <a:spcPct val="113599"/>
              </a:lnSpc>
              <a:spcBef>
                <a:spcPts val="140"/>
              </a:spcBef>
            </a:pPr>
            <a:r>
              <a:rPr sz="1537" b="1" spc="-21" dirty="0">
                <a:solidFill>
                  <a:srgbClr val="7F9440"/>
                </a:solidFill>
                <a:latin typeface="Arial"/>
                <a:cs typeface="Arial"/>
              </a:rPr>
              <a:t>1)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tasarımın aynısı, başvuru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rüçhan(yayın) tarihinden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önce dün-  yanın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herhangi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yerinde kamuya sunulmamış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ise, </a:t>
            </a:r>
            <a:r>
              <a:rPr sz="1537" dirty="0">
                <a:solidFill>
                  <a:srgbClr val="7F9440"/>
                </a:solidFill>
                <a:latin typeface="Arial"/>
                <a:cs typeface="Arial"/>
              </a:rPr>
              <a:t>o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yeni</a:t>
            </a:r>
            <a:r>
              <a:rPr sz="1537" spc="-314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kabul 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edilir.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27567" y="4224113"/>
            <a:ext cx="5841834" cy="134346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2)</a:t>
            </a:r>
            <a:r>
              <a:rPr sz="1537" spc="-14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Ayırt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edici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kavramı,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şeye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özgün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nitelikleri,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özellikleri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belirtmek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için 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kullanılır.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endüstriyel tasarımın bilgilenmiş kullanıcı üzerinde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bırak-  tığı genel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izlenim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ile diğer 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tasarımın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aynı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kullanıcıda bıraktığı genel  izlenim arasında belirgin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farklılık oluşuyorsa </a:t>
            </a: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bu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ayırt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edici  niteliğe</a:t>
            </a:r>
            <a:r>
              <a:rPr sz="1537" spc="-7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sahiptir.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0919" y="6352933"/>
            <a:ext cx="6129224" cy="53459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3)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Üründen bağımsız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olan bir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 hukuki himaye görmez. Koruma </a:t>
            </a:r>
            <a:r>
              <a:rPr sz="1537" spc="-21" dirty="0">
                <a:solidFill>
                  <a:srgbClr val="7F9440"/>
                </a:solidFill>
                <a:latin typeface="Arial"/>
                <a:cs typeface="Arial"/>
              </a:rPr>
              <a:t>gö- 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recek</a:t>
            </a:r>
            <a:r>
              <a:rPr sz="1537" spc="-7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olan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tasarımın,</a:t>
            </a:r>
            <a:r>
              <a:rPr sz="1537" spc="-7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bir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ürün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veya</a:t>
            </a:r>
            <a:r>
              <a:rPr sz="1537" spc="-7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parçasına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uygulanabilir</a:t>
            </a:r>
            <a:r>
              <a:rPr sz="1537" spc="-70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olması</a:t>
            </a: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7F9440"/>
                </a:solidFill>
                <a:latin typeface="Arial"/>
                <a:cs typeface="Arial"/>
              </a:rPr>
              <a:t>gerekir.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64247" y="1696771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013460" y="1064412"/>
                </a:moveTo>
                <a:lnTo>
                  <a:pt x="369684" y="1064412"/>
                </a:lnTo>
                <a:lnTo>
                  <a:pt x="355262" y="1159053"/>
                </a:lnTo>
                <a:lnTo>
                  <a:pt x="311834" y="1236379"/>
                </a:lnTo>
                <a:lnTo>
                  <a:pt x="266155" y="1288536"/>
                </a:lnTo>
                <a:lnTo>
                  <a:pt x="244982" y="1307668"/>
                </a:lnTo>
                <a:lnTo>
                  <a:pt x="356368" y="1280498"/>
                </a:lnTo>
                <a:lnTo>
                  <a:pt x="424026" y="1254804"/>
                </a:lnTo>
                <a:lnTo>
                  <a:pt x="475431" y="1215613"/>
                </a:lnTo>
                <a:lnTo>
                  <a:pt x="538060" y="1147952"/>
                </a:lnTo>
                <a:lnTo>
                  <a:pt x="918836" y="1147952"/>
                </a:lnTo>
                <a:lnTo>
                  <a:pt x="948144" y="1128459"/>
                </a:lnTo>
                <a:lnTo>
                  <a:pt x="982815" y="1098482"/>
                </a:lnTo>
                <a:lnTo>
                  <a:pt x="1013460" y="1064412"/>
                </a:lnTo>
                <a:close/>
              </a:path>
              <a:path w="1978025" h="1308100">
                <a:moveTo>
                  <a:pt x="918836" y="1147952"/>
                </a:moveTo>
                <a:lnTo>
                  <a:pt x="538060" y="1147952"/>
                </a:lnTo>
                <a:lnTo>
                  <a:pt x="581407" y="1170953"/>
                </a:lnTo>
                <a:lnTo>
                  <a:pt x="627972" y="1188021"/>
                </a:lnTo>
                <a:lnTo>
                  <a:pt x="677272" y="1198641"/>
                </a:lnTo>
                <a:lnTo>
                  <a:pt x="728827" y="1202296"/>
                </a:lnTo>
                <a:lnTo>
                  <a:pt x="777442" y="1199063"/>
                </a:lnTo>
                <a:lnTo>
                  <a:pt x="824094" y="1189645"/>
                </a:lnTo>
                <a:lnTo>
                  <a:pt x="868370" y="1174459"/>
                </a:lnTo>
                <a:lnTo>
                  <a:pt x="909858" y="1153924"/>
                </a:lnTo>
                <a:lnTo>
                  <a:pt x="918836" y="1147952"/>
                </a:lnTo>
                <a:close/>
              </a:path>
              <a:path w="1978025" h="1308100">
                <a:moveTo>
                  <a:pt x="616889" y="170230"/>
                </a:moveTo>
                <a:lnTo>
                  <a:pt x="571004" y="174077"/>
                </a:lnTo>
                <a:lnTo>
                  <a:pt x="527596" y="185199"/>
                </a:lnTo>
                <a:lnTo>
                  <a:pt x="487292" y="202966"/>
                </a:lnTo>
                <a:lnTo>
                  <a:pt x="450724" y="226749"/>
                </a:lnTo>
                <a:lnTo>
                  <a:pt x="418518" y="255918"/>
                </a:lnTo>
                <a:lnTo>
                  <a:pt x="391305" y="289844"/>
                </a:lnTo>
                <a:lnTo>
                  <a:pt x="369714" y="327897"/>
                </a:lnTo>
                <a:lnTo>
                  <a:pt x="354372" y="369448"/>
                </a:lnTo>
                <a:lnTo>
                  <a:pt x="345909" y="413867"/>
                </a:lnTo>
                <a:lnTo>
                  <a:pt x="325272" y="413867"/>
                </a:lnTo>
                <a:lnTo>
                  <a:pt x="277375" y="417411"/>
                </a:lnTo>
                <a:lnTo>
                  <a:pt x="231603" y="427699"/>
                </a:lnTo>
                <a:lnTo>
                  <a:pt x="188470" y="444219"/>
                </a:lnTo>
                <a:lnTo>
                  <a:pt x="148489" y="466457"/>
                </a:lnTo>
                <a:lnTo>
                  <a:pt x="112174" y="493900"/>
                </a:lnTo>
                <a:lnTo>
                  <a:pt x="80037" y="526036"/>
                </a:lnTo>
                <a:lnTo>
                  <a:pt x="52592" y="562351"/>
                </a:lnTo>
                <a:lnTo>
                  <a:pt x="30353" y="602332"/>
                </a:lnTo>
                <a:lnTo>
                  <a:pt x="13832" y="645466"/>
                </a:lnTo>
                <a:lnTo>
                  <a:pt x="3543" y="691239"/>
                </a:lnTo>
                <a:lnTo>
                  <a:pt x="0" y="739139"/>
                </a:lnTo>
                <a:lnTo>
                  <a:pt x="3543" y="787037"/>
                </a:lnTo>
                <a:lnTo>
                  <a:pt x="13832" y="832808"/>
                </a:lnTo>
                <a:lnTo>
                  <a:pt x="30353" y="875941"/>
                </a:lnTo>
                <a:lnTo>
                  <a:pt x="52592" y="915922"/>
                </a:lnTo>
                <a:lnTo>
                  <a:pt x="80037" y="952237"/>
                </a:lnTo>
                <a:lnTo>
                  <a:pt x="112174" y="984374"/>
                </a:lnTo>
                <a:lnTo>
                  <a:pt x="148489" y="1011819"/>
                </a:lnTo>
                <a:lnTo>
                  <a:pt x="188470" y="1034058"/>
                </a:lnTo>
                <a:lnTo>
                  <a:pt x="231603" y="1050579"/>
                </a:lnTo>
                <a:lnTo>
                  <a:pt x="277375" y="1060868"/>
                </a:lnTo>
                <a:lnTo>
                  <a:pt x="325272" y="1064412"/>
                </a:lnTo>
                <a:lnTo>
                  <a:pt x="1013460" y="1064412"/>
                </a:lnTo>
                <a:lnTo>
                  <a:pt x="1289212" y="1154536"/>
                </a:lnTo>
                <a:lnTo>
                  <a:pt x="1489300" y="1144522"/>
                </a:lnTo>
                <a:lnTo>
                  <a:pt x="1611202" y="1094453"/>
                </a:lnTo>
                <a:lnTo>
                  <a:pt x="1652396" y="1064412"/>
                </a:lnTo>
                <a:lnTo>
                  <a:pt x="1700293" y="1060868"/>
                </a:lnTo>
                <a:lnTo>
                  <a:pt x="1746064" y="1050579"/>
                </a:lnTo>
                <a:lnTo>
                  <a:pt x="1789196" y="1034058"/>
                </a:lnTo>
                <a:lnTo>
                  <a:pt x="1829175" y="1011819"/>
                </a:lnTo>
                <a:lnTo>
                  <a:pt x="1865489" y="984374"/>
                </a:lnTo>
                <a:lnTo>
                  <a:pt x="1897624" y="952237"/>
                </a:lnTo>
                <a:lnTo>
                  <a:pt x="1925067" y="915922"/>
                </a:lnTo>
                <a:lnTo>
                  <a:pt x="1947305" y="875941"/>
                </a:lnTo>
                <a:lnTo>
                  <a:pt x="1963825" y="832808"/>
                </a:lnTo>
                <a:lnTo>
                  <a:pt x="1974113" y="787037"/>
                </a:lnTo>
                <a:lnTo>
                  <a:pt x="1977656" y="739139"/>
                </a:lnTo>
                <a:lnTo>
                  <a:pt x="1973874" y="689669"/>
                </a:lnTo>
                <a:lnTo>
                  <a:pt x="1962905" y="642490"/>
                </a:lnTo>
                <a:lnTo>
                  <a:pt x="1945316" y="598168"/>
                </a:lnTo>
                <a:lnTo>
                  <a:pt x="1921674" y="557270"/>
                </a:lnTo>
                <a:lnTo>
                  <a:pt x="1892546" y="520360"/>
                </a:lnTo>
                <a:lnTo>
                  <a:pt x="1858499" y="488004"/>
                </a:lnTo>
                <a:lnTo>
                  <a:pt x="1820100" y="460768"/>
                </a:lnTo>
                <a:lnTo>
                  <a:pt x="1827161" y="444012"/>
                </a:lnTo>
                <a:lnTo>
                  <a:pt x="1832394" y="426389"/>
                </a:lnTo>
                <a:lnTo>
                  <a:pt x="1835645" y="408004"/>
                </a:lnTo>
                <a:lnTo>
                  <a:pt x="1836762" y="388962"/>
                </a:lnTo>
                <a:lnTo>
                  <a:pt x="1830881" y="345198"/>
                </a:lnTo>
                <a:lnTo>
                  <a:pt x="1814285" y="305872"/>
                </a:lnTo>
                <a:lnTo>
                  <a:pt x="1788542" y="272553"/>
                </a:lnTo>
                <a:lnTo>
                  <a:pt x="1755223" y="246810"/>
                </a:lnTo>
                <a:lnTo>
                  <a:pt x="1753421" y="246049"/>
                </a:lnTo>
                <a:lnTo>
                  <a:pt x="1590624" y="246049"/>
                </a:lnTo>
                <a:lnTo>
                  <a:pt x="1563393" y="207002"/>
                </a:lnTo>
                <a:lnTo>
                  <a:pt x="1554610" y="196545"/>
                </a:lnTo>
                <a:lnTo>
                  <a:pt x="733806" y="196545"/>
                </a:lnTo>
                <a:lnTo>
                  <a:pt x="706475" y="185323"/>
                </a:lnTo>
                <a:lnTo>
                  <a:pt x="677757" y="177068"/>
                </a:lnTo>
                <a:lnTo>
                  <a:pt x="647834" y="171972"/>
                </a:lnTo>
                <a:lnTo>
                  <a:pt x="616889" y="170230"/>
                </a:lnTo>
                <a:close/>
              </a:path>
              <a:path w="1978025" h="1308100">
                <a:moveTo>
                  <a:pt x="1672132" y="224332"/>
                </a:moveTo>
                <a:lnTo>
                  <a:pt x="1650253" y="225791"/>
                </a:lnTo>
                <a:lnTo>
                  <a:pt x="1629263" y="230033"/>
                </a:lnTo>
                <a:lnTo>
                  <a:pt x="1609332" y="236854"/>
                </a:lnTo>
                <a:lnTo>
                  <a:pt x="1590624" y="246049"/>
                </a:lnTo>
                <a:lnTo>
                  <a:pt x="1753421" y="246049"/>
                </a:lnTo>
                <a:lnTo>
                  <a:pt x="1715896" y="230213"/>
                </a:lnTo>
                <a:lnTo>
                  <a:pt x="1672132" y="224332"/>
                </a:lnTo>
                <a:close/>
              </a:path>
              <a:path w="1978025" h="1308100">
                <a:moveTo>
                  <a:pt x="1144511" y="0"/>
                </a:moveTo>
                <a:lnTo>
                  <a:pt x="1095287" y="2268"/>
                </a:lnTo>
                <a:lnTo>
                  <a:pt x="1047343" y="8937"/>
                </a:lnTo>
                <a:lnTo>
                  <a:pt x="1000878" y="19806"/>
                </a:lnTo>
                <a:lnTo>
                  <a:pt x="956092" y="34674"/>
                </a:lnTo>
                <a:lnTo>
                  <a:pt x="913183" y="53338"/>
                </a:lnTo>
                <a:lnTo>
                  <a:pt x="872353" y="75597"/>
                </a:lnTo>
                <a:lnTo>
                  <a:pt x="833801" y="101248"/>
                </a:lnTo>
                <a:lnTo>
                  <a:pt x="797726" y="130091"/>
                </a:lnTo>
                <a:lnTo>
                  <a:pt x="764327" y="161924"/>
                </a:lnTo>
                <a:lnTo>
                  <a:pt x="733806" y="196545"/>
                </a:lnTo>
                <a:lnTo>
                  <a:pt x="1554610" y="196545"/>
                </a:lnTo>
                <a:lnTo>
                  <a:pt x="1499198" y="137160"/>
                </a:lnTo>
                <a:lnTo>
                  <a:pt x="1462667" y="106804"/>
                </a:lnTo>
                <a:lnTo>
                  <a:pt x="1423472" y="79784"/>
                </a:lnTo>
                <a:lnTo>
                  <a:pt x="1381829" y="56319"/>
                </a:lnTo>
                <a:lnTo>
                  <a:pt x="1337956" y="36629"/>
                </a:lnTo>
                <a:lnTo>
                  <a:pt x="1292070" y="20933"/>
                </a:lnTo>
                <a:lnTo>
                  <a:pt x="1244389" y="9449"/>
                </a:lnTo>
                <a:lnTo>
                  <a:pt x="1195130" y="2399"/>
                </a:lnTo>
                <a:lnTo>
                  <a:pt x="1144511" y="0"/>
                </a:lnTo>
                <a:close/>
              </a:path>
            </a:pathLst>
          </a:custGeom>
          <a:solidFill>
            <a:srgbClr val="7F9440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3" name="object 13"/>
          <p:cNvSpPr txBox="1"/>
          <p:nvPr/>
        </p:nvSpPr>
        <p:spPr>
          <a:xfrm>
            <a:off x="12428394" y="2355884"/>
            <a:ext cx="1434290" cy="49080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3073" spc="35" dirty="0">
                <a:solidFill>
                  <a:srgbClr val="7F9440"/>
                </a:solidFill>
                <a:latin typeface="Calibri"/>
                <a:cs typeface="Calibri"/>
              </a:rPr>
              <a:t>YENİ</a:t>
            </a:r>
            <a:r>
              <a:rPr sz="3073" spc="-154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3073" spc="-126" dirty="0">
                <a:solidFill>
                  <a:srgbClr val="7F9440"/>
                </a:solidFill>
                <a:latin typeface="Calibri"/>
                <a:cs typeface="Calibri"/>
              </a:rPr>
              <a:t>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74473" y="5636400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013460" y="1064412"/>
                </a:moveTo>
                <a:lnTo>
                  <a:pt x="369684" y="1064412"/>
                </a:lnTo>
                <a:lnTo>
                  <a:pt x="355262" y="1159053"/>
                </a:lnTo>
                <a:lnTo>
                  <a:pt x="311834" y="1236379"/>
                </a:lnTo>
                <a:lnTo>
                  <a:pt x="266155" y="1288536"/>
                </a:lnTo>
                <a:lnTo>
                  <a:pt x="244982" y="1307668"/>
                </a:lnTo>
                <a:lnTo>
                  <a:pt x="356368" y="1280498"/>
                </a:lnTo>
                <a:lnTo>
                  <a:pt x="424026" y="1254804"/>
                </a:lnTo>
                <a:lnTo>
                  <a:pt x="475431" y="1215613"/>
                </a:lnTo>
                <a:lnTo>
                  <a:pt x="538060" y="1147953"/>
                </a:lnTo>
                <a:lnTo>
                  <a:pt x="918836" y="1147953"/>
                </a:lnTo>
                <a:lnTo>
                  <a:pt x="948144" y="1128459"/>
                </a:lnTo>
                <a:lnTo>
                  <a:pt x="982815" y="1098482"/>
                </a:lnTo>
                <a:lnTo>
                  <a:pt x="1013460" y="1064412"/>
                </a:lnTo>
                <a:close/>
              </a:path>
              <a:path w="1978025" h="1308100">
                <a:moveTo>
                  <a:pt x="918836" y="1147953"/>
                </a:moveTo>
                <a:lnTo>
                  <a:pt x="538060" y="1147953"/>
                </a:lnTo>
                <a:lnTo>
                  <a:pt x="581407" y="1170953"/>
                </a:lnTo>
                <a:lnTo>
                  <a:pt x="627972" y="1188021"/>
                </a:lnTo>
                <a:lnTo>
                  <a:pt x="677272" y="1198641"/>
                </a:lnTo>
                <a:lnTo>
                  <a:pt x="728827" y="1202296"/>
                </a:lnTo>
                <a:lnTo>
                  <a:pt x="777442" y="1199063"/>
                </a:lnTo>
                <a:lnTo>
                  <a:pt x="824094" y="1189645"/>
                </a:lnTo>
                <a:lnTo>
                  <a:pt x="868370" y="1174459"/>
                </a:lnTo>
                <a:lnTo>
                  <a:pt x="909858" y="1153924"/>
                </a:lnTo>
                <a:lnTo>
                  <a:pt x="918836" y="1147953"/>
                </a:lnTo>
                <a:close/>
              </a:path>
              <a:path w="1978025" h="1308100">
                <a:moveTo>
                  <a:pt x="616889" y="170230"/>
                </a:moveTo>
                <a:lnTo>
                  <a:pt x="571004" y="174077"/>
                </a:lnTo>
                <a:lnTo>
                  <a:pt x="527596" y="185199"/>
                </a:lnTo>
                <a:lnTo>
                  <a:pt x="487292" y="202966"/>
                </a:lnTo>
                <a:lnTo>
                  <a:pt x="450724" y="226749"/>
                </a:lnTo>
                <a:lnTo>
                  <a:pt x="418518" y="255918"/>
                </a:lnTo>
                <a:lnTo>
                  <a:pt x="391305" y="289844"/>
                </a:lnTo>
                <a:lnTo>
                  <a:pt x="369714" y="327897"/>
                </a:lnTo>
                <a:lnTo>
                  <a:pt x="354372" y="369448"/>
                </a:lnTo>
                <a:lnTo>
                  <a:pt x="345909" y="413867"/>
                </a:lnTo>
                <a:lnTo>
                  <a:pt x="325272" y="413867"/>
                </a:lnTo>
                <a:lnTo>
                  <a:pt x="277375" y="417411"/>
                </a:lnTo>
                <a:lnTo>
                  <a:pt x="231603" y="427699"/>
                </a:lnTo>
                <a:lnTo>
                  <a:pt x="188470" y="444219"/>
                </a:lnTo>
                <a:lnTo>
                  <a:pt x="148489" y="466457"/>
                </a:lnTo>
                <a:lnTo>
                  <a:pt x="112174" y="493900"/>
                </a:lnTo>
                <a:lnTo>
                  <a:pt x="80037" y="526036"/>
                </a:lnTo>
                <a:lnTo>
                  <a:pt x="52592" y="562351"/>
                </a:lnTo>
                <a:lnTo>
                  <a:pt x="30353" y="602332"/>
                </a:lnTo>
                <a:lnTo>
                  <a:pt x="13832" y="645466"/>
                </a:lnTo>
                <a:lnTo>
                  <a:pt x="3543" y="691239"/>
                </a:lnTo>
                <a:lnTo>
                  <a:pt x="0" y="739140"/>
                </a:lnTo>
                <a:lnTo>
                  <a:pt x="3543" y="787037"/>
                </a:lnTo>
                <a:lnTo>
                  <a:pt x="13832" y="832808"/>
                </a:lnTo>
                <a:lnTo>
                  <a:pt x="30353" y="875941"/>
                </a:lnTo>
                <a:lnTo>
                  <a:pt x="52592" y="915922"/>
                </a:lnTo>
                <a:lnTo>
                  <a:pt x="80037" y="952237"/>
                </a:lnTo>
                <a:lnTo>
                  <a:pt x="112174" y="984374"/>
                </a:lnTo>
                <a:lnTo>
                  <a:pt x="148489" y="1011819"/>
                </a:lnTo>
                <a:lnTo>
                  <a:pt x="188470" y="1034058"/>
                </a:lnTo>
                <a:lnTo>
                  <a:pt x="231603" y="1050579"/>
                </a:lnTo>
                <a:lnTo>
                  <a:pt x="277375" y="1060868"/>
                </a:lnTo>
                <a:lnTo>
                  <a:pt x="325272" y="1064412"/>
                </a:lnTo>
                <a:lnTo>
                  <a:pt x="1013460" y="1064412"/>
                </a:lnTo>
                <a:lnTo>
                  <a:pt x="1289212" y="1154536"/>
                </a:lnTo>
                <a:lnTo>
                  <a:pt x="1489300" y="1144522"/>
                </a:lnTo>
                <a:lnTo>
                  <a:pt x="1611202" y="1094453"/>
                </a:lnTo>
                <a:lnTo>
                  <a:pt x="1652396" y="1064412"/>
                </a:lnTo>
                <a:lnTo>
                  <a:pt x="1700293" y="1060868"/>
                </a:lnTo>
                <a:lnTo>
                  <a:pt x="1746064" y="1050579"/>
                </a:lnTo>
                <a:lnTo>
                  <a:pt x="1789196" y="1034058"/>
                </a:lnTo>
                <a:lnTo>
                  <a:pt x="1829175" y="1011819"/>
                </a:lnTo>
                <a:lnTo>
                  <a:pt x="1865489" y="984374"/>
                </a:lnTo>
                <a:lnTo>
                  <a:pt x="1897624" y="952237"/>
                </a:lnTo>
                <a:lnTo>
                  <a:pt x="1925067" y="915922"/>
                </a:lnTo>
                <a:lnTo>
                  <a:pt x="1947305" y="875941"/>
                </a:lnTo>
                <a:lnTo>
                  <a:pt x="1963825" y="832808"/>
                </a:lnTo>
                <a:lnTo>
                  <a:pt x="1974113" y="787037"/>
                </a:lnTo>
                <a:lnTo>
                  <a:pt x="1977656" y="739140"/>
                </a:lnTo>
                <a:lnTo>
                  <a:pt x="1973874" y="689669"/>
                </a:lnTo>
                <a:lnTo>
                  <a:pt x="1962905" y="642490"/>
                </a:lnTo>
                <a:lnTo>
                  <a:pt x="1945316" y="598168"/>
                </a:lnTo>
                <a:lnTo>
                  <a:pt x="1921674" y="557270"/>
                </a:lnTo>
                <a:lnTo>
                  <a:pt x="1892546" y="520360"/>
                </a:lnTo>
                <a:lnTo>
                  <a:pt x="1858499" y="488004"/>
                </a:lnTo>
                <a:lnTo>
                  <a:pt x="1820100" y="460768"/>
                </a:lnTo>
                <a:lnTo>
                  <a:pt x="1827161" y="444012"/>
                </a:lnTo>
                <a:lnTo>
                  <a:pt x="1832394" y="426389"/>
                </a:lnTo>
                <a:lnTo>
                  <a:pt x="1835645" y="408004"/>
                </a:lnTo>
                <a:lnTo>
                  <a:pt x="1836762" y="388962"/>
                </a:lnTo>
                <a:lnTo>
                  <a:pt x="1830881" y="345198"/>
                </a:lnTo>
                <a:lnTo>
                  <a:pt x="1814285" y="305872"/>
                </a:lnTo>
                <a:lnTo>
                  <a:pt x="1788542" y="272553"/>
                </a:lnTo>
                <a:lnTo>
                  <a:pt x="1755223" y="246810"/>
                </a:lnTo>
                <a:lnTo>
                  <a:pt x="1753421" y="246049"/>
                </a:lnTo>
                <a:lnTo>
                  <a:pt x="1590624" y="246049"/>
                </a:lnTo>
                <a:lnTo>
                  <a:pt x="1563393" y="207002"/>
                </a:lnTo>
                <a:lnTo>
                  <a:pt x="1554610" y="196545"/>
                </a:lnTo>
                <a:lnTo>
                  <a:pt x="733806" y="196545"/>
                </a:lnTo>
                <a:lnTo>
                  <a:pt x="706475" y="185323"/>
                </a:lnTo>
                <a:lnTo>
                  <a:pt x="677757" y="177068"/>
                </a:lnTo>
                <a:lnTo>
                  <a:pt x="647834" y="171972"/>
                </a:lnTo>
                <a:lnTo>
                  <a:pt x="616889" y="170230"/>
                </a:lnTo>
                <a:close/>
              </a:path>
              <a:path w="1978025" h="1308100">
                <a:moveTo>
                  <a:pt x="1672132" y="224332"/>
                </a:moveTo>
                <a:lnTo>
                  <a:pt x="1650253" y="225791"/>
                </a:lnTo>
                <a:lnTo>
                  <a:pt x="1629263" y="230033"/>
                </a:lnTo>
                <a:lnTo>
                  <a:pt x="1609332" y="236854"/>
                </a:lnTo>
                <a:lnTo>
                  <a:pt x="1590624" y="246049"/>
                </a:lnTo>
                <a:lnTo>
                  <a:pt x="1753421" y="246049"/>
                </a:lnTo>
                <a:lnTo>
                  <a:pt x="1715896" y="230213"/>
                </a:lnTo>
                <a:lnTo>
                  <a:pt x="1672132" y="224332"/>
                </a:lnTo>
                <a:close/>
              </a:path>
              <a:path w="1978025" h="1308100">
                <a:moveTo>
                  <a:pt x="1144511" y="0"/>
                </a:moveTo>
                <a:lnTo>
                  <a:pt x="1095287" y="2268"/>
                </a:lnTo>
                <a:lnTo>
                  <a:pt x="1047343" y="8937"/>
                </a:lnTo>
                <a:lnTo>
                  <a:pt x="1000878" y="19806"/>
                </a:lnTo>
                <a:lnTo>
                  <a:pt x="956092" y="34674"/>
                </a:lnTo>
                <a:lnTo>
                  <a:pt x="913183" y="53338"/>
                </a:lnTo>
                <a:lnTo>
                  <a:pt x="872353" y="75597"/>
                </a:lnTo>
                <a:lnTo>
                  <a:pt x="833801" y="101248"/>
                </a:lnTo>
                <a:lnTo>
                  <a:pt x="797726" y="130091"/>
                </a:lnTo>
                <a:lnTo>
                  <a:pt x="764327" y="161924"/>
                </a:lnTo>
                <a:lnTo>
                  <a:pt x="733806" y="196545"/>
                </a:lnTo>
                <a:lnTo>
                  <a:pt x="1554610" y="196545"/>
                </a:lnTo>
                <a:lnTo>
                  <a:pt x="1499198" y="137160"/>
                </a:lnTo>
                <a:lnTo>
                  <a:pt x="1462667" y="106804"/>
                </a:lnTo>
                <a:lnTo>
                  <a:pt x="1423472" y="79784"/>
                </a:lnTo>
                <a:lnTo>
                  <a:pt x="1381829" y="56319"/>
                </a:lnTo>
                <a:lnTo>
                  <a:pt x="1337956" y="36629"/>
                </a:lnTo>
                <a:lnTo>
                  <a:pt x="1292070" y="20933"/>
                </a:lnTo>
                <a:lnTo>
                  <a:pt x="1244389" y="9449"/>
                </a:lnTo>
                <a:lnTo>
                  <a:pt x="1195130" y="2399"/>
                </a:lnTo>
                <a:lnTo>
                  <a:pt x="1144511" y="0"/>
                </a:lnTo>
                <a:close/>
              </a:path>
            </a:pathLst>
          </a:custGeom>
          <a:solidFill>
            <a:srgbClr val="7F9440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 txBox="1"/>
          <p:nvPr/>
        </p:nvSpPr>
        <p:spPr>
          <a:xfrm>
            <a:off x="11976367" y="6091252"/>
            <a:ext cx="2352345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17741" marR="7096">
              <a:lnSpc>
                <a:spcPts val="3241"/>
              </a:lnSpc>
              <a:spcBef>
                <a:spcPts val="615"/>
              </a:spcBef>
            </a:pPr>
            <a:r>
              <a:rPr sz="3073" spc="-49" dirty="0">
                <a:solidFill>
                  <a:srgbClr val="7F9440"/>
                </a:solidFill>
                <a:latin typeface="Calibri"/>
                <a:cs typeface="Calibri"/>
              </a:rPr>
              <a:t>ÜRÜ</a:t>
            </a:r>
            <a:r>
              <a:rPr sz="3073" spc="28" dirty="0">
                <a:solidFill>
                  <a:srgbClr val="7F9440"/>
                </a:solidFill>
                <a:latin typeface="Calibri"/>
                <a:cs typeface="Calibri"/>
              </a:rPr>
              <a:t>N</a:t>
            </a:r>
            <a:r>
              <a:rPr sz="3073" spc="-21" dirty="0">
                <a:solidFill>
                  <a:srgbClr val="7F9440"/>
                </a:solidFill>
                <a:latin typeface="Calibri"/>
                <a:cs typeface="Calibri"/>
              </a:rPr>
              <a:t>ÜZERİNE  </a:t>
            </a:r>
            <a:r>
              <a:rPr sz="3073" spc="-468" dirty="0">
                <a:solidFill>
                  <a:srgbClr val="7F9440"/>
                </a:solidFill>
                <a:latin typeface="Calibri"/>
                <a:cs typeface="Calibri"/>
              </a:rPr>
              <a:t>UYGULANABİLİRMİ?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81653" y="3985068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620700" y="1147953"/>
                </a:moveTo>
                <a:lnTo>
                  <a:pt x="1439595" y="1147953"/>
                </a:lnTo>
                <a:lnTo>
                  <a:pt x="1502225" y="1215613"/>
                </a:lnTo>
                <a:lnTo>
                  <a:pt x="1553629" y="1254804"/>
                </a:lnTo>
                <a:lnTo>
                  <a:pt x="1621282" y="1280498"/>
                </a:lnTo>
                <a:lnTo>
                  <a:pt x="1732661" y="1307668"/>
                </a:lnTo>
                <a:lnTo>
                  <a:pt x="1711490" y="1288536"/>
                </a:lnTo>
                <a:lnTo>
                  <a:pt x="1665816" y="1236379"/>
                </a:lnTo>
                <a:lnTo>
                  <a:pt x="1622391" y="1159053"/>
                </a:lnTo>
                <a:lnTo>
                  <a:pt x="1620700" y="1147953"/>
                </a:lnTo>
                <a:close/>
              </a:path>
              <a:path w="1978025" h="1308100">
                <a:moveTo>
                  <a:pt x="1607972" y="1064412"/>
                </a:moveTo>
                <a:lnTo>
                  <a:pt x="964196" y="1064412"/>
                </a:lnTo>
                <a:lnTo>
                  <a:pt x="994840" y="1098486"/>
                </a:lnTo>
                <a:lnTo>
                  <a:pt x="1029510" y="1128465"/>
                </a:lnTo>
                <a:lnTo>
                  <a:pt x="1067794" y="1153929"/>
                </a:lnTo>
                <a:lnTo>
                  <a:pt x="1109280" y="1174463"/>
                </a:lnTo>
                <a:lnTo>
                  <a:pt x="1153556" y="1189647"/>
                </a:lnTo>
                <a:lnTo>
                  <a:pt x="1200209" y="1199064"/>
                </a:lnTo>
                <a:lnTo>
                  <a:pt x="1248829" y="1202296"/>
                </a:lnTo>
                <a:lnTo>
                  <a:pt x="1300383" y="1198641"/>
                </a:lnTo>
                <a:lnTo>
                  <a:pt x="1349684" y="1188021"/>
                </a:lnTo>
                <a:lnTo>
                  <a:pt x="1396249" y="1170953"/>
                </a:lnTo>
                <a:lnTo>
                  <a:pt x="1439595" y="1147953"/>
                </a:lnTo>
                <a:lnTo>
                  <a:pt x="1620700" y="1147953"/>
                </a:lnTo>
                <a:lnTo>
                  <a:pt x="1607972" y="1064412"/>
                </a:lnTo>
                <a:close/>
              </a:path>
              <a:path w="1978025" h="1308100">
                <a:moveTo>
                  <a:pt x="305523" y="224332"/>
                </a:moveTo>
                <a:lnTo>
                  <a:pt x="261759" y="230213"/>
                </a:lnTo>
                <a:lnTo>
                  <a:pt x="222433" y="246810"/>
                </a:lnTo>
                <a:lnTo>
                  <a:pt x="189114" y="272553"/>
                </a:lnTo>
                <a:lnTo>
                  <a:pt x="163371" y="305872"/>
                </a:lnTo>
                <a:lnTo>
                  <a:pt x="146774" y="345198"/>
                </a:lnTo>
                <a:lnTo>
                  <a:pt x="140893" y="388962"/>
                </a:lnTo>
                <a:lnTo>
                  <a:pt x="142011" y="408004"/>
                </a:lnTo>
                <a:lnTo>
                  <a:pt x="145262" y="426389"/>
                </a:lnTo>
                <a:lnTo>
                  <a:pt x="150494" y="444012"/>
                </a:lnTo>
                <a:lnTo>
                  <a:pt x="157556" y="460768"/>
                </a:lnTo>
                <a:lnTo>
                  <a:pt x="119157" y="488004"/>
                </a:lnTo>
                <a:lnTo>
                  <a:pt x="85110" y="520360"/>
                </a:lnTo>
                <a:lnTo>
                  <a:pt x="55982" y="557270"/>
                </a:lnTo>
                <a:lnTo>
                  <a:pt x="32340" y="598168"/>
                </a:lnTo>
                <a:lnTo>
                  <a:pt x="14751" y="642490"/>
                </a:lnTo>
                <a:lnTo>
                  <a:pt x="3782" y="689669"/>
                </a:lnTo>
                <a:lnTo>
                  <a:pt x="0" y="739140"/>
                </a:lnTo>
                <a:lnTo>
                  <a:pt x="3543" y="787040"/>
                </a:lnTo>
                <a:lnTo>
                  <a:pt x="13831" y="832813"/>
                </a:lnTo>
                <a:lnTo>
                  <a:pt x="30351" y="875947"/>
                </a:lnTo>
                <a:lnTo>
                  <a:pt x="52589" y="915928"/>
                </a:lnTo>
                <a:lnTo>
                  <a:pt x="80032" y="952243"/>
                </a:lnTo>
                <a:lnTo>
                  <a:pt x="112167" y="984379"/>
                </a:lnTo>
                <a:lnTo>
                  <a:pt x="148480" y="1011822"/>
                </a:lnTo>
                <a:lnTo>
                  <a:pt x="188460" y="1034060"/>
                </a:lnTo>
                <a:lnTo>
                  <a:pt x="231591" y="1050580"/>
                </a:lnTo>
                <a:lnTo>
                  <a:pt x="277362" y="1060868"/>
                </a:lnTo>
                <a:lnTo>
                  <a:pt x="325259" y="1064412"/>
                </a:lnTo>
                <a:lnTo>
                  <a:pt x="366454" y="1094453"/>
                </a:lnTo>
                <a:lnTo>
                  <a:pt x="488356" y="1144522"/>
                </a:lnTo>
                <a:lnTo>
                  <a:pt x="688444" y="1154536"/>
                </a:lnTo>
                <a:lnTo>
                  <a:pt x="964196" y="1064412"/>
                </a:lnTo>
                <a:lnTo>
                  <a:pt x="1652384" y="1064412"/>
                </a:lnTo>
                <a:lnTo>
                  <a:pt x="1700281" y="1060868"/>
                </a:lnTo>
                <a:lnTo>
                  <a:pt x="1746053" y="1050580"/>
                </a:lnTo>
                <a:lnTo>
                  <a:pt x="1789186" y="1034060"/>
                </a:lnTo>
                <a:lnTo>
                  <a:pt x="1829166" y="1011822"/>
                </a:lnTo>
                <a:lnTo>
                  <a:pt x="1865482" y="984379"/>
                </a:lnTo>
                <a:lnTo>
                  <a:pt x="1897619" y="952243"/>
                </a:lnTo>
                <a:lnTo>
                  <a:pt x="1925063" y="915928"/>
                </a:lnTo>
                <a:lnTo>
                  <a:pt x="1947303" y="875947"/>
                </a:lnTo>
                <a:lnTo>
                  <a:pt x="1963824" y="832813"/>
                </a:lnTo>
                <a:lnTo>
                  <a:pt x="1974112" y="787040"/>
                </a:lnTo>
                <a:lnTo>
                  <a:pt x="1977656" y="739140"/>
                </a:lnTo>
                <a:lnTo>
                  <a:pt x="1974112" y="691239"/>
                </a:lnTo>
                <a:lnTo>
                  <a:pt x="1963824" y="645466"/>
                </a:lnTo>
                <a:lnTo>
                  <a:pt x="1947303" y="602332"/>
                </a:lnTo>
                <a:lnTo>
                  <a:pt x="1925063" y="562351"/>
                </a:lnTo>
                <a:lnTo>
                  <a:pt x="1897619" y="526036"/>
                </a:lnTo>
                <a:lnTo>
                  <a:pt x="1865482" y="493900"/>
                </a:lnTo>
                <a:lnTo>
                  <a:pt x="1829166" y="466457"/>
                </a:lnTo>
                <a:lnTo>
                  <a:pt x="1789186" y="444219"/>
                </a:lnTo>
                <a:lnTo>
                  <a:pt x="1746053" y="427699"/>
                </a:lnTo>
                <a:lnTo>
                  <a:pt x="1700281" y="417411"/>
                </a:lnTo>
                <a:lnTo>
                  <a:pt x="1652384" y="413867"/>
                </a:lnTo>
                <a:lnTo>
                  <a:pt x="1631734" y="413867"/>
                </a:lnTo>
                <a:lnTo>
                  <a:pt x="1623275" y="369448"/>
                </a:lnTo>
                <a:lnTo>
                  <a:pt x="1607936" y="327897"/>
                </a:lnTo>
                <a:lnTo>
                  <a:pt x="1586347" y="289844"/>
                </a:lnTo>
                <a:lnTo>
                  <a:pt x="1559135" y="255918"/>
                </a:lnTo>
                <a:lnTo>
                  <a:pt x="1548240" y="246049"/>
                </a:lnTo>
                <a:lnTo>
                  <a:pt x="387032" y="246049"/>
                </a:lnTo>
                <a:lnTo>
                  <a:pt x="368324" y="236854"/>
                </a:lnTo>
                <a:lnTo>
                  <a:pt x="348392" y="230033"/>
                </a:lnTo>
                <a:lnTo>
                  <a:pt x="327403" y="225791"/>
                </a:lnTo>
                <a:lnTo>
                  <a:pt x="305523" y="224332"/>
                </a:lnTo>
                <a:close/>
              </a:path>
              <a:path w="1978025" h="1308100">
                <a:moveTo>
                  <a:pt x="833145" y="0"/>
                </a:moveTo>
                <a:lnTo>
                  <a:pt x="782525" y="2399"/>
                </a:lnTo>
                <a:lnTo>
                  <a:pt x="733266" y="9449"/>
                </a:lnTo>
                <a:lnTo>
                  <a:pt x="685585" y="20933"/>
                </a:lnTo>
                <a:lnTo>
                  <a:pt x="639699" y="36629"/>
                </a:lnTo>
                <a:lnTo>
                  <a:pt x="595826" y="56319"/>
                </a:lnTo>
                <a:lnTo>
                  <a:pt x="554184" y="79784"/>
                </a:lnTo>
                <a:lnTo>
                  <a:pt x="514988" y="106804"/>
                </a:lnTo>
                <a:lnTo>
                  <a:pt x="478458" y="137160"/>
                </a:lnTo>
                <a:lnTo>
                  <a:pt x="444810" y="170632"/>
                </a:lnTo>
                <a:lnTo>
                  <a:pt x="414262" y="207002"/>
                </a:lnTo>
                <a:lnTo>
                  <a:pt x="387032" y="246049"/>
                </a:lnTo>
                <a:lnTo>
                  <a:pt x="1548240" y="246049"/>
                </a:lnTo>
                <a:lnTo>
                  <a:pt x="1526931" y="226749"/>
                </a:lnTo>
                <a:lnTo>
                  <a:pt x="1490363" y="202966"/>
                </a:lnTo>
                <a:lnTo>
                  <a:pt x="1475796" y="196545"/>
                </a:lnTo>
                <a:lnTo>
                  <a:pt x="1243850" y="196545"/>
                </a:lnTo>
                <a:lnTo>
                  <a:pt x="1213328" y="161924"/>
                </a:lnTo>
                <a:lnTo>
                  <a:pt x="1179930" y="130091"/>
                </a:lnTo>
                <a:lnTo>
                  <a:pt x="1143855" y="101248"/>
                </a:lnTo>
                <a:lnTo>
                  <a:pt x="1105302" y="75597"/>
                </a:lnTo>
                <a:lnTo>
                  <a:pt x="1064472" y="53338"/>
                </a:lnTo>
                <a:lnTo>
                  <a:pt x="1021564" y="34674"/>
                </a:lnTo>
                <a:lnTo>
                  <a:pt x="976778" y="19806"/>
                </a:lnTo>
                <a:lnTo>
                  <a:pt x="930313" y="8937"/>
                </a:lnTo>
                <a:lnTo>
                  <a:pt x="882368" y="2268"/>
                </a:lnTo>
                <a:lnTo>
                  <a:pt x="833145" y="0"/>
                </a:lnTo>
                <a:close/>
              </a:path>
              <a:path w="1978025" h="1308100">
                <a:moveTo>
                  <a:pt x="1360766" y="170230"/>
                </a:moveTo>
                <a:lnTo>
                  <a:pt x="1329822" y="171972"/>
                </a:lnTo>
                <a:lnTo>
                  <a:pt x="1299898" y="177068"/>
                </a:lnTo>
                <a:lnTo>
                  <a:pt x="1271180" y="185323"/>
                </a:lnTo>
                <a:lnTo>
                  <a:pt x="1243850" y="196545"/>
                </a:lnTo>
                <a:lnTo>
                  <a:pt x="1475796" y="196545"/>
                </a:lnTo>
                <a:lnTo>
                  <a:pt x="1450060" y="185199"/>
                </a:lnTo>
                <a:lnTo>
                  <a:pt x="1406652" y="174077"/>
                </a:lnTo>
                <a:lnTo>
                  <a:pt x="1360766" y="170230"/>
                </a:lnTo>
                <a:close/>
              </a:path>
            </a:pathLst>
          </a:custGeom>
          <a:solidFill>
            <a:srgbClr val="7F9440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7" name="object 17"/>
          <p:cNvSpPr txBox="1"/>
          <p:nvPr/>
        </p:nvSpPr>
        <p:spPr>
          <a:xfrm>
            <a:off x="5691951" y="4431065"/>
            <a:ext cx="2180265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17741" marR="25724" indent="148134">
              <a:lnSpc>
                <a:spcPts val="3241"/>
              </a:lnSpc>
              <a:spcBef>
                <a:spcPts val="615"/>
              </a:spcBef>
            </a:pPr>
            <a:r>
              <a:rPr sz="3073" spc="-7" dirty="0">
                <a:solidFill>
                  <a:srgbClr val="7F9440"/>
                </a:solidFill>
                <a:latin typeface="Calibri"/>
                <a:cs typeface="Calibri"/>
              </a:rPr>
              <a:t>AYIRT </a:t>
            </a:r>
            <a:r>
              <a:rPr sz="3073" spc="42" dirty="0">
                <a:solidFill>
                  <a:srgbClr val="7F9440"/>
                </a:solidFill>
                <a:latin typeface="Calibri"/>
                <a:cs typeface="Calibri"/>
              </a:rPr>
              <a:t>EDİCİ  </a:t>
            </a:r>
            <a:r>
              <a:rPr sz="3073" spc="-203" dirty="0">
                <a:solidFill>
                  <a:srgbClr val="7F9440"/>
                </a:solidFill>
                <a:latin typeface="Calibri"/>
                <a:cs typeface="Calibri"/>
              </a:rPr>
              <a:t>ÖZELLİĞ</a:t>
            </a:r>
            <a:r>
              <a:rPr sz="3073" spc="-606" dirty="0">
                <a:solidFill>
                  <a:srgbClr val="7F9440"/>
                </a:solidFill>
                <a:latin typeface="Calibri"/>
                <a:cs typeface="Calibri"/>
              </a:rPr>
              <a:t>İ</a:t>
            </a:r>
            <a:r>
              <a:rPr sz="3073" spc="-503" dirty="0">
                <a:solidFill>
                  <a:srgbClr val="7F9440"/>
                </a:solidFill>
                <a:latin typeface="Calibri"/>
                <a:cs typeface="Calibri"/>
              </a:rPr>
              <a:t>V</a:t>
            </a:r>
            <a:r>
              <a:rPr sz="3073" spc="-196" dirty="0">
                <a:solidFill>
                  <a:srgbClr val="7F9440"/>
                </a:solidFill>
                <a:latin typeface="Calibri"/>
                <a:cs typeface="Calibri"/>
              </a:rPr>
              <a:t>A</a:t>
            </a:r>
            <a:r>
              <a:rPr sz="3073" spc="-475" dirty="0">
                <a:solidFill>
                  <a:srgbClr val="7F9440"/>
                </a:solidFill>
                <a:latin typeface="Calibri"/>
                <a:cs typeface="Calibri"/>
              </a:rPr>
              <a:t>R</a:t>
            </a:r>
            <a:r>
              <a:rPr sz="3073" spc="-419" dirty="0">
                <a:solidFill>
                  <a:srgbClr val="7F9440"/>
                </a:solidFill>
                <a:latin typeface="Calibri"/>
                <a:cs typeface="Calibri"/>
              </a:rPr>
              <a:t>MI?</a:t>
            </a:r>
            <a:endParaRPr sz="3073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9" name="object 19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1" name="object 21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2" name="object 22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3" name="object 23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4" name="object 24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4304" y="121111"/>
            <a:ext cx="11032604" cy="11063649"/>
            <a:chOff x="109169" y="86702"/>
            <a:chExt cx="7898130" cy="7920355"/>
          </a:xfrm>
        </p:grpSpPr>
        <p:sp>
          <p:nvSpPr>
            <p:cNvPr id="3" name="object 3"/>
            <p:cNvSpPr/>
            <p:nvPr/>
          </p:nvSpPr>
          <p:spPr>
            <a:xfrm>
              <a:off x="7826698" y="7407552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97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2C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109169" y="86702"/>
              <a:ext cx="7731125" cy="7906384"/>
            </a:xfrm>
            <a:custGeom>
              <a:avLst/>
              <a:gdLst/>
              <a:ahLst/>
              <a:cxnLst/>
              <a:rect l="l" t="t" r="r" b="b"/>
              <a:pathLst>
                <a:path w="7731125" h="7906384">
                  <a:moveTo>
                    <a:pt x="7730998" y="0"/>
                  </a:moveTo>
                  <a:lnTo>
                    <a:pt x="0" y="0"/>
                  </a:lnTo>
                  <a:lnTo>
                    <a:pt x="0" y="7905953"/>
                  </a:lnTo>
                  <a:lnTo>
                    <a:pt x="7730998" y="7905953"/>
                  </a:lnTo>
                  <a:lnTo>
                    <a:pt x="7730998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649168" y="850997"/>
              <a:ext cx="6827520" cy="6376035"/>
            </a:xfrm>
            <a:custGeom>
              <a:avLst/>
              <a:gdLst/>
              <a:ahLst/>
              <a:cxnLst/>
              <a:rect l="l" t="t" r="r" b="b"/>
              <a:pathLst>
                <a:path w="6827520" h="6376034">
                  <a:moveTo>
                    <a:pt x="6611302" y="0"/>
                  </a:moveTo>
                  <a:lnTo>
                    <a:pt x="216001" y="0"/>
                  </a:lnTo>
                  <a:lnTo>
                    <a:pt x="91125" y="3375"/>
                  </a:lnTo>
                  <a:lnTo>
                    <a:pt x="27000" y="27000"/>
                  </a:lnTo>
                  <a:lnTo>
                    <a:pt x="3375" y="91125"/>
                  </a:lnTo>
                  <a:lnTo>
                    <a:pt x="0" y="216001"/>
                  </a:lnTo>
                  <a:lnTo>
                    <a:pt x="0" y="6160033"/>
                  </a:lnTo>
                  <a:lnTo>
                    <a:pt x="3375" y="6284909"/>
                  </a:lnTo>
                  <a:lnTo>
                    <a:pt x="27000" y="6349034"/>
                  </a:lnTo>
                  <a:lnTo>
                    <a:pt x="91125" y="6372659"/>
                  </a:lnTo>
                  <a:lnTo>
                    <a:pt x="216001" y="6376035"/>
                  </a:lnTo>
                  <a:lnTo>
                    <a:pt x="6611302" y="6376035"/>
                  </a:lnTo>
                  <a:lnTo>
                    <a:pt x="6736178" y="6372659"/>
                  </a:lnTo>
                  <a:lnTo>
                    <a:pt x="6800303" y="6349034"/>
                  </a:lnTo>
                  <a:lnTo>
                    <a:pt x="6823929" y="6284909"/>
                  </a:lnTo>
                  <a:lnTo>
                    <a:pt x="6827304" y="6160033"/>
                  </a:lnTo>
                  <a:lnTo>
                    <a:pt x="6827304" y="216001"/>
                  </a:lnTo>
                  <a:lnTo>
                    <a:pt x="6823929" y="91125"/>
                  </a:lnTo>
                  <a:lnTo>
                    <a:pt x="6800303" y="27000"/>
                  </a:lnTo>
                  <a:lnTo>
                    <a:pt x="6736178" y="3375"/>
                  </a:lnTo>
                  <a:lnTo>
                    <a:pt x="661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91118" y="2369653"/>
            <a:ext cx="2117288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481">
              <a:lnSpc>
                <a:spcPts val="1690"/>
              </a:lnSpc>
              <a:spcBef>
                <a:spcPts val="140"/>
              </a:spcBef>
              <a:tabLst>
                <a:tab pos="319331" algn="l"/>
                <a:tab pos="585441" algn="l"/>
              </a:tabLst>
            </a:pPr>
            <a:r>
              <a:rPr sz="1537" u="dbl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37" dirty="0">
                <a:solidFill>
                  <a:srgbClr val="7F9440"/>
                </a:solidFill>
                <a:latin typeface="Times New Roman"/>
                <a:cs typeface="Times New Roman"/>
              </a:rPr>
              <a:t>	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Başvuru</a:t>
            </a:r>
            <a:r>
              <a:rPr sz="1537" spc="-98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Dosyası</a:t>
            </a:r>
            <a:endParaRPr sz="1537">
              <a:latin typeface="Arial"/>
              <a:cs typeface="Arial"/>
            </a:endParaRPr>
          </a:p>
          <a:p>
            <a:pPr marL="35481">
              <a:lnSpc>
                <a:spcPts val="1690"/>
              </a:lnSpc>
              <a:tabLst>
                <a:tab pos="585441" algn="l"/>
              </a:tabLst>
            </a:pPr>
            <a:r>
              <a:rPr sz="1537" u="sng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37" u="sng" spc="91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37" dirty="0">
                <a:solidFill>
                  <a:srgbClr val="7F9440"/>
                </a:solidFill>
                <a:latin typeface="Times New Roman"/>
                <a:cs typeface="Times New Roman"/>
              </a:rPr>
              <a:t>	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Tasarım</a:t>
            </a:r>
            <a:r>
              <a:rPr sz="1537" spc="-14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Görselleri</a:t>
            </a:r>
            <a:endParaRPr sz="153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02774" y="5233803"/>
            <a:ext cx="79653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28" dirty="0">
                <a:solidFill>
                  <a:srgbClr val="7F9440"/>
                </a:solidFill>
                <a:latin typeface="Arial"/>
                <a:cs typeface="Arial"/>
              </a:rPr>
              <a:t>10-12</a:t>
            </a:r>
            <a:r>
              <a:rPr sz="1537" spc="-23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77" dirty="0">
                <a:solidFill>
                  <a:srgbClr val="7F9440"/>
                </a:solidFill>
                <a:latin typeface="Arial"/>
                <a:cs typeface="Arial"/>
              </a:rPr>
              <a:t>AY</a:t>
            </a:r>
            <a:endParaRPr sz="153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23576" y="8280199"/>
            <a:ext cx="1301239" cy="396295"/>
          </a:xfrm>
          <a:prstGeom prst="rect">
            <a:avLst/>
          </a:prstGeom>
        </p:spPr>
        <p:txBody>
          <a:bodyPr vert="horz" wrap="square" lIns="0" tIns="14192" rIns="0" bIns="0" rtlCol="0">
            <a:spAutoFit/>
          </a:bodyPr>
          <a:lstStyle/>
          <a:p>
            <a:pPr marL="17741" marR="7096">
              <a:lnSpc>
                <a:spcPct val="101899"/>
              </a:lnSpc>
              <a:spcBef>
                <a:spcPts val="112"/>
              </a:spcBef>
            </a:pPr>
            <a:r>
              <a:rPr sz="1257" spc="-21" dirty="0">
                <a:solidFill>
                  <a:srgbClr val="7F9440"/>
                </a:solidFill>
                <a:latin typeface="Arial"/>
                <a:cs typeface="Arial"/>
              </a:rPr>
              <a:t>YTÜ</a:t>
            </a:r>
            <a:r>
              <a:rPr sz="1257" spc="-23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7F9440"/>
                </a:solidFill>
                <a:latin typeface="Arial"/>
                <a:cs typeface="Arial"/>
              </a:rPr>
              <a:t>Akademisyen  Ödülü </a:t>
            </a:r>
            <a:r>
              <a:rPr sz="1257" spc="-21" dirty="0">
                <a:solidFill>
                  <a:srgbClr val="7F9440"/>
                </a:solidFill>
                <a:latin typeface="Arial"/>
                <a:cs typeface="Arial"/>
              </a:rPr>
              <a:t>1500</a:t>
            </a:r>
            <a:r>
              <a:rPr sz="1257" spc="-133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7F9440"/>
                </a:solidFill>
                <a:latin typeface="Arial"/>
                <a:cs typeface="Arial"/>
              </a:rPr>
              <a:t>TL</a:t>
            </a:r>
            <a:endParaRPr sz="125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92117" y="6322800"/>
            <a:ext cx="77879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Olumsuz</a:t>
            </a:r>
            <a:endParaRPr sz="153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93137" y="6340297"/>
            <a:ext cx="630661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Olumlu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61837" y="823094"/>
            <a:ext cx="6126563" cy="7435787"/>
            <a:chOff x="1832697" y="589244"/>
            <a:chExt cx="4385945" cy="5323205"/>
          </a:xfrm>
        </p:grpSpPr>
        <p:sp>
          <p:nvSpPr>
            <p:cNvPr id="13" name="object 13"/>
            <p:cNvSpPr/>
            <p:nvPr/>
          </p:nvSpPr>
          <p:spPr>
            <a:xfrm>
              <a:off x="3937619" y="2200843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3937619" y="2944131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3937619" y="3682206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3791687" y="4406136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4">
                  <a:moveTo>
                    <a:pt x="0" y="35438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916166" y="4406134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4">
                  <a:moveTo>
                    <a:pt x="0" y="0"/>
                  </a:moveTo>
                  <a:lnTo>
                    <a:pt x="0" y="35438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96623" y="4722416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2909442" y="4741467"/>
              <a:ext cx="901700" cy="0"/>
            </a:xfrm>
            <a:custGeom>
              <a:avLst/>
              <a:gdLst/>
              <a:ahLst/>
              <a:cxnLst/>
              <a:rect l="l" t="t" r="r" b="b"/>
              <a:pathLst>
                <a:path w="901700">
                  <a:moveTo>
                    <a:pt x="901293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09559" y="4741467"/>
              <a:ext cx="901700" cy="0"/>
            </a:xfrm>
            <a:custGeom>
              <a:avLst/>
              <a:gdLst/>
              <a:ahLst/>
              <a:cxnLst/>
              <a:rect l="l" t="t" r="r" b="b"/>
              <a:pathLst>
                <a:path w="901700">
                  <a:moveTo>
                    <a:pt x="901293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4801768" y="5594404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0"/>
                  </a:moveTo>
                  <a:lnTo>
                    <a:pt x="0" y="298564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4784034" y="4722417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0"/>
                  </a:moveTo>
                  <a:lnTo>
                    <a:pt x="0" y="298564"/>
                  </a:lnTo>
                </a:path>
              </a:pathLst>
            </a:custGeom>
            <a:ln w="38100">
              <a:solidFill>
                <a:srgbClr val="7F944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2518029" y="961961"/>
              <a:ext cx="854303" cy="4506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934864" y="961961"/>
              <a:ext cx="830643" cy="4506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1832697" y="589244"/>
              <a:ext cx="4385945" cy="628015"/>
            </a:xfrm>
            <a:custGeom>
              <a:avLst/>
              <a:gdLst/>
              <a:ahLst/>
              <a:cxnLst/>
              <a:rect l="l" t="t" r="r" b="b"/>
              <a:pathLst>
                <a:path w="4385945" h="628015">
                  <a:moveTo>
                    <a:pt x="0" y="0"/>
                  </a:moveTo>
                  <a:lnTo>
                    <a:pt x="549478" y="626783"/>
                  </a:lnTo>
                  <a:lnTo>
                    <a:pt x="3954322" y="627811"/>
                  </a:lnTo>
                  <a:lnTo>
                    <a:pt x="4385894" y="6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280290" y="1155483"/>
            <a:ext cx="16459199" cy="599804"/>
          </a:xfrm>
          <a:prstGeom prst="rect">
            <a:avLst/>
          </a:prstGeom>
        </p:spPr>
        <p:txBody>
          <a:bodyPr vert="horz" wrap="square" lIns="0" tIns="74509" rIns="0" bIns="0" rtlCol="0">
            <a:spAutoFit/>
          </a:bodyPr>
          <a:lstStyle/>
          <a:p>
            <a:pPr marL="641324" marR="7096" indent="-624470">
              <a:lnSpc>
                <a:spcPts val="2933"/>
              </a:lnSpc>
              <a:spcBef>
                <a:spcPts val="587"/>
              </a:spcBef>
            </a:pPr>
            <a:r>
              <a:rPr spc="-7" dirty="0"/>
              <a:t>ENDÜSTRİYEL</a:t>
            </a:r>
            <a:r>
              <a:rPr spc="-349" dirty="0"/>
              <a:t> </a:t>
            </a:r>
            <a:r>
              <a:rPr spc="-70" dirty="0"/>
              <a:t>TASARIM  </a:t>
            </a:r>
            <a:r>
              <a:rPr spc="14" dirty="0"/>
              <a:t>TESCİL</a:t>
            </a:r>
            <a:r>
              <a:rPr spc="-168" dirty="0"/>
              <a:t> </a:t>
            </a:r>
            <a:r>
              <a:rPr spc="-28" dirty="0"/>
              <a:t>SÜRECİ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752132" y="9450866"/>
            <a:ext cx="2093339" cy="16840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978" spc="-14" dirty="0">
                <a:solidFill>
                  <a:srgbClr val="7F9440"/>
                </a:solidFill>
                <a:latin typeface="Calibri"/>
                <a:cs typeface="Calibri"/>
              </a:rPr>
              <a:t>Her</a:t>
            </a:r>
            <a:r>
              <a:rPr sz="978" spc="-49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978" dirty="0">
                <a:solidFill>
                  <a:srgbClr val="7F9440"/>
                </a:solidFill>
                <a:latin typeface="Calibri"/>
                <a:cs typeface="Calibri"/>
              </a:rPr>
              <a:t>5</a:t>
            </a:r>
            <a:r>
              <a:rPr sz="978" spc="-49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978" spc="-7" dirty="0">
                <a:solidFill>
                  <a:srgbClr val="7F9440"/>
                </a:solidFill>
                <a:latin typeface="Calibri"/>
                <a:cs typeface="Calibri"/>
              </a:rPr>
              <a:t>yılda</a:t>
            </a:r>
            <a:r>
              <a:rPr sz="978" spc="-42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978" spc="-7" dirty="0">
                <a:solidFill>
                  <a:srgbClr val="7F9440"/>
                </a:solidFill>
                <a:latin typeface="Calibri"/>
                <a:cs typeface="Calibri"/>
              </a:rPr>
              <a:t>bir</a:t>
            </a:r>
            <a:r>
              <a:rPr sz="978" spc="-49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978" spc="-14" dirty="0">
                <a:solidFill>
                  <a:srgbClr val="7F9440"/>
                </a:solidFill>
                <a:latin typeface="Calibri"/>
                <a:cs typeface="Calibri"/>
              </a:rPr>
              <a:t>yenileme</a:t>
            </a:r>
            <a:r>
              <a:rPr sz="978" spc="-42" dirty="0">
                <a:solidFill>
                  <a:srgbClr val="7F9440"/>
                </a:solidFill>
                <a:latin typeface="Calibri"/>
                <a:cs typeface="Calibri"/>
              </a:rPr>
              <a:t> </a:t>
            </a:r>
            <a:r>
              <a:rPr sz="978" spc="-21" dirty="0">
                <a:solidFill>
                  <a:srgbClr val="7F9440"/>
                </a:solidFill>
                <a:latin typeface="Calibri"/>
                <a:cs typeface="Calibri"/>
              </a:rPr>
              <a:t>yapılabilmektedir.</a:t>
            </a:r>
            <a:endParaRPr sz="978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22761" y="5454547"/>
            <a:ext cx="2087129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481">
              <a:lnSpc>
                <a:spcPts val="1690"/>
              </a:lnSpc>
              <a:spcBef>
                <a:spcPts val="140"/>
              </a:spcBef>
              <a:tabLst>
                <a:tab pos="319331" algn="l"/>
                <a:tab pos="505608" algn="l"/>
              </a:tabLst>
            </a:pPr>
            <a:r>
              <a:rPr sz="1537" u="sng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37" dirty="0">
                <a:solidFill>
                  <a:srgbClr val="7F9440"/>
                </a:solidFill>
                <a:latin typeface="Times New Roman"/>
                <a:cs typeface="Times New Roman"/>
              </a:rPr>
              <a:t>	</a:t>
            </a:r>
            <a:r>
              <a:rPr sz="1537" spc="-49" dirty="0">
                <a:solidFill>
                  <a:srgbClr val="7F9440"/>
                </a:solidFill>
                <a:latin typeface="Arial"/>
                <a:cs typeface="Arial"/>
              </a:rPr>
              <a:t>Yayına</a:t>
            </a:r>
            <a:r>
              <a:rPr sz="1537" spc="-154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Çıkarılması</a:t>
            </a:r>
            <a:endParaRPr sz="1537">
              <a:latin typeface="Arial"/>
              <a:cs typeface="Arial"/>
            </a:endParaRPr>
          </a:p>
          <a:p>
            <a:pPr marL="35481">
              <a:lnSpc>
                <a:spcPts val="1690"/>
              </a:lnSpc>
              <a:tabLst>
                <a:tab pos="505608" algn="l"/>
              </a:tabLst>
            </a:pPr>
            <a:r>
              <a:rPr sz="1537" u="sng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37" u="sng" spc="91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37" dirty="0">
                <a:solidFill>
                  <a:srgbClr val="7F9440"/>
                </a:solidFill>
                <a:latin typeface="Times New Roman"/>
                <a:cs typeface="Times New Roman"/>
              </a:rPr>
              <a:t>	</a:t>
            </a:r>
            <a:r>
              <a:rPr sz="1537" dirty="0">
                <a:solidFill>
                  <a:srgbClr val="7F9440"/>
                </a:solidFill>
                <a:latin typeface="Arial"/>
                <a:cs typeface="Arial"/>
              </a:rPr>
              <a:t>6 </a:t>
            </a:r>
            <a:r>
              <a:rPr sz="1537" spc="-77" dirty="0">
                <a:solidFill>
                  <a:srgbClr val="7F9440"/>
                </a:solidFill>
                <a:latin typeface="Arial"/>
                <a:cs typeface="Arial"/>
              </a:rPr>
              <a:t>AY </a:t>
            </a:r>
            <a:r>
              <a:rPr sz="1537" spc="-56" dirty="0">
                <a:solidFill>
                  <a:srgbClr val="7F9440"/>
                </a:solidFill>
                <a:latin typeface="Arial"/>
                <a:cs typeface="Arial"/>
              </a:rPr>
              <a:t>Yayın</a:t>
            </a:r>
            <a:r>
              <a:rPr sz="1537" spc="-307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Süresi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312791" y="7069293"/>
            <a:ext cx="375204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356587" algn="l"/>
              </a:tabLst>
            </a:pPr>
            <a:r>
              <a:rPr sz="1537" u="sng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	</a:t>
            </a:r>
            <a:endParaRPr sz="1537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90371" y="7069293"/>
            <a:ext cx="1162867" cy="442044"/>
          </a:xfrm>
          <a:prstGeom prst="rect">
            <a:avLst/>
          </a:prstGeom>
        </p:spPr>
        <p:txBody>
          <a:bodyPr vert="horz" wrap="square" lIns="0" tIns="56769" rIns="0" bIns="0" rtlCol="0">
            <a:spAutoFit/>
          </a:bodyPr>
          <a:lstStyle/>
          <a:p>
            <a:pPr marL="17741" marR="7096">
              <a:lnSpc>
                <a:spcPts val="1537"/>
              </a:lnSpc>
              <a:spcBef>
                <a:spcPts val="447"/>
              </a:spcBef>
            </a:pPr>
            <a:r>
              <a:rPr sz="1537" spc="-63" dirty="0">
                <a:solidFill>
                  <a:srgbClr val="7F9440"/>
                </a:solidFill>
                <a:latin typeface="Arial"/>
                <a:cs typeface="Arial"/>
              </a:rPr>
              <a:t>Tasarım  Tescil</a:t>
            </a:r>
            <a:r>
              <a:rPr sz="1537" spc="-154" dirty="0">
                <a:solidFill>
                  <a:srgbClr val="7F9440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Belgesi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885432" y="4442094"/>
            <a:ext cx="817821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Şekli  Uygunluk</a:t>
            </a:r>
            <a:endParaRPr sz="153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01711" y="3579965"/>
            <a:ext cx="92248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Başvurusu</a:t>
            </a:r>
            <a:endParaRPr sz="153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552003" y="3579965"/>
            <a:ext cx="1142466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123869" algn="l"/>
              </a:tabLst>
            </a:pPr>
            <a:r>
              <a:rPr sz="1537" u="sng" dirty="0">
                <a:solidFill>
                  <a:srgbClr val="7F9440"/>
                </a:solidFill>
                <a:uFill>
                  <a:solidFill>
                    <a:srgbClr val="7F9440"/>
                  </a:solidFill>
                </a:uFill>
                <a:latin typeface="Times New Roman"/>
                <a:cs typeface="Times New Roman"/>
              </a:rPr>
              <a:t> 	</a:t>
            </a:r>
            <a:endParaRPr sz="1537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38211" y="7025757"/>
            <a:ext cx="43640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7F9440"/>
                </a:solidFill>
                <a:latin typeface="Arial"/>
                <a:cs typeface="Arial"/>
              </a:rPr>
              <a:t>RED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36" name="object 36"/>
            <p:cNvSpPr/>
            <p:nvPr/>
          </p:nvSpPr>
          <p:spPr>
            <a:xfrm>
              <a:off x="2681225" y="2439403"/>
              <a:ext cx="1215884" cy="5273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3575670" y="3227677"/>
              <a:ext cx="240665" cy="281305"/>
            </a:xfrm>
            <a:custGeom>
              <a:avLst/>
              <a:gdLst/>
              <a:ahLst/>
              <a:cxnLst/>
              <a:rect l="l" t="t" r="r" b="b"/>
              <a:pathLst>
                <a:path w="240664" h="281304">
                  <a:moveTo>
                    <a:pt x="213423" y="0"/>
                  </a:moveTo>
                  <a:lnTo>
                    <a:pt x="25996" y="0"/>
                  </a:lnTo>
                  <a:lnTo>
                    <a:pt x="15843" y="2055"/>
                  </a:lnTo>
                  <a:lnTo>
                    <a:pt x="7583" y="7659"/>
                  </a:lnTo>
                  <a:lnTo>
                    <a:pt x="2031" y="15971"/>
                  </a:lnTo>
                  <a:lnTo>
                    <a:pt x="0" y="26149"/>
                  </a:lnTo>
                  <a:lnTo>
                    <a:pt x="0" y="253555"/>
                  </a:lnTo>
                  <a:lnTo>
                    <a:pt x="2118" y="264177"/>
                  </a:lnTo>
                  <a:lnTo>
                    <a:pt x="7912" y="272848"/>
                  </a:lnTo>
                  <a:lnTo>
                    <a:pt x="16534" y="278692"/>
                  </a:lnTo>
                  <a:lnTo>
                    <a:pt x="27139" y="280835"/>
                  </a:lnTo>
                  <a:lnTo>
                    <a:pt x="132359" y="280835"/>
                  </a:lnTo>
                  <a:lnTo>
                    <a:pt x="114452" y="265353"/>
                  </a:lnTo>
                  <a:lnTo>
                    <a:pt x="110375" y="259549"/>
                  </a:lnTo>
                  <a:lnTo>
                    <a:pt x="107657" y="253403"/>
                  </a:lnTo>
                  <a:lnTo>
                    <a:pt x="47726" y="253403"/>
                  </a:lnTo>
                  <a:lnTo>
                    <a:pt x="39616" y="251814"/>
                  </a:lnTo>
                  <a:lnTo>
                    <a:pt x="32954" y="247462"/>
                  </a:lnTo>
                  <a:lnTo>
                    <a:pt x="28443" y="240972"/>
                  </a:lnTo>
                  <a:lnTo>
                    <a:pt x="26784" y="232968"/>
                  </a:lnTo>
                  <a:lnTo>
                    <a:pt x="26784" y="47180"/>
                  </a:lnTo>
                  <a:lnTo>
                    <a:pt x="28443" y="39162"/>
                  </a:lnTo>
                  <a:lnTo>
                    <a:pt x="32954" y="32692"/>
                  </a:lnTo>
                  <a:lnTo>
                    <a:pt x="39616" y="28371"/>
                  </a:lnTo>
                  <a:lnTo>
                    <a:pt x="47726" y="26796"/>
                  </a:lnTo>
                  <a:lnTo>
                    <a:pt x="192785" y="26796"/>
                  </a:lnTo>
                  <a:lnTo>
                    <a:pt x="200843" y="28371"/>
                  </a:lnTo>
                  <a:lnTo>
                    <a:pt x="207451" y="32692"/>
                  </a:lnTo>
                  <a:lnTo>
                    <a:pt x="211920" y="39162"/>
                  </a:lnTo>
                  <a:lnTo>
                    <a:pt x="213563" y="47180"/>
                  </a:lnTo>
                  <a:lnTo>
                    <a:pt x="213563" y="202857"/>
                  </a:lnTo>
                  <a:lnTo>
                    <a:pt x="240360" y="171005"/>
                  </a:lnTo>
                  <a:lnTo>
                    <a:pt x="240360" y="27292"/>
                  </a:lnTo>
                  <a:lnTo>
                    <a:pt x="238264" y="16662"/>
                  </a:lnTo>
                  <a:lnTo>
                    <a:pt x="232525" y="7988"/>
                  </a:lnTo>
                  <a:lnTo>
                    <a:pt x="223970" y="2142"/>
                  </a:lnTo>
                  <a:lnTo>
                    <a:pt x="213423" y="0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3623585" y="3288807"/>
              <a:ext cx="274176" cy="245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2414308" y="1711680"/>
              <a:ext cx="2346960" cy="4655185"/>
            </a:xfrm>
            <a:custGeom>
              <a:avLst/>
              <a:gdLst/>
              <a:ahLst/>
              <a:cxnLst/>
              <a:rect l="l" t="t" r="r" b="b"/>
              <a:pathLst>
                <a:path w="2346960" h="4655185">
                  <a:moveTo>
                    <a:pt x="379869" y="3450564"/>
                  </a:moveTo>
                  <a:lnTo>
                    <a:pt x="376859" y="3445776"/>
                  </a:lnTo>
                  <a:lnTo>
                    <a:pt x="354609" y="3410661"/>
                  </a:lnTo>
                  <a:lnTo>
                    <a:pt x="369570" y="3365881"/>
                  </a:lnTo>
                  <a:lnTo>
                    <a:pt x="367347" y="3360026"/>
                  </a:lnTo>
                  <a:lnTo>
                    <a:pt x="348030" y="3348863"/>
                  </a:lnTo>
                  <a:lnTo>
                    <a:pt x="326440" y="3336417"/>
                  </a:lnTo>
                  <a:lnTo>
                    <a:pt x="318858" y="3289782"/>
                  </a:lnTo>
                  <a:lnTo>
                    <a:pt x="314210" y="3285629"/>
                  </a:lnTo>
                  <a:lnTo>
                    <a:pt x="289242" y="3284651"/>
                  </a:lnTo>
                  <a:lnTo>
                    <a:pt x="289242" y="3517646"/>
                  </a:lnTo>
                  <a:lnTo>
                    <a:pt x="229069" y="3517646"/>
                  </a:lnTo>
                  <a:lnTo>
                    <a:pt x="208216" y="3487102"/>
                  </a:lnTo>
                  <a:lnTo>
                    <a:pt x="202323" y="3478771"/>
                  </a:lnTo>
                  <a:lnTo>
                    <a:pt x="197192" y="3471189"/>
                  </a:lnTo>
                  <a:lnTo>
                    <a:pt x="187706" y="3456800"/>
                  </a:lnTo>
                  <a:lnTo>
                    <a:pt x="187032" y="3456800"/>
                  </a:lnTo>
                  <a:lnTo>
                    <a:pt x="183248" y="3464001"/>
                  </a:lnTo>
                  <a:lnTo>
                    <a:pt x="179044" y="3471189"/>
                  </a:lnTo>
                  <a:lnTo>
                    <a:pt x="169252" y="3487102"/>
                  </a:lnTo>
                  <a:lnTo>
                    <a:pt x="150114" y="3517646"/>
                  </a:lnTo>
                  <a:lnTo>
                    <a:pt x="90627" y="3517646"/>
                  </a:lnTo>
                  <a:lnTo>
                    <a:pt x="157289" y="3432251"/>
                  </a:lnTo>
                  <a:lnTo>
                    <a:pt x="93014" y="3348863"/>
                  </a:lnTo>
                  <a:lnTo>
                    <a:pt x="152844" y="3348863"/>
                  </a:lnTo>
                  <a:lnTo>
                    <a:pt x="177850" y="3387039"/>
                  </a:lnTo>
                  <a:lnTo>
                    <a:pt x="182245" y="3393960"/>
                  </a:lnTo>
                  <a:lnTo>
                    <a:pt x="186372" y="3400755"/>
                  </a:lnTo>
                  <a:lnTo>
                    <a:pt x="190449" y="3407714"/>
                  </a:lnTo>
                  <a:lnTo>
                    <a:pt x="191135" y="3407714"/>
                  </a:lnTo>
                  <a:lnTo>
                    <a:pt x="226339" y="3348863"/>
                  </a:lnTo>
                  <a:lnTo>
                    <a:pt x="285826" y="3348863"/>
                  </a:lnTo>
                  <a:lnTo>
                    <a:pt x="220865" y="3431248"/>
                  </a:lnTo>
                  <a:lnTo>
                    <a:pt x="289242" y="3517646"/>
                  </a:lnTo>
                  <a:lnTo>
                    <a:pt x="289242" y="3284651"/>
                  </a:lnTo>
                  <a:lnTo>
                    <a:pt x="267004" y="3283775"/>
                  </a:lnTo>
                  <a:lnTo>
                    <a:pt x="252717" y="3264751"/>
                  </a:lnTo>
                  <a:lnTo>
                    <a:pt x="238671" y="3246005"/>
                  </a:lnTo>
                  <a:lnTo>
                    <a:pt x="232524" y="3244507"/>
                  </a:lnTo>
                  <a:lnTo>
                    <a:pt x="189903" y="3264751"/>
                  </a:lnTo>
                  <a:lnTo>
                    <a:pt x="147269" y="3244507"/>
                  </a:lnTo>
                  <a:lnTo>
                    <a:pt x="141185" y="3246005"/>
                  </a:lnTo>
                  <a:lnTo>
                    <a:pt x="137756" y="3250514"/>
                  </a:lnTo>
                  <a:lnTo>
                    <a:pt x="112864" y="3283775"/>
                  </a:lnTo>
                  <a:lnTo>
                    <a:pt x="65659" y="3285629"/>
                  </a:lnTo>
                  <a:lnTo>
                    <a:pt x="60934" y="3289782"/>
                  </a:lnTo>
                  <a:lnTo>
                    <a:pt x="53428" y="3336417"/>
                  </a:lnTo>
                  <a:lnTo>
                    <a:pt x="12522" y="3359950"/>
                  </a:lnTo>
                  <a:lnTo>
                    <a:pt x="10299" y="3365881"/>
                  </a:lnTo>
                  <a:lnTo>
                    <a:pt x="25247" y="3410661"/>
                  </a:lnTo>
                  <a:lnTo>
                    <a:pt x="3009" y="3445776"/>
                  </a:lnTo>
                  <a:lnTo>
                    <a:pt x="0" y="3450564"/>
                  </a:lnTo>
                  <a:lnTo>
                    <a:pt x="787" y="3456775"/>
                  </a:lnTo>
                  <a:lnTo>
                    <a:pt x="34848" y="3489477"/>
                  </a:lnTo>
                  <a:lnTo>
                    <a:pt x="31470" y="3530866"/>
                  </a:lnTo>
                  <a:lnTo>
                    <a:pt x="31064" y="3536518"/>
                  </a:lnTo>
                  <a:lnTo>
                    <a:pt x="34544" y="3541674"/>
                  </a:lnTo>
                  <a:lnTo>
                    <a:pt x="79984" y="3554755"/>
                  </a:lnTo>
                  <a:lnTo>
                    <a:pt x="98412" y="3598253"/>
                  </a:lnTo>
                  <a:lnTo>
                    <a:pt x="104000" y="3601250"/>
                  </a:lnTo>
                  <a:lnTo>
                    <a:pt x="109499" y="3600056"/>
                  </a:lnTo>
                  <a:lnTo>
                    <a:pt x="150279" y="3591687"/>
                  </a:lnTo>
                  <a:lnTo>
                    <a:pt x="182384" y="3617988"/>
                  </a:lnTo>
                  <a:lnTo>
                    <a:pt x="184531" y="3619792"/>
                  </a:lnTo>
                  <a:lnTo>
                    <a:pt x="187248" y="3620719"/>
                  </a:lnTo>
                  <a:lnTo>
                    <a:pt x="192620" y="3620719"/>
                  </a:lnTo>
                  <a:lnTo>
                    <a:pt x="195262" y="3619792"/>
                  </a:lnTo>
                  <a:lnTo>
                    <a:pt x="229590" y="3591687"/>
                  </a:lnTo>
                  <a:lnTo>
                    <a:pt x="275869" y="3601174"/>
                  </a:lnTo>
                  <a:lnTo>
                    <a:pt x="281444" y="3598253"/>
                  </a:lnTo>
                  <a:lnTo>
                    <a:pt x="284226" y="3591687"/>
                  </a:lnTo>
                  <a:lnTo>
                    <a:pt x="299897" y="3554755"/>
                  </a:lnTo>
                  <a:lnTo>
                    <a:pt x="339813" y="3543249"/>
                  </a:lnTo>
                  <a:lnTo>
                    <a:pt x="345249" y="3541750"/>
                  </a:lnTo>
                  <a:lnTo>
                    <a:pt x="348818" y="3536518"/>
                  </a:lnTo>
                  <a:lnTo>
                    <a:pt x="348399" y="3530866"/>
                  </a:lnTo>
                  <a:lnTo>
                    <a:pt x="347319" y="3517646"/>
                  </a:lnTo>
                  <a:lnTo>
                    <a:pt x="345033" y="3489477"/>
                  </a:lnTo>
                  <a:lnTo>
                    <a:pt x="379082" y="3456775"/>
                  </a:lnTo>
                  <a:lnTo>
                    <a:pt x="379869" y="3450564"/>
                  </a:lnTo>
                  <a:close/>
                </a:path>
                <a:path w="2346960" h="4655185">
                  <a:moveTo>
                    <a:pt x="749630" y="54825"/>
                  </a:moveTo>
                  <a:lnTo>
                    <a:pt x="611530" y="54825"/>
                  </a:lnTo>
                  <a:lnTo>
                    <a:pt x="611530" y="101092"/>
                  </a:lnTo>
                  <a:lnTo>
                    <a:pt x="749630" y="101092"/>
                  </a:lnTo>
                  <a:lnTo>
                    <a:pt x="749630" y="54825"/>
                  </a:lnTo>
                  <a:close/>
                </a:path>
                <a:path w="2346960" h="4655185">
                  <a:moveTo>
                    <a:pt x="813777" y="246824"/>
                  </a:moveTo>
                  <a:lnTo>
                    <a:pt x="610730" y="246824"/>
                  </a:lnTo>
                  <a:lnTo>
                    <a:pt x="610730" y="255727"/>
                  </a:lnTo>
                  <a:lnTo>
                    <a:pt x="813777" y="255727"/>
                  </a:lnTo>
                  <a:lnTo>
                    <a:pt x="813777" y="246824"/>
                  </a:lnTo>
                  <a:close/>
                </a:path>
                <a:path w="2346960" h="4655185">
                  <a:moveTo>
                    <a:pt x="813777" y="220916"/>
                  </a:moveTo>
                  <a:lnTo>
                    <a:pt x="610730" y="220916"/>
                  </a:lnTo>
                  <a:lnTo>
                    <a:pt x="610730" y="229819"/>
                  </a:lnTo>
                  <a:lnTo>
                    <a:pt x="813777" y="229819"/>
                  </a:lnTo>
                  <a:lnTo>
                    <a:pt x="813777" y="220916"/>
                  </a:lnTo>
                  <a:close/>
                </a:path>
                <a:path w="2346960" h="4655185">
                  <a:moveTo>
                    <a:pt x="813777" y="196240"/>
                  </a:moveTo>
                  <a:lnTo>
                    <a:pt x="610730" y="196240"/>
                  </a:lnTo>
                  <a:lnTo>
                    <a:pt x="610730" y="205155"/>
                  </a:lnTo>
                  <a:lnTo>
                    <a:pt x="813777" y="205155"/>
                  </a:lnTo>
                  <a:lnTo>
                    <a:pt x="813777" y="196240"/>
                  </a:lnTo>
                  <a:close/>
                </a:path>
                <a:path w="2346960" h="4655185">
                  <a:moveTo>
                    <a:pt x="861021" y="0"/>
                  </a:moveTo>
                  <a:lnTo>
                    <a:pt x="840917" y="0"/>
                  </a:lnTo>
                  <a:lnTo>
                    <a:pt x="840917" y="27940"/>
                  </a:lnTo>
                  <a:lnTo>
                    <a:pt x="840917" y="321310"/>
                  </a:lnTo>
                  <a:lnTo>
                    <a:pt x="584771" y="321310"/>
                  </a:lnTo>
                  <a:lnTo>
                    <a:pt x="584771" y="27940"/>
                  </a:lnTo>
                  <a:lnTo>
                    <a:pt x="840917" y="27940"/>
                  </a:lnTo>
                  <a:lnTo>
                    <a:pt x="840917" y="0"/>
                  </a:lnTo>
                  <a:lnTo>
                    <a:pt x="564642" y="0"/>
                  </a:lnTo>
                  <a:lnTo>
                    <a:pt x="564642" y="27940"/>
                  </a:lnTo>
                  <a:lnTo>
                    <a:pt x="564642" y="321310"/>
                  </a:lnTo>
                  <a:lnTo>
                    <a:pt x="564642" y="341630"/>
                  </a:lnTo>
                  <a:lnTo>
                    <a:pt x="861021" y="341630"/>
                  </a:lnTo>
                  <a:lnTo>
                    <a:pt x="861021" y="321310"/>
                  </a:lnTo>
                  <a:lnTo>
                    <a:pt x="861021" y="27940"/>
                  </a:lnTo>
                  <a:lnTo>
                    <a:pt x="861021" y="0"/>
                  </a:lnTo>
                  <a:close/>
                </a:path>
                <a:path w="2346960" h="4655185">
                  <a:moveTo>
                    <a:pt x="1344993" y="2276678"/>
                  </a:moveTo>
                  <a:lnTo>
                    <a:pt x="1206893" y="2276678"/>
                  </a:lnTo>
                  <a:lnTo>
                    <a:pt x="1206893" y="2322944"/>
                  </a:lnTo>
                  <a:lnTo>
                    <a:pt x="1344993" y="2322944"/>
                  </a:lnTo>
                  <a:lnTo>
                    <a:pt x="1344993" y="2276678"/>
                  </a:lnTo>
                  <a:close/>
                </a:path>
                <a:path w="2346960" h="4655185">
                  <a:moveTo>
                    <a:pt x="1409103" y="2276678"/>
                  </a:moveTo>
                  <a:lnTo>
                    <a:pt x="1398016" y="2276678"/>
                  </a:lnTo>
                  <a:lnTo>
                    <a:pt x="1398016" y="2292858"/>
                  </a:lnTo>
                  <a:lnTo>
                    <a:pt x="1398016" y="2305799"/>
                  </a:lnTo>
                  <a:lnTo>
                    <a:pt x="1392783" y="2311006"/>
                  </a:lnTo>
                  <a:lnTo>
                    <a:pt x="1379842" y="2311006"/>
                  </a:lnTo>
                  <a:lnTo>
                    <a:pt x="1374609" y="2305799"/>
                  </a:lnTo>
                  <a:lnTo>
                    <a:pt x="1374609" y="2292858"/>
                  </a:lnTo>
                  <a:lnTo>
                    <a:pt x="1379842" y="2287600"/>
                  </a:lnTo>
                  <a:lnTo>
                    <a:pt x="1392783" y="2287600"/>
                  </a:lnTo>
                  <a:lnTo>
                    <a:pt x="1398016" y="2292858"/>
                  </a:lnTo>
                  <a:lnTo>
                    <a:pt x="1398016" y="2276678"/>
                  </a:lnTo>
                  <a:lnTo>
                    <a:pt x="1363662" y="2276678"/>
                  </a:lnTo>
                  <a:lnTo>
                    <a:pt x="1363662" y="2322931"/>
                  </a:lnTo>
                  <a:lnTo>
                    <a:pt x="1409103" y="2322931"/>
                  </a:lnTo>
                  <a:lnTo>
                    <a:pt x="1409103" y="2311006"/>
                  </a:lnTo>
                  <a:lnTo>
                    <a:pt x="1409103" y="2287600"/>
                  </a:lnTo>
                  <a:lnTo>
                    <a:pt x="1409103" y="2276678"/>
                  </a:lnTo>
                  <a:close/>
                </a:path>
                <a:path w="2346960" h="4655185">
                  <a:moveTo>
                    <a:pt x="1409128" y="2442768"/>
                  </a:moveTo>
                  <a:lnTo>
                    <a:pt x="1206093" y="2442768"/>
                  </a:lnTo>
                  <a:lnTo>
                    <a:pt x="1206093" y="2451671"/>
                  </a:lnTo>
                  <a:lnTo>
                    <a:pt x="1409128" y="2451671"/>
                  </a:lnTo>
                  <a:lnTo>
                    <a:pt x="1409128" y="2442768"/>
                  </a:lnTo>
                  <a:close/>
                </a:path>
                <a:path w="2346960" h="4655185">
                  <a:moveTo>
                    <a:pt x="1409128" y="2418092"/>
                  </a:moveTo>
                  <a:lnTo>
                    <a:pt x="1206093" y="2418092"/>
                  </a:lnTo>
                  <a:lnTo>
                    <a:pt x="1206093" y="2427008"/>
                  </a:lnTo>
                  <a:lnTo>
                    <a:pt x="1409128" y="2427008"/>
                  </a:lnTo>
                  <a:lnTo>
                    <a:pt x="1409128" y="2418092"/>
                  </a:lnTo>
                  <a:close/>
                </a:path>
                <a:path w="2346960" h="4655185">
                  <a:moveTo>
                    <a:pt x="1409128" y="2393442"/>
                  </a:moveTo>
                  <a:lnTo>
                    <a:pt x="1206093" y="2393442"/>
                  </a:lnTo>
                  <a:lnTo>
                    <a:pt x="1206093" y="2402344"/>
                  </a:lnTo>
                  <a:lnTo>
                    <a:pt x="1409128" y="2402344"/>
                  </a:lnTo>
                  <a:lnTo>
                    <a:pt x="1409128" y="2393442"/>
                  </a:lnTo>
                  <a:close/>
                </a:path>
                <a:path w="2346960" h="4655185">
                  <a:moveTo>
                    <a:pt x="1456385" y="2221852"/>
                  </a:moveTo>
                  <a:lnTo>
                    <a:pt x="1436281" y="2221852"/>
                  </a:lnTo>
                  <a:lnTo>
                    <a:pt x="1436281" y="2249792"/>
                  </a:lnTo>
                  <a:lnTo>
                    <a:pt x="1436281" y="2543162"/>
                  </a:lnTo>
                  <a:lnTo>
                    <a:pt x="1180134" y="2543162"/>
                  </a:lnTo>
                  <a:lnTo>
                    <a:pt x="1180134" y="2249792"/>
                  </a:lnTo>
                  <a:lnTo>
                    <a:pt x="1436281" y="2249792"/>
                  </a:lnTo>
                  <a:lnTo>
                    <a:pt x="1436281" y="2221852"/>
                  </a:lnTo>
                  <a:lnTo>
                    <a:pt x="1160005" y="2221852"/>
                  </a:lnTo>
                  <a:lnTo>
                    <a:pt x="1160005" y="2249792"/>
                  </a:lnTo>
                  <a:lnTo>
                    <a:pt x="1160005" y="2543162"/>
                  </a:lnTo>
                  <a:lnTo>
                    <a:pt x="1160005" y="2563482"/>
                  </a:lnTo>
                  <a:lnTo>
                    <a:pt x="1456385" y="2563482"/>
                  </a:lnTo>
                  <a:lnTo>
                    <a:pt x="1456385" y="2543162"/>
                  </a:lnTo>
                  <a:lnTo>
                    <a:pt x="1456385" y="2249792"/>
                  </a:lnTo>
                  <a:lnTo>
                    <a:pt x="1456385" y="2221852"/>
                  </a:lnTo>
                  <a:close/>
                </a:path>
                <a:path w="2346960" h="4655185">
                  <a:moveTo>
                    <a:pt x="1983143" y="3454196"/>
                  </a:moveTo>
                  <a:lnTo>
                    <a:pt x="1889061" y="3454196"/>
                  </a:lnTo>
                  <a:lnTo>
                    <a:pt x="1889061" y="3604298"/>
                  </a:lnTo>
                  <a:lnTo>
                    <a:pt x="1983143" y="3604298"/>
                  </a:lnTo>
                  <a:lnTo>
                    <a:pt x="1983143" y="3454196"/>
                  </a:lnTo>
                  <a:close/>
                </a:path>
                <a:path w="2346960" h="4655185">
                  <a:moveTo>
                    <a:pt x="2158581" y="3453854"/>
                  </a:moveTo>
                  <a:lnTo>
                    <a:pt x="2043468" y="3453854"/>
                  </a:lnTo>
                  <a:lnTo>
                    <a:pt x="2043468" y="3468459"/>
                  </a:lnTo>
                  <a:lnTo>
                    <a:pt x="2158581" y="3468459"/>
                  </a:lnTo>
                  <a:lnTo>
                    <a:pt x="2158581" y="3453854"/>
                  </a:lnTo>
                  <a:close/>
                </a:path>
                <a:path w="2346960" h="4655185">
                  <a:moveTo>
                    <a:pt x="2201468" y="3525291"/>
                  </a:moveTo>
                  <a:lnTo>
                    <a:pt x="2000592" y="3525291"/>
                  </a:lnTo>
                  <a:lnTo>
                    <a:pt x="2000592" y="3541509"/>
                  </a:lnTo>
                  <a:lnTo>
                    <a:pt x="2201468" y="3541509"/>
                  </a:lnTo>
                  <a:lnTo>
                    <a:pt x="2201468" y="3525291"/>
                  </a:lnTo>
                  <a:close/>
                </a:path>
                <a:path w="2346960" h="4655185">
                  <a:moveTo>
                    <a:pt x="2201468" y="3491471"/>
                  </a:moveTo>
                  <a:lnTo>
                    <a:pt x="2000592" y="3491471"/>
                  </a:lnTo>
                  <a:lnTo>
                    <a:pt x="2000592" y="3507613"/>
                  </a:lnTo>
                  <a:lnTo>
                    <a:pt x="2201468" y="3507613"/>
                  </a:lnTo>
                  <a:lnTo>
                    <a:pt x="2201468" y="3491471"/>
                  </a:lnTo>
                  <a:close/>
                </a:path>
                <a:path w="2346960" h="4655185">
                  <a:moveTo>
                    <a:pt x="2234323" y="3407613"/>
                  </a:moveTo>
                  <a:lnTo>
                    <a:pt x="1857286" y="3407613"/>
                  </a:lnTo>
                  <a:lnTo>
                    <a:pt x="1857286" y="3648557"/>
                  </a:lnTo>
                  <a:lnTo>
                    <a:pt x="1974011" y="3648557"/>
                  </a:lnTo>
                  <a:lnTo>
                    <a:pt x="1984743" y="3638994"/>
                  </a:lnTo>
                  <a:lnTo>
                    <a:pt x="1866925" y="3638994"/>
                  </a:lnTo>
                  <a:lnTo>
                    <a:pt x="1866925" y="3417252"/>
                  </a:lnTo>
                  <a:lnTo>
                    <a:pt x="2224684" y="3417252"/>
                  </a:lnTo>
                  <a:lnTo>
                    <a:pt x="2224684" y="3638994"/>
                  </a:lnTo>
                  <a:lnTo>
                    <a:pt x="2202408" y="3638994"/>
                  </a:lnTo>
                  <a:lnTo>
                    <a:pt x="2209279" y="3648557"/>
                  </a:lnTo>
                  <a:lnTo>
                    <a:pt x="2234323" y="3648557"/>
                  </a:lnTo>
                  <a:lnTo>
                    <a:pt x="2234323" y="3407613"/>
                  </a:lnTo>
                  <a:close/>
                </a:path>
                <a:path w="2346960" h="4655185">
                  <a:moveTo>
                    <a:pt x="2274938" y="3365614"/>
                  </a:moveTo>
                  <a:lnTo>
                    <a:pt x="1816671" y="3365614"/>
                  </a:lnTo>
                  <a:lnTo>
                    <a:pt x="1816671" y="3686365"/>
                  </a:lnTo>
                  <a:lnTo>
                    <a:pt x="2029879" y="3686365"/>
                  </a:lnTo>
                  <a:lnTo>
                    <a:pt x="2028710" y="3667048"/>
                  </a:lnTo>
                  <a:lnTo>
                    <a:pt x="1835950" y="3667048"/>
                  </a:lnTo>
                  <a:lnTo>
                    <a:pt x="1835950" y="3384893"/>
                  </a:lnTo>
                  <a:lnTo>
                    <a:pt x="2255659" y="3384893"/>
                  </a:lnTo>
                  <a:lnTo>
                    <a:pt x="2255659" y="3667048"/>
                  </a:lnTo>
                  <a:lnTo>
                    <a:pt x="2222347" y="3667048"/>
                  </a:lnTo>
                  <a:lnTo>
                    <a:pt x="2236012" y="3686365"/>
                  </a:lnTo>
                  <a:lnTo>
                    <a:pt x="2274938" y="3686365"/>
                  </a:lnTo>
                  <a:lnTo>
                    <a:pt x="2274938" y="3365614"/>
                  </a:lnTo>
                  <a:close/>
                </a:path>
                <a:path w="2346960" h="4655185">
                  <a:moveTo>
                    <a:pt x="2346414" y="4245457"/>
                  </a:moveTo>
                  <a:lnTo>
                    <a:pt x="2346274" y="4237736"/>
                  </a:lnTo>
                  <a:lnTo>
                    <a:pt x="2339975" y="4231551"/>
                  </a:lnTo>
                  <a:lnTo>
                    <a:pt x="2317851" y="4231538"/>
                  </a:lnTo>
                  <a:lnTo>
                    <a:pt x="2317851" y="4259885"/>
                  </a:lnTo>
                  <a:lnTo>
                    <a:pt x="2315502" y="4287139"/>
                  </a:lnTo>
                  <a:lnTo>
                    <a:pt x="2299805" y="4348277"/>
                  </a:lnTo>
                  <a:lnTo>
                    <a:pt x="2273376" y="4380382"/>
                  </a:lnTo>
                  <a:lnTo>
                    <a:pt x="2260993" y="4384637"/>
                  </a:lnTo>
                  <a:lnTo>
                    <a:pt x="2260993" y="4381779"/>
                  </a:lnTo>
                  <a:lnTo>
                    <a:pt x="2260993" y="4270045"/>
                  </a:lnTo>
                  <a:lnTo>
                    <a:pt x="2260993" y="4259859"/>
                  </a:lnTo>
                  <a:lnTo>
                    <a:pt x="2272284" y="4259859"/>
                  </a:lnTo>
                  <a:lnTo>
                    <a:pt x="2317851" y="4259885"/>
                  </a:lnTo>
                  <a:lnTo>
                    <a:pt x="2317851" y="4231538"/>
                  </a:lnTo>
                  <a:lnTo>
                    <a:pt x="2260993" y="4231500"/>
                  </a:lnTo>
                  <a:lnTo>
                    <a:pt x="2260993" y="4197591"/>
                  </a:lnTo>
                  <a:lnTo>
                    <a:pt x="2257818" y="4194416"/>
                  </a:lnTo>
                  <a:lnTo>
                    <a:pt x="2204897" y="4194416"/>
                  </a:lnTo>
                  <a:lnTo>
                    <a:pt x="2204897" y="4312729"/>
                  </a:lnTo>
                  <a:lnTo>
                    <a:pt x="2175535" y="4341355"/>
                  </a:lnTo>
                  <a:lnTo>
                    <a:pt x="2182469" y="4381779"/>
                  </a:lnTo>
                  <a:lnTo>
                    <a:pt x="2146160" y="4362691"/>
                  </a:lnTo>
                  <a:lnTo>
                    <a:pt x="2109863" y="4381779"/>
                  </a:lnTo>
                  <a:lnTo>
                    <a:pt x="2116798" y="4341355"/>
                  </a:lnTo>
                  <a:lnTo>
                    <a:pt x="2087422" y="4312729"/>
                  </a:lnTo>
                  <a:lnTo>
                    <a:pt x="2128012" y="4306836"/>
                  </a:lnTo>
                  <a:lnTo>
                    <a:pt x="2146160" y="4270045"/>
                  </a:lnTo>
                  <a:lnTo>
                    <a:pt x="2164308" y="4306836"/>
                  </a:lnTo>
                  <a:lnTo>
                    <a:pt x="2204897" y="4312729"/>
                  </a:lnTo>
                  <a:lnTo>
                    <a:pt x="2204897" y="4194416"/>
                  </a:lnTo>
                  <a:lnTo>
                    <a:pt x="2034514" y="4194416"/>
                  </a:lnTo>
                  <a:lnTo>
                    <a:pt x="2031339" y="4197591"/>
                  </a:lnTo>
                  <a:lnTo>
                    <a:pt x="2031339" y="4231500"/>
                  </a:lnTo>
                  <a:lnTo>
                    <a:pt x="2031339" y="4259885"/>
                  </a:lnTo>
                  <a:lnTo>
                    <a:pt x="2031339" y="4384637"/>
                  </a:lnTo>
                  <a:lnTo>
                    <a:pt x="2024938" y="4383011"/>
                  </a:lnTo>
                  <a:lnTo>
                    <a:pt x="1992566" y="4348327"/>
                  </a:lnTo>
                  <a:lnTo>
                    <a:pt x="1976843" y="4287101"/>
                  </a:lnTo>
                  <a:lnTo>
                    <a:pt x="1974494" y="4259885"/>
                  </a:lnTo>
                  <a:lnTo>
                    <a:pt x="2031339" y="4259885"/>
                  </a:lnTo>
                  <a:lnTo>
                    <a:pt x="2031339" y="4231500"/>
                  </a:lnTo>
                  <a:lnTo>
                    <a:pt x="1952345" y="4231551"/>
                  </a:lnTo>
                  <a:lnTo>
                    <a:pt x="1946046" y="4237736"/>
                  </a:lnTo>
                  <a:lnTo>
                    <a:pt x="1945906" y="4245457"/>
                  </a:lnTo>
                  <a:lnTo>
                    <a:pt x="1946338" y="4263898"/>
                  </a:lnTo>
                  <a:lnTo>
                    <a:pt x="1950593" y="4303712"/>
                  </a:lnTo>
                  <a:lnTo>
                    <a:pt x="1962975" y="4350994"/>
                  </a:lnTo>
                  <a:lnTo>
                    <a:pt x="1987778" y="4391876"/>
                  </a:lnTo>
                  <a:lnTo>
                    <a:pt x="2032495" y="4413351"/>
                  </a:lnTo>
                  <a:lnTo>
                    <a:pt x="2042337" y="4445787"/>
                  </a:lnTo>
                  <a:lnTo>
                    <a:pt x="2060943" y="4473245"/>
                  </a:lnTo>
                  <a:lnTo>
                    <a:pt x="2086660" y="4494060"/>
                  </a:lnTo>
                  <a:lnTo>
                    <a:pt x="2117814" y="4506607"/>
                  </a:lnTo>
                  <a:lnTo>
                    <a:pt x="2117814" y="4595825"/>
                  </a:lnTo>
                  <a:lnTo>
                    <a:pt x="2079574" y="4595825"/>
                  </a:lnTo>
                  <a:lnTo>
                    <a:pt x="2077402" y="4596943"/>
                  </a:lnTo>
                  <a:lnTo>
                    <a:pt x="2076081" y="4598860"/>
                  </a:lnTo>
                  <a:lnTo>
                    <a:pt x="2043391" y="4645749"/>
                  </a:lnTo>
                  <a:lnTo>
                    <a:pt x="2043201" y="4648568"/>
                  </a:lnTo>
                  <a:lnTo>
                    <a:pt x="2045652" y="4653254"/>
                  </a:lnTo>
                  <a:lnTo>
                    <a:pt x="2048078" y="4654728"/>
                  </a:lnTo>
                  <a:lnTo>
                    <a:pt x="2245563" y="4654728"/>
                  </a:lnTo>
                  <a:lnTo>
                    <a:pt x="2248738" y="4651540"/>
                  </a:lnTo>
                  <a:lnTo>
                    <a:pt x="2248649" y="4645749"/>
                  </a:lnTo>
                  <a:lnTo>
                    <a:pt x="2248014" y="4644517"/>
                  </a:lnTo>
                  <a:lnTo>
                    <a:pt x="2247112" y="4643120"/>
                  </a:lnTo>
                  <a:lnTo>
                    <a:pt x="2216239" y="4598860"/>
                  </a:lnTo>
                  <a:lnTo>
                    <a:pt x="2214918" y="4596943"/>
                  </a:lnTo>
                  <a:lnTo>
                    <a:pt x="2212746" y="4595812"/>
                  </a:lnTo>
                  <a:lnTo>
                    <a:pt x="2174519" y="4595812"/>
                  </a:lnTo>
                  <a:lnTo>
                    <a:pt x="2174519" y="4506607"/>
                  </a:lnTo>
                  <a:lnTo>
                    <a:pt x="2205685" y="4494060"/>
                  </a:lnTo>
                  <a:lnTo>
                    <a:pt x="2231402" y="4473232"/>
                  </a:lnTo>
                  <a:lnTo>
                    <a:pt x="2249995" y="4445787"/>
                  </a:lnTo>
                  <a:lnTo>
                    <a:pt x="2259838" y="4413351"/>
                  </a:lnTo>
                  <a:lnTo>
                    <a:pt x="2272284" y="4411180"/>
                  </a:lnTo>
                  <a:lnTo>
                    <a:pt x="2283904" y="4406874"/>
                  </a:lnTo>
                  <a:lnTo>
                    <a:pt x="2294674" y="4400435"/>
                  </a:lnTo>
                  <a:lnTo>
                    <a:pt x="2304567" y="4391863"/>
                  </a:lnTo>
                  <a:lnTo>
                    <a:pt x="2308949" y="4384637"/>
                  </a:lnTo>
                  <a:lnTo>
                    <a:pt x="2329357" y="4350994"/>
                  </a:lnTo>
                  <a:lnTo>
                    <a:pt x="2341740" y="4303712"/>
                  </a:lnTo>
                  <a:lnTo>
                    <a:pt x="2345994" y="4263898"/>
                  </a:lnTo>
                  <a:lnTo>
                    <a:pt x="2346083" y="4259846"/>
                  </a:lnTo>
                  <a:lnTo>
                    <a:pt x="2346414" y="4245457"/>
                  </a:lnTo>
                  <a:close/>
                </a:path>
              </a:pathLst>
            </a:custGeom>
            <a:solidFill>
              <a:srgbClr val="7F944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4414903" y="5278837"/>
              <a:ext cx="210505" cy="1532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4355" y="9216623"/>
            <a:ext cx="10811739" cy="1968270"/>
            <a:chOff x="266701" y="6598087"/>
            <a:chExt cx="7740015" cy="1409065"/>
          </a:xfrm>
        </p:grpSpPr>
        <p:sp>
          <p:nvSpPr>
            <p:cNvPr id="3" name="object 3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B097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6A2C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2922" y="121111"/>
            <a:ext cx="270537" cy="11044133"/>
          </a:xfrm>
          <a:custGeom>
            <a:avLst/>
            <a:gdLst/>
            <a:ahLst/>
            <a:cxnLst/>
            <a:rect l="l" t="t" r="r" b="b"/>
            <a:pathLst>
              <a:path w="193675" h="7906384">
                <a:moveTo>
                  <a:pt x="193471" y="0"/>
                </a:moveTo>
                <a:lnTo>
                  <a:pt x="0" y="0"/>
                </a:lnTo>
                <a:lnTo>
                  <a:pt x="0" y="7905953"/>
                </a:lnTo>
                <a:lnTo>
                  <a:pt x="193471" y="7905953"/>
                </a:lnTo>
                <a:lnTo>
                  <a:pt x="193471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7" name="object 7"/>
          <p:cNvSpPr txBox="1"/>
          <p:nvPr/>
        </p:nvSpPr>
        <p:spPr>
          <a:xfrm>
            <a:off x="5510919" y="1038155"/>
            <a:ext cx="8974745" cy="169939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541089" lvl="1" indent="-524236">
              <a:spcBef>
                <a:spcPts val="140"/>
              </a:spcBef>
              <a:buAutoNum type="arabicPeriod" startAt="4"/>
              <a:tabLst>
                <a:tab pos="541976" algn="l"/>
              </a:tabLst>
            </a:pPr>
            <a:r>
              <a:rPr sz="2235" b="1" spc="-49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endParaRPr sz="2235">
              <a:latin typeface="Arial"/>
              <a:cs typeface="Arial"/>
            </a:endParaRPr>
          </a:p>
          <a:p>
            <a:pPr lvl="1">
              <a:spcBef>
                <a:spcPts val="56"/>
              </a:spcBef>
              <a:buClr>
                <a:srgbClr val="6A2C8E"/>
              </a:buClr>
              <a:buFont typeface="Arial"/>
              <a:buAutoNum type="arabicPeriod" startAt="4"/>
            </a:pPr>
            <a:endParaRPr sz="1746">
              <a:latin typeface="Arial"/>
              <a:cs typeface="Arial"/>
            </a:endParaRPr>
          </a:p>
          <a:p>
            <a:pPr marL="579232" lvl="2" indent="-562378">
              <a:buAutoNum type="arabicPeriod"/>
              <a:tabLst>
                <a:tab pos="580119" algn="l"/>
              </a:tabLst>
            </a:pPr>
            <a:r>
              <a:rPr sz="1676" b="1" spc="-28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r>
              <a:rPr sz="1676" b="1" spc="-77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6A2C8E"/>
                </a:solidFill>
                <a:latin typeface="Arial"/>
                <a:cs typeface="Arial"/>
              </a:rPr>
              <a:t>Nedir?</a:t>
            </a:r>
            <a:endParaRPr sz="1676">
              <a:latin typeface="Arial"/>
              <a:cs typeface="Arial"/>
            </a:endParaRPr>
          </a:p>
          <a:p>
            <a:pPr>
              <a:spcBef>
                <a:spcPts val="63"/>
              </a:spcBef>
            </a:pPr>
            <a:endParaRPr sz="1746">
              <a:latin typeface="Arial"/>
              <a:cs typeface="Arial"/>
            </a:endParaRPr>
          </a:p>
          <a:p>
            <a:pPr marL="17741" marR="7096">
              <a:lnSpc>
                <a:spcPct val="113599"/>
              </a:lnSpc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işletmenin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mal veya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hizmetini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diğer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işletmenin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mal veya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hizmetinden ayıran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her türlü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işarete </a:t>
            </a:r>
            <a:r>
              <a:rPr sz="1537" b="1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49" dirty="0">
                <a:solidFill>
                  <a:srgbClr val="6A2C8E"/>
                </a:solidFill>
                <a:latin typeface="Arial"/>
                <a:cs typeface="Arial"/>
              </a:rPr>
              <a:t>denir. 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Kişilerin isimleri,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sloganlar, şekiller,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sayılar </a:t>
            </a:r>
            <a:r>
              <a:rPr sz="1537" spc="-21" dirty="0">
                <a:solidFill>
                  <a:srgbClr val="6A2C8E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her türlü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işaret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tesciline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konu</a:t>
            </a:r>
            <a:r>
              <a:rPr sz="1537" spc="28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olabilir.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0920" y="3489845"/>
            <a:ext cx="6291547" cy="161309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Tescil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Başvurusuna ilişkin olarak öncelikle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olarak tescili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düşü-  nülen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ibarenin, başvurusu yapılmış mevcut markalar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benzer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olup olmadı-  ğının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araştırılması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gerekmektedir.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Aynı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sınıfından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daha önce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benzer 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bir</a:t>
            </a:r>
            <a:r>
              <a:rPr sz="1537" spc="-70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başvurusu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yapılmış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ise,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başvurusu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ayırt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edici</a:t>
            </a: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olmadığı</a:t>
            </a:r>
            <a:endParaRPr sz="1537">
              <a:latin typeface="Arial"/>
              <a:cs typeface="Arial"/>
            </a:endParaRPr>
          </a:p>
          <a:p>
            <a:pPr marL="17741" marR="152569">
              <a:lnSpc>
                <a:spcPct val="113599"/>
              </a:lnSpc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için ret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edilebilmektedir. </a:t>
            </a:r>
            <a:r>
              <a:rPr sz="1537" spc="-21" dirty="0">
                <a:solidFill>
                  <a:srgbClr val="6A2C8E"/>
                </a:solidFill>
                <a:latin typeface="Arial"/>
                <a:cs typeface="Arial"/>
              </a:rPr>
              <a:t>Bu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nedenle </a:t>
            </a:r>
            <a:r>
              <a:rPr sz="1537" b="1" spc="-49" dirty="0">
                <a:solidFill>
                  <a:srgbClr val="6A2C8E"/>
                </a:solidFill>
                <a:latin typeface="Arial"/>
                <a:cs typeface="Arial"/>
                <a:hlinkClick r:id="rId2"/>
              </a:rPr>
              <a:t>www.tpe.gov.tr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linki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üzerinden marka  yeniliği</a:t>
            </a:r>
            <a:r>
              <a:rPr sz="1537" spc="-70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araştırılmalıdır.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1151" y="5618665"/>
            <a:ext cx="2391373" cy="215234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tescilinde </a:t>
            </a:r>
            <a:r>
              <a:rPr sz="1537" spc="-21" dirty="0">
                <a:solidFill>
                  <a:srgbClr val="6A2C8E"/>
                </a:solidFill>
                <a:latin typeface="Arial"/>
                <a:cs typeface="Arial"/>
              </a:rPr>
              <a:t>en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önemli 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unsur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markaya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konu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olan  işaretin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ayırt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ediciliğidir. Ayırt 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edicilik;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tesciline</a:t>
            </a:r>
            <a:r>
              <a:rPr sz="1537" spc="-189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konu 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olan isim,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işaret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şeklin 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diğer mal </a:t>
            </a:r>
            <a:r>
              <a:rPr sz="1537" spc="-21" dirty="0">
                <a:solidFill>
                  <a:srgbClr val="6A2C8E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hizmetlerden 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bariz bir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şekilde farklı olması 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kriteridir.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0920" y="8013585"/>
            <a:ext cx="5220041" cy="53459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marR="7096">
              <a:lnSpc>
                <a:spcPct val="113599"/>
              </a:lnSpc>
              <a:spcBef>
                <a:spcPts val="140"/>
              </a:spcBef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koruması başvuru yaptığımız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tarih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itibariyle başlamakta-  </a:t>
            </a:r>
            <a:r>
              <a:rPr sz="1537" spc="-49" dirty="0">
                <a:solidFill>
                  <a:srgbClr val="6A2C8E"/>
                </a:solidFill>
                <a:latin typeface="Arial"/>
                <a:cs typeface="Arial"/>
              </a:rPr>
              <a:t>dır. 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Tüm süreç 10-14 </a:t>
            </a:r>
            <a:r>
              <a:rPr sz="1537" spc="-21" dirty="0">
                <a:solidFill>
                  <a:srgbClr val="6A2C8E"/>
                </a:solidFill>
                <a:latin typeface="Arial"/>
                <a:cs typeface="Arial"/>
              </a:rPr>
              <a:t>ay</a:t>
            </a:r>
            <a:r>
              <a:rPr sz="1537" spc="-224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6A2C8E"/>
                </a:solidFill>
                <a:latin typeface="Arial"/>
                <a:cs typeface="Arial"/>
              </a:rPr>
              <a:t>sürmektedir.</a:t>
            </a:r>
            <a:endParaRPr sz="153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17806" y="3047047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013460" y="1064412"/>
                </a:moveTo>
                <a:lnTo>
                  <a:pt x="369684" y="1064412"/>
                </a:lnTo>
                <a:lnTo>
                  <a:pt x="355262" y="1159053"/>
                </a:lnTo>
                <a:lnTo>
                  <a:pt x="311834" y="1236379"/>
                </a:lnTo>
                <a:lnTo>
                  <a:pt x="266155" y="1288536"/>
                </a:lnTo>
                <a:lnTo>
                  <a:pt x="244982" y="1307668"/>
                </a:lnTo>
                <a:lnTo>
                  <a:pt x="356368" y="1280498"/>
                </a:lnTo>
                <a:lnTo>
                  <a:pt x="424026" y="1254804"/>
                </a:lnTo>
                <a:lnTo>
                  <a:pt x="475431" y="1215613"/>
                </a:lnTo>
                <a:lnTo>
                  <a:pt x="538060" y="1147953"/>
                </a:lnTo>
                <a:lnTo>
                  <a:pt x="918836" y="1147953"/>
                </a:lnTo>
                <a:lnTo>
                  <a:pt x="948144" y="1128459"/>
                </a:lnTo>
                <a:lnTo>
                  <a:pt x="982815" y="1098482"/>
                </a:lnTo>
                <a:lnTo>
                  <a:pt x="1013460" y="1064412"/>
                </a:lnTo>
                <a:close/>
              </a:path>
              <a:path w="1978025" h="1308100">
                <a:moveTo>
                  <a:pt x="918836" y="1147953"/>
                </a:moveTo>
                <a:lnTo>
                  <a:pt x="538060" y="1147953"/>
                </a:lnTo>
                <a:lnTo>
                  <a:pt x="581407" y="1170953"/>
                </a:lnTo>
                <a:lnTo>
                  <a:pt x="627972" y="1188021"/>
                </a:lnTo>
                <a:lnTo>
                  <a:pt x="677272" y="1198641"/>
                </a:lnTo>
                <a:lnTo>
                  <a:pt x="728827" y="1202296"/>
                </a:lnTo>
                <a:lnTo>
                  <a:pt x="777442" y="1199063"/>
                </a:lnTo>
                <a:lnTo>
                  <a:pt x="824094" y="1189645"/>
                </a:lnTo>
                <a:lnTo>
                  <a:pt x="868370" y="1174459"/>
                </a:lnTo>
                <a:lnTo>
                  <a:pt x="909858" y="1153924"/>
                </a:lnTo>
                <a:lnTo>
                  <a:pt x="918836" y="1147953"/>
                </a:lnTo>
                <a:close/>
              </a:path>
              <a:path w="1978025" h="1308100">
                <a:moveTo>
                  <a:pt x="616889" y="170230"/>
                </a:moveTo>
                <a:lnTo>
                  <a:pt x="571004" y="174077"/>
                </a:lnTo>
                <a:lnTo>
                  <a:pt x="527596" y="185199"/>
                </a:lnTo>
                <a:lnTo>
                  <a:pt x="487292" y="202966"/>
                </a:lnTo>
                <a:lnTo>
                  <a:pt x="450724" y="226749"/>
                </a:lnTo>
                <a:lnTo>
                  <a:pt x="418518" y="255918"/>
                </a:lnTo>
                <a:lnTo>
                  <a:pt x="391305" y="289844"/>
                </a:lnTo>
                <a:lnTo>
                  <a:pt x="369714" y="327897"/>
                </a:lnTo>
                <a:lnTo>
                  <a:pt x="354372" y="369448"/>
                </a:lnTo>
                <a:lnTo>
                  <a:pt x="345909" y="413867"/>
                </a:lnTo>
                <a:lnTo>
                  <a:pt x="325272" y="413867"/>
                </a:lnTo>
                <a:lnTo>
                  <a:pt x="277375" y="417411"/>
                </a:lnTo>
                <a:lnTo>
                  <a:pt x="231603" y="427699"/>
                </a:lnTo>
                <a:lnTo>
                  <a:pt x="188470" y="444219"/>
                </a:lnTo>
                <a:lnTo>
                  <a:pt x="148489" y="466457"/>
                </a:lnTo>
                <a:lnTo>
                  <a:pt x="112174" y="493900"/>
                </a:lnTo>
                <a:lnTo>
                  <a:pt x="80037" y="526036"/>
                </a:lnTo>
                <a:lnTo>
                  <a:pt x="52592" y="562351"/>
                </a:lnTo>
                <a:lnTo>
                  <a:pt x="30353" y="602332"/>
                </a:lnTo>
                <a:lnTo>
                  <a:pt x="13832" y="645466"/>
                </a:lnTo>
                <a:lnTo>
                  <a:pt x="3543" y="691239"/>
                </a:lnTo>
                <a:lnTo>
                  <a:pt x="0" y="739140"/>
                </a:lnTo>
                <a:lnTo>
                  <a:pt x="3543" y="787037"/>
                </a:lnTo>
                <a:lnTo>
                  <a:pt x="13832" y="832808"/>
                </a:lnTo>
                <a:lnTo>
                  <a:pt x="30353" y="875941"/>
                </a:lnTo>
                <a:lnTo>
                  <a:pt x="52592" y="915922"/>
                </a:lnTo>
                <a:lnTo>
                  <a:pt x="80037" y="952237"/>
                </a:lnTo>
                <a:lnTo>
                  <a:pt x="112174" y="984374"/>
                </a:lnTo>
                <a:lnTo>
                  <a:pt x="148489" y="1011819"/>
                </a:lnTo>
                <a:lnTo>
                  <a:pt x="188470" y="1034058"/>
                </a:lnTo>
                <a:lnTo>
                  <a:pt x="231603" y="1050579"/>
                </a:lnTo>
                <a:lnTo>
                  <a:pt x="277375" y="1060868"/>
                </a:lnTo>
                <a:lnTo>
                  <a:pt x="325272" y="1064412"/>
                </a:lnTo>
                <a:lnTo>
                  <a:pt x="1013460" y="1064412"/>
                </a:lnTo>
                <a:lnTo>
                  <a:pt x="1289212" y="1154536"/>
                </a:lnTo>
                <a:lnTo>
                  <a:pt x="1489300" y="1144522"/>
                </a:lnTo>
                <a:lnTo>
                  <a:pt x="1611202" y="1094453"/>
                </a:lnTo>
                <a:lnTo>
                  <a:pt x="1652396" y="1064412"/>
                </a:lnTo>
                <a:lnTo>
                  <a:pt x="1700293" y="1060868"/>
                </a:lnTo>
                <a:lnTo>
                  <a:pt x="1746064" y="1050579"/>
                </a:lnTo>
                <a:lnTo>
                  <a:pt x="1789196" y="1034058"/>
                </a:lnTo>
                <a:lnTo>
                  <a:pt x="1829175" y="1011819"/>
                </a:lnTo>
                <a:lnTo>
                  <a:pt x="1865489" y="984374"/>
                </a:lnTo>
                <a:lnTo>
                  <a:pt x="1897624" y="952237"/>
                </a:lnTo>
                <a:lnTo>
                  <a:pt x="1925067" y="915922"/>
                </a:lnTo>
                <a:lnTo>
                  <a:pt x="1947305" y="875941"/>
                </a:lnTo>
                <a:lnTo>
                  <a:pt x="1963825" y="832808"/>
                </a:lnTo>
                <a:lnTo>
                  <a:pt x="1974113" y="787037"/>
                </a:lnTo>
                <a:lnTo>
                  <a:pt x="1977656" y="739140"/>
                </a:lnTo>
                <a:lnTo>
                  <a:pt x="1973874" y="689669"/>
                </a:lnTo>
                <a:lnTo>
                  <a:pt x="1962905" y="642490"/>
                </a:lnTo>
                <a:lnTo>
                  <a:pt x="1945316" y="598168"/>
                </a:lnTo>
                <a:lnTo>
                  <a:pt x="1921674" y="557270"/>
                </a:lnTo>
                <a:lnTo>
                  <a:pt x="1892546" y="520360"/>
                </a:lnTo>
                <a:lnTo>
                  <a:pt x="1858499" y="488004"/>
                </a:lnTo>
                <a:lnTo>
                  <a:pt x="1820100" y="460768"/>
                </a:lnTo>
                <a:lnTo>
                  <a:pt x="1827161" y="444012"/>
                </a:lnTo>
                <a:lnTo>
                  <a:pt x="1832394" y="426389"/>
                </a:lnTo>
                <a:lnTo>
                  <a:pt x="1835645" y="408004"/>
                </a:lnTo>
                <a:lnTo>
                  <a:pt x="1836762" y="388962"/>
                </a:lnTo>
                <a:lnTo>
                  <a:pt x="1830881" y="345198"/>
                </a:lnTo>
                <a:lnTo>
                  <a:pt x="1814285" y="305872"/>
                </a:lnTo>
                <a:lnTo>
                  <a:pt x="1788542" y="272553"/>
                </a:lnTo>
                <a:lnTo>
                  <a:pt x="1755223" y="246810"/>
                </a:lnTo>
                <a:lnTo>
                  <a:pt x="1753421" y="246049"/>
                </a:lnTo>
                <a:lnTo>
                  <a:pt x="1590624" y="246049"/>
                </a:lnTo>
                <a:lnTo>
                  <a:pt x="1563393" y="207002"/>
                </a:lnTo>
                <a:lnTo>
                  <a:pt x="1554610" y="196545"/>
                </a:lnTo>
                <a:lnTo>
                  <a:pt x="733806" y="196545"/>
                </a:lnTo>
                <a:lnTo>
                  <a:pt x="706475" y="185323"/>
                </a:lnTo>
                <a:lnTo>
                  <a:pt x="677757" y="177068"/>
                </a:lnTo>
                <a:lnTo>
                  <a:pt x="647834" y="171972"/>
                </a:lnTo>
                <a:lnTo>
                  <a:pt x="616889" y="170230"/>
                </a:lnTo>
                <a:close/>
              </a:path>
              <a:path w="1978025" h="1308100">
                <a:moveTo>
                  <a:pt x="1672132" y="224332"/>
                </a:moveTo>
                <a:lnTo>
                  <a:pt x="1650253" y="225791"/>
                </a:lnTo>
                <a:lnTo>
                  <a:pt x="1629263" y="230033"/>
                </a:lnTo>
                <a:lnTo>
                  <a:pt x="1609332" y="236854"/>
                </a:lnTo>
                <a:lnTo>
                  <a:pt x="1590624" y="246049"/>
                </a:lnTo>
                <a:lnTo>
                  <a:pt x="1753421" y="246049"/>
                </a:lnTo>
                <a:lnTo>
                  <a:pt x="1715896" y="230213"/>
                </a:lnTo>
                <a:lnTo>
                  <a:pt x="1672132" y="224332"/>
                </a:lnTo>
                <a:close/>
              </a:path>
              <a:path w="1978025" h="1308100">
                <a:moveTo>
                  <a:pt x="1144511" y="0"/>
                </a:moveTo>
                <a:lnTo>
                  <a:pt x="1095287" y="2268"/>
                </a:lnTo>
                <a:lnTo>
                  <a:pt x="1047343" y="8937"/>
                </a:lnTo>
                <a:lnTo>
                  <a:pt x="1000878" y="19806"/>
                </a:lnTo>
                <a:lnTo>
                  <a:pt x="956092" y="34674"/>
                </a:lnTo>
                <a:lnTo>
                  <a:pt x="913183" y="53338"/>
                </a:lnTo>
                <a:lnTo>
                  <a:pt x="872353" y="75597"/>
                </a:lnTo>
                <a:lnTo>
                  <a:pt x="833801" y="101248"/>
                </a:lnTo>
                <a:lnTo>
                  <a:pt x="797726" y="130091"/>
                </a:lnTo>
                <a:lnTo>
                  <a:pt x="764327" y="161924"/>
                </a:lnTo>
                <a:lnTo>
                  <a:pt x="733806" y="196545"/>
                </a:lnTo>
                <a:lnTo>
                  <a:pt x="1554610" y="196545"/>
                </a:lnTo>
                <a:lnTo>
                  <a:pt x="1499198" y="137160"/>
                </a:lnTo>
                <a:lnTo>
                  <a:pt x="1462667" y="106804"/>
                </a:lnTo>
                <a:lnTo>
                  <a:pt x="1423472" y="79784"/>
                </a:lnTo>
                <a:lnTo>
                  <a:pt x="1381829" y="56319"/>
                </a:lnTo>
                <a:lnTo>
                  <a:pt x="1337956" y="36629"/>
                </a:lnTo>
                <a:lnTo>
                  <a:pt x="1292070" y="20933"/>
                </a:lnTo>
                <a:lnTo>
                  <a:pt x="1244389" y="9449"/>
                </a:lnTo>
                <a:lnTo>
                  <a:pt x="1195130" y="2399"/>
                </a:lnTo>
                <a:lnTo>
                  <a:pt x="1144511" y="0"/>
                </a:lnTo>
                <a:close/>
              </a:path>
            </a:pathLst>
          </a:custGeom>
          <a:solidFill>
            <a:srgbClr val="6A2C8E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2" name="object 12"/>
          <p:cNvSpPr txBox="1"/>
          <p:nvPr/>
        </p:nvSpPr>
        <p:spPr>
          <a:xfrm>
            <a:off x="12019699" y="3706163"/>
            <a:ext cx="2359441" cy="49080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3073" spc="-154" dirty="0">
                <a:solidFill>
                  <a:srgbClr val="6A2C8E"/>
                </a:solidFill>
                <a:latin typeface="Calibri"/>
                <a:cs typeface="Calibri"/>
              </a:rPr>
              <a:t>MARKAYENİMİ?</a:t>
            </a:r>
            <a:endParaRPr sz="3073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65236" y="5702972"/>
            <a:ext cx="2763029" cy="1827236"/>
          </a:xfrm>
          <a:custGeom>
            <a:avLst/>
            <a:gdLst/>
            <a:ahLst/>
            <a:cxnLst/>
            <a:rect l="l" t="t" r="r" b="b"/>
            <a:pathLst>
              <a:path w="1978025" h="1308100">
                <a:moveTo>
                  <a:pt x="1620702" y="1147965"/>
                </a:moveTo>
                <a:lnTo>
                  <a:pt x="1439595" y="1147965"/>
                </a:lnTo>
                <a:lnTo>
                  <a:pt x="1502225" y="1215619"/>
                </a:lnTo>
                <a:lnTo>
                  <a:pt x="1553629" y="1254806"/>
                </a:lnTo>
                <a:lnTo>
                  <a:pt x="1621282" y="1280498"/>
                </a:lnTo>
                <a:lnTo>
                  <a:pt x="1732661" y="1307668"/>
                </a:lnTo>
                <a:lnTo>
                  <a:pt x="1711490" y="1288536"/>
                </a:lnTo>
                <a:lnTo>
                  <a:pt x="1665816" y="1236379"/>
                </a:lnTo>
                <a:lnTo>
                  <a:pt x="1622391" y="1159053"/>
                </a:lnTo>
                <a:lnTo>
                  <a:pt x="1620702" y="1147965"/>
                </a:lnTo>
                <a:close/>
              </a:path>
              <a:path w="1978025" h="1308100">
                <a:moveTo>
                  <a:pt x="1607972" y="1064412"/>
                </a:moveTo>
                <a:lnTo>
                  <a:pt x="964196" y="1064412"/>
                </a:lnTo>
                <a:lnTo>
                  <a:pt x="994840" y="1098486"/>
                </a:lnTo>
                <a:lnTo>
                  <a:pt x="1029510" y="1128465"/>
                </a:lnTo>
                <a:lnTo>
                  <a:pt x="1067794" y="1153929"/>
                </a:lnTo>
                <a:lnTo>
                  <a:pt x="1109280" y="1174463"/>
                </a:lnTo>
                <a:lnTo>
                  <a:pt x="1153556" y="1189647"/>
                </a:lnTo>
                <a:lnTo>
                  <a:pt x="1200209" y="1199064"/>
                </a:lnTo>
                <a:lnTo>
                  <a:pt x="1248829" y="1202296"/>
                </a:lnTo>
                <a:lnTo>
                  <a:pt x="1300383" y="1198641"/>
                </a:lnTo>
                <a:lnTo>
                  <a:pt x="1349684" y="1188023"/>
                </a:lnTo>
                <a:lnTo>
                  <a:pt x="1396249" y="1170958"/>
                </a:lnTo>
                <a:lnTo>
                  <a:pt x="1439595" y="1147965"/>
                </a:lnTo>
                <a:lnTo>
                  <a:pt x="1620702" y="1147965"/>
                </a:lnTo>
                <a:lnTo>
                  <a:pt x="1607972" y="1064412"/>
                </a:lnTo>
                <a:close/>
              </a:path>
              <a:path w="1978025" h="1308100">
                <a:moveTo>
                  <a:pt x="305523" y="224332"/>
                </a:moveTo>
                <a:lnTo>
                  <a:pt x="261759" y="230213"/>
                </a:lnTo>
                <a:lnTo>
                  <a:pt x="222433" y="246810"/>
                </a:lnTo>
                <a:lnTo>
                  <a:pt x="189114" y="272553"/>
                </a:lnTo>
                <a:lnTo>
                  <a:pt x="163371" y="305872"/>
                </a:lnTo>
                <a:lnTo>
                  <a:pt x="146774" y="345198"/>
                </a:lnTo>
                <a:lnTo>
                  <a:pt x="140893" y="388962"/>
                </a:lnTo>
                <a:lnTo>
                  <a:pt x="142011" y="408004"/>
                </a:lnTo>
                <a:lnTo>
                  <a:pt x="145262" y="426389"/>
                </a:lnTo>
                <a:lnTo>
                  <a:pt x="150494" y="444012"/>
                </a:lnTo>
                <a:lnTo>
                  <a:pt x="157556" y="460768"/>
                </a:lnTo>
                <a:lnTo>
                  <a:pt x="119157" y="488004"/>
                </a:lnTo>
                <a:lnTo>
                  <a:pt x="85110" y="520360"/>
                </a:lnTo>
                <a:lnTo>
                  <a:pt x="55982" y="557270"/>
                </a:lnTo>
                <a:lnTo>
                  <a:pt x="32340" y="598168"/>
                </a:lnTo>
                <a:lnTo>
                  <a:pt x="14751" y="642490"/>
                </a:lnTo>
                <a:lnTo>
                  <a:pt x="3782" y="689669"/>
                </a:lnTo>
                <a:lnTo>
                  <a:pt x="0" y="739140"/>
                </a:lnTo>
                <a:lnTo>
                  <a:pt x="3543" y="787040"/>
                </a:lnTo>
                <a:lnTo>
                  <a:pt x="13831" y="832813"/>
                </a:lnTo>
                <a:lnTo>
                  <a:pt x="30351" y="875947"/>
                </a:lnTo>
                <a:lnTo>
                  <a:pt x="52589" y="915928"/>
                </a:lnTo>
                <a:lnTo>
                  <a:pt x="80032" y="952243"/>
                </a:lnTo>
                <a:lnTo>
                  <a:pt x="112167" y="984379"/>
                </a:lnTo>
                <a:lnTo>
                  <a:pt x="148480" y="1011822"/>
                </a:lnTo>
                <a:lnTo>
                  <a:pt x="188460" y="1034060"/>
                </a:lnTo>
                <a:lnTo>
                  <a:pt x="231591" y="1050580"/>
                </a:lnTo>
                <a:lnTo>
                  <a:pt x="277362" y="1060868"/>
                </a:lnTo>
                <a:lnTo>
                  <a:pt x="325259" y="1064412"/>
                </a:lnTo>
                <a:lnTo>
                  <a:pt x="366454" y="1094453"/>
                </a:lnTo>
                <a:lnTo>
                  <a:pt x="488356" y="1144522"/>
                </a:lnTo>
                <a:lnTo>
                  <a:pt x="688444" y="1154536"/>
                </a:lnTo>
                <a:lnTo>
                  <a:pt x="964196" y="1064412"/>
                </a:lnTo>
                <a:lnTo>
                  <a:pt x="1652384" y="1064412"/>
                </a:lnTo>
                <a:lnTo>
                  <a:pt x="1700281" y="1060868"/>
                </a:lnTo>
                <a:lnTo>
                  <a:pt x="1746053" y="1050580"/>
                </a:lnTo>
                <a:lnTo>
                  <a:pt x="1789186" y="1034060"/>
                </a:lnTo>
                <a:lnTo>
                  <a:pt x="1829166" y="1011822"/>
                </a:lnTo>
                <a:lnTo>
                  <a:pt x="1865482" y="984379"/>
                </a:lnTo>
                <a:lnTo>
                  <a:pt x="1897619" y="952243"/>
                </a:lnTo>
                <a:lnTo>
                  <a:pt x="1925063" y="915928"/>
                </a:lnTo>
                <a:lnTo>
                  <a:pt x="1947303" y="875947"/>
                </a:lnTo>
                <a:lnTo>
                  <a:pt x="1963824" y="832813"/>
                </a:lnTo>
                <a:lnTo>
                  <a:pt x="1974112" y="787040"/>
                </a:lnTo>
                <a:lnTo>
                  <a:pt x="1977656" y="739140"/>
                </a:lnTo>
                <a:lnTo>
                  <a:pt x="1974112" y="691239"/>
                </a:lnTo>
                <a:lnTo>
                  <a:pt x="1963824" y="645466"/>
                </a:lnTo>
                <a:lnTo>
                  <a:pt x="1947303" y="602332"/>
                </a:lnTo>
                <a:lnTo>
                  <a:pt x="1925063" y="562351"/>
                </a:lnTo>
                <a:lnTo>
                  <a:pt x="1897619" y="526036"/>
                </a:lnTo>
                <a:lnTo>
                  <a:pt x="1865482" y="493900"/>
                </a:lnTo>
                <a:lnTo>
                  <a:pt x="1829166" y="466457"/>
                </a:lnTo>
                <a:lnTo>
                  <a:pt x="1789186" y="444219"/>
                </a:lnTo>
                <a:lnTo>
                  <a:pt x="1746053" y="427699"/>
                </a:lnTo>
                <a:lnTo>
                  <a:pt x="1700281" y="417411"/>
                </a:lnTo>
                <a:lnTo>
                  <a:pt x="1652384" y="413867"/>
                </a:lnTo>
                <a:lnTo>
                  <a:pt x="1631734" y="413867"/>
                </a:lnTo>
                <a:lnTo>
                  <a:pt x="1623275" y="369448"/>
                </a:lnTo>
                <a:lnTo>
                  <a:pt x="1607936" y="327897"/>
                </a:lnTo>
                <a:lnTo>
                  <a:pt x="1586347" y="289844"/>
                </a:lnTo>
                <a:lnTo>
                  <a:pt x="1559135" y="255918"/>
                </a:lnTo>
                <a:lnTo>
                  <a:pt x="1548240" y="246049"/>
                </a:lnTo>
                <a:lnTo>
                  <a:pt x="387032" y="246049"/>
                </a:lnTo>
                <a:lnTo>
                  <a:pt x="368324" y="236854"/>
                </a:lnTo>
                <a:lnTo>
                  <a:pt x="348392" y="230033"/>
                </a:lnTo>
                <a:lnTo>
                  <a:pt x="327403" y="225791"/>
                </a:lnTo>
                <a:lnTo>
                  <a:pt x="305523" y="224332"/>
                </a:lnTo>
                <a:close/>
              </a:path>
              <a:path w="1978025" h="1308100">
                <a:moveTo>
                  <a:pt x="833145" y="0"/>
                </a:moveTo>
                <a:lnTo>
                  <a:pt x="782525" y="2399"/>
                </a:lnTo>
                <a:lnTo>
                  <a:pt x="733266" y="9449"/>
                </a:lnTo>
                <a:lnTo>
                  <a:pt x="685585" y="20933"/>
                </a:lnTo>
                <a:lnTo>
                  <a:pt x="639699" y="36629"/>
                </a:lnTo>
                <a:lnTo>
                  <a:pt x="595826" y="56319"/>
                </a:lnTo>
                <a:lnTo>
                  <a:pt x="554184" y="79784"/>
                </a:lnTo>
                <a:lnTo>
                  <a:pt x="514988" y="106804"/>
                </a:lnTo>
                <a:lnTo>
                  <a:pt x="478458" y="137160"/>
                </a:lnTo>
                <a:lnTo>
                  <a:pt x="444810" y="170632"/>
                </a:lnTo>
                <a:lnTo>
                  <a:pt x="414262" y="207002"/>
                </a:lnTo>
                <a:lnTo>
                  <a:pt x="387032" y="246049"/>
                </a:lnTo>
                <a:lnTo>
                  <a:pt x="1548240" y="246049"/>
                </a:lnTo>
                <a:lnTo>
                  <a:pt x="1526931" y="226749"/>
                </a:lnTo>
                <a:lnTo>
                  <a:pt x="1490363" y="202966"/>
                </a:lnTo>
                <a:lnTo>
                  <a:pt x="1475796" y="196545"/>
                </a:lnTo>
                <a:lnTo>
                  <a:pt x="1243850" y="196545"/>
                </a:lnTo>
                <a:lnTo>
                  <a:pt x="1213328" y="161924"/>
                </a:lnTo>
                <a:lnTo>
                  <a:pt x="1179930" y="130091"/>
                </a:lnTo>
                <a:lnTo>
                  <a:pt x="1143855" y="101248"/>
                </a:lnTo>
                <a:lnTo>
                  <a:pt x="1105302" y="75597"/>
                </a:lnTo>
                <a:lnTo>
                  <a:pt x="1064472" y="53338"/>
                </a:lnTo>
                <a:lnTo>
                  <a:pt x="1021564" y="34674"/>
                </a:lnTo>
                <a:lnTo>
                  <a:pt x="976778" y="19806"/>
                </a:lnTo>
                <a:lnTo>
                  <a:pt x="930313" y="8937"/>
                </a:lnTo>
                <a:lnTo>
                  <a:pt x="882368" y="2268"/>
                </a:lnTo>
                <a:lnTo>
                  <a:pt x="833145" y="0"/>
                </a:lnTo>
                <a:close/>
              </a:path>
              <a:path w="1978025" h="1308100">
                <a:moveTo>
                  <a:pt x="1360766" y="170230"/>
                </a:moveTo>
                <a:lnTo>
                  <a:pt x="1329822" y="171972"/>
                </a:lnTo>
                <a:lnTo>
                  <a:pt x="1299898" y="177068"/>
                </a:lnTo>
                <a:lnTo>
                  <a:pt x="1271180" y="185323"/>
                </a:lnTo>
                <a:lnTo>
                  <a:pt x="1243850" y="196545"/>
                </a:lnTo>
                <a:lnTo>
                  <a:pt x="1475796" y="196545"/>
                </a:lnTo>
                <a:lnTo>
                  <a:pt x="1450060" y="185199"/>
                </a:lnTo>
                <a:lnTo>
                  <a:pt x="1406652" y="174077"/>
                </a:lnTo>
                <a:lnTo>
                  <a:pt x="1360766" y="170230"/>
                </a:lnTo>
                <a:close/>
              </a:path>
            </a:pathLst>
          </a:custGeom>
          <a:solidFill>
            <a:srgbClr val="6A2C8E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4" name="object 14"/>
          <p:cNvSpPr txBox="1"/>
          <p:nvPr/>
        </p:nvSpPr>
        <p:spPr>
          <a:xfrm>
            <a:off x="5575534" y="6148969"/>
            <a:ext cx="2180265" cy="901032"/>
          </a:xfrm>
          <a:prstGeom prst="rect">
            <a:avLst/>
          </a:prstGeom>
        </p:spPr>
        <p:txBody>
          <a:bodyPr vert="horz" wrap="square" lIns="0" tIns="78057" rIns="0" bIns="0" rtlCol="0">
            <a:spAutoFit/>
          </a:bodyPr>
          <a:lstStyle/>
          <a:p>
            <a:pPr marL="17741" marR="25724" indent="148134">
              <a:lnSpc>
                <a:spcPts val="3241"/>
              </a:lnSpc>
              <a:spcBef>
                <a:spcPts val="615"/>
              </a:spcBef>
            </a:pPr>
            <a:r>
              <a:rPr sz="3073" spc="-7" dirty="0">
                <a:solidFill>
                  <a:srgbClr val="6A2C8E"/>
                </a:solidFill>
                <a:latin typeface="Calibri"/>
                <a:cs typeface="Calibri"/>
              </a:rPr>
              <a:t>AYIRT </a:t>
            </a:r>
            <a:r>
              <a:rPr sz="3073" spc="42" dirty="0">
                <a:solidFill>
                  <a:srgbClr val="6A2C8E"/>
                </a:solidFill>
                <a:latin typeface="Calibri"/>
                <a:cs typeface="Calibri"/>
              </a:rPr>
              <a:t>EDİCİ  </a:t>
            </a:r>
            <a:r>
              <a:rPr sz="3073" spc="-203" dirty="0">
                <a:solidFill>
                  <a:srgbClr val="6A2C8E"/>
                </a:solidFill>
                <a:latin typeface="Calibri"/>
                <a:cs typeface="Calibri"/>
              </a:rPr>
              <a:t>ÖZELLİĞ</a:t>
            </a:r>
            <a:r>
              <a:rPr sz="3073" spc="-606" dirty="0">
                <a:solidFill>
                  <a:srgbClr val="6A2C8E"/>
                </a:solidFill>
                <a:latin typeface="Calibri"/>
                <a:cs typeface="Calibri"/>
              </a:rPr>
              <a:t>İ</a:t>
            </a:r>
            <a:r>
              <a:rPr sz="3073" spc="-503" dirty="0">
                <a:solidFill>
                  <a:srgbClr val="6A2C8E"/>
                </a:solidFill>
                <a:latin typeface="Calibri"/>
                <a:cs typeface="Calibri"/>
              </a:rPr>
              <a:t>V</a:t>
            </a:r>
            <a:r>
              <a:rPr sz="3073" spc="-196" dirty="0">
                <a:solidFill>
                  <a:srgbClr val="6A2C8E"/>
                </a:solidFill>
                <a:latin typeface="Calibri"/>
                <a:cs typeface="Calibri"/>
              </a:rPr>
              <a:t>A</a:t>
            </a:r>
            <a:r>
              <a:rPr sz="3073" spc="-475" dirty="0">
                <a:solidFill>
                  <a:srgbClr val="6A2C8E"/>
                </a:solidFill>
                <a:latin typeface="Calibri"/>
                <a:cs typeface="Calibri"/>
              </a:rPr>
              <a:t>R</a:t>
            </a:r>
            <a:r>
              <a:rPr sz="3073" spc="-419" dirty="0">
                <a:solidFill>
                  <a:srgbClr val="6A2C8E"/>
                </a:solidFill>
                <a:latin typeface="Calibri"/>
                <a:cs typeface="Calibri"/>
              </a:rPr>
              <a:t>MI?</a:t>
            </a:r>
            <a:endParaRPr sz="3073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16" name="object 16"/>
            <p:cNvSpPr/>
            <p:nvPr/>
          </p:nvSpPr>
          <p:spPr>
            <a:xfrm>
              <a:off x="4605744" y="3992714"/>
              <a:ext cx="2980956" cy="29756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8201" y="7738617"/>
            <a:ext cx="68300" cy="780567"/>
          </a:xfrm>
          <a:custGeom>
            <a:avLst/>
            <a:gdLst/>
            <a:ahLst/>
            <a:cxnLst/>
            <a:rect l="l" t="t" r="r" b="b"/>
            <a:pathLst>
              <a:path w="48895" h="558800">
                <a:moveTo>
                  <a:pt x="48589" y="0"/>
                </a:moveTo>
                <a:lnTo>
                  <a:pt x="27661" y="60060"/>
                </a:lnTo>
                <a:lnTo>
                  <a:pt x="17254" y="102277"/>
                </a:lnTo>
                <a:lnTo>
                  <a:pt x="9356" y="145799"/>
                </a:lnTo>
                <a:lnTo>
                  <a:pt x="3896" y="190248"/>
                </a:lnTo>
                <a:lnTo>
                  <a:pt x="801" y="235243"/>
                </a:lnTo>
                <a:lnTo>
                  <a:pt x="0" y="280407"/>
                </a:lnTo>
                <a:lnTo>
                  <a:pt x="1420" y="325361"/>
                </a:lnTo>
                <a:lnTo>
                  <a:pt x="4990" y="369725"/>
                </a:lnTo>
                <a:lnTo>
                  <a:pt x="10638" y="413121"/>
                </a:lnTo>
                <a:lnTo>
                  <a:pt x="18291" y="455170"/>
                </a:lnTo>
                <a:lnTo>
                  <a:pt x="27879" y="495493"/>
                </a:lnTo>
                <a:lnTo>
                  <a:pt x="39329" y="533711"/>
                </a:lnTo>
                <a:lnTo>
                  <a:pt x="48589" y="558700"/>
                </a:lnTo>
                <a:lnTo>
                  <a:pt x="48589" y="0"/>
                </a:lnTo>
                <a:close/>
              </a:path>
            </a:pathLst>
          </a:custGeom>
          <a:solidFill>
            <a:srgbClr val="F4EAB5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3" name="object 3"/>
          <p:cNvSpPr/>
          <p:nvPr/>
        </p:nvSpPr>
        <p:spPr>
          <a:xfrm>
            <a:off x="15336109" y="8681224"/>
            <a:ext cx="250136" cy="2200666"/>
          </a:xfrm>
          <a:custGeom>
            <a:avLst/>
            <a:gdLst/>
            <a:ahLst/>
            <a:cxnLst/>
            <a:rect l="l" t="t" r="r" b="b"/>
            <a:pathLst>
              <a:path w="179070" h="1575434">
                <a:moveTo>
                  <a:pt x="178946" y="0"/>
                </a:moveTo>
                <a:lnTo>
                  <a:pt x="0" y="32627"/>
                </a:lnTo>
                <a:lnTo>
                  <a:pt x="7874" y="1575334"/>
                </a:lnTo>
                <a:lnTo>
                  <a:pt x="178946" y="1574953"/>
                </a:lnTo>
                <a:lnTo>
                  <a:pt x="178946" y="0"/>
                </a:lnTo>
                <a:close/>
              </a:path>
            </a:pathLst>
          </a:custGeom>
          <a:solidFill>
            <a:srgbClr val="E8D663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4" name="object 4"/>
          <p:cNvSpPr/>
          <p:nvPr/>
        </p:nvSpPr>
        <p:spPr>
          <a:xfrm>
            <a:off x="15512680" y="11115052"/>
            <a:ext cx="73622" cy="35480"/>
          </a:xfrm>
          <a:custGeom>
            <a:avLst/>
            <a:gdLst/>
            <a:ahLst/>
            <a:cxnLst/>
            <a:rect l="l" t="t" r="r" b="b"/>
            <a:pathLst>
              <a:path w="52704" h="25400">
                <a:moveTo>
                  <a:pt x="1625" y="0"/>
                </a:moveTo>
                <a:lnTo>
                  <a:pt x="0" y="21424"/>
                </a:lnTo>
                <a:lnTo>
                  <a:pt x="52539" y="25374"/>
                </a:lnTo>
                <a:lnTo>
                  <a:pt x="52539" y="3924"/>
                </a:lnTo>
                <a:lnTo>
                  <a:pt x="1625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5" name="object 5"/>
          <p:cNvSpPr/>
          <p:nvPr/>
        </p:nvSpPr>
        <p:spPr>
          <a:xfrm>
            <a:off x="15337110" y="11095849"/>
            <a:ext cx="91362" cy="40801"/>
          </a:xfrm>
          <a:custGeom>
            <a:avLst/>
            <a:gdLst/>
            <a:ahLst/>
            <a:cxnLst/>
            <a:rect l="l" t="t" r="r" b="b"/>
            <a:pathLst>
              <a:path w="65404" h="29209">
                <a:moveTo>
                  <a:pt x="2603" y="0"/>
                </a:moveTo>
                <a:lnTo>
                  <a:pt x="0" y="21577"/>
                </a:lnTo>
                <a:lnTo>
                  <a:pt x="62534" y="29044"/>
                </a:lnTo>
                <a:lnTo>
                  <a:pt x="65125" y="7594"/>
                </a:lnTo>
                <a:lnTo>
                  <a:pt x="2603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6" name="object 6"/>
          <p:cNvSpPr/>
          <p:nvPr/>
        </p:nvSpPr>
        <p:spPr>
          <a:xfrm>
            <a:off x="15162612" y="11068895"/>
            <a:ext cx="92249" cy="45236"/>
          </a:xfrm>
          <a:custGeom>
            <a:avLst/>
            <a:gdLst/>
            <a:ahLst/>
            <a:cxnLst/>
            <a:rect l="l" t="t" r="r" b="b"/>
            <a:pathLst>
              <a:path w="66040" h="32384">
                <a:moveTo>
                  <a:pt x="3594" y="0"/>
                </a:moveTo>
                <a:lnTo>
                  <a:pt x="0" y="21412"/>
                </a:lnTo>
                <a:lnTo>
                  <a:pt x="62090" y="31902"/>
                </a:lnTo>
                <a:lnTo>
                  <a:pt x="65697" y="10363"/>
                </a:lnTo>
                <a:lnTo>
                  <a:pt x="3594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7" name="object 7"/>
          <p:cNvSpPr/>
          <p:nvPr/>
        </p:nvSpPr>
        <p:spPr>
          <a:xfrm>
            <a:off x="14989646" y="11033702"/>
            <a:ext cx="93136" cy="48785"/>
          </a:xfrm>
          <a:custGeom>
            <a:avLst/>
            <a:gdLst/>
            <a:ahLst/>
            <a:cxnLst/>
            <a:rect l="l" t="t" r="r" b="b"/>
            <a:pathLst>
              <a:path w="66675" h="34925">
                <a:moveTo>
                  <a:pt x="4584" y="0"/>
                </a:moveTo>
                <a:lnTo>
                  <a:pt x="0" y="20853"/>
                </a:lnTo>
                <a:lnTo>
                  <a:pt x="61480" y="34467"/>
                </a:lnTo>
                <a:lnTo>
                  <a:pt x="66103" y="13436"/>
                </a:lnTo>
                <a:lnTo>
                  <a:pt x="4584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8" name="object 8"/>
          <p:cNvSpPr/>
          <p:nvPr/>
        </p:nvSpPr>
        <p:spPr>
          <a:xfrm>
            <a:off x="14818806" y="10989321"/>
            <a:ext cx="93136" cy="52333"/>
          </a:xfrm>
          <a:custGeom>
            <a:avLst/>
            <a:gdLst/>
            <a:ahLst/>
            <a:cxnLst/>
            <a:rect l="l" t="t" r="r" b="b"/>
            <a:pathLst>
              <a:path w="66675" h="37465">
                <a:moveTo>
                  <a:pt x="5638" y="0"/>
                </a:moveTo>
                <a:lnTo>
                  <a:pt x="0" y="20231"/>
                </a:lnTo>
                <a:lnTo>
                  <a:pt x="60629" y="37210"/>
                </a:lnTo>
                <a:lnTo>
                  <a:pt x="66319" y="16827"/>
                </a:lnTo>
                <a:lnTo>
                  <a:pt x="5638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9" name="object 9"/>
          <p:cNvSpPr/>
          <p:nvPr/>
        </p:nvSpPr>
        <p:spPr>
          <a:xfrm>
            <a:off x="14650959" y="10934827"/>
            <a:ext cx="93136" cy="56769"/>
          </a:xfrm>
          <a:custGeom>
            <a:avLst/>
            <a:gdLst/>
            <a:ahLst/>
            <a:cxnLst/>
            <a:rect l="l" t="t" r="r" b="b"/>
            <a:pathLst>
              <a:path w="66675" h="40640">
                <a:moveTo>
                  <a:pt x="6743" y="0"/>
                </a:moveTo>
                <a:lnTo>
                  <a:pt x="0" y="19418"/>
                </a:lnTo>
                <a:lnTo>
                  <a:pt x="59423" y="40233"/>
                </a:lnTo>
                <a:lnTo>
                  <a:pt x="66268" y="20561"/>
                </a:lnTo>
                <a:lnTo>
                  <a:pt x="6743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0" name="object 10"/>
          <p:cNvSpPr/>
          <p:nvPr/>
        </p:nvSpPr>
        <p:spPr>
          <a:xfrm>
            <a:off x="14487346" y="10868900"/>
            <a:ext cx="92249" cy="61204"/>
          </a:xfrm>
          <a:custGeom>
            <a:avLst/>
            <a:gdLst/>
            <a:ahLst/>
            <a:cxnLst/>
            <a:rect l="l" t="t" r="r" b="b"/>
            <a:pathLst>
              <a:path w="66040" h="43815">
                <a:moveTo>
                  <a:pt x="7937" y="0"/>
                </a:moveTo>
                <a:lnTo>
                  <a:pt x="0" y="18326"/>
                </a:lnTo>
                <a:lnTo>
                  <a:pt x="57759" y="43459"/>
                </a:lnTo>
                <a:lnTo>
                  <a:pt x="65798" y="24853"/>
                </a:lnTo>
                <a:lnTo>
                  <a:pt x="7937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1" name="object 11"/>
          <p:cNvSpPr/>
          <p:nvPr/>
        </p:nvSpPr>
        <p:spPr>
          <a:xfrm>
            <a:off x="13944666" y="10439532"/>
            <a:ext cx="476323" cy="416007"/>
          </a:xfrm>
          <a:custGeom>
            <a:avLst/>
            <a:gdLst/>
            <a:ahLst/>
            <a:cxnLst/>
            <a:rect l="l" t="t" r="r" b="b"/>
            <a:pathLst>
              <a:path w="340995" h="297815">
                <a:moveTo>
                  <a:pt x="48856" y="52260"/>
                </a:moveTo>
                <a:lnTo>
                  <a:pt x="31013" y="26314"/>
                </a:lnTo>
                <a:lnTo>
                  <a:pt x="15494" y="0"/>
                </a:lnTo>
                <a:lnTo>
                  <a:pt x="0" y="8343"/>
                </a:lnTo>
                <a:lnTo>
                  <a:pt x="16383" y="36322"/>
                </a:lnTo>
                <a:lnTo>
                  <a:pt x="34086" y="62344"/>
                </a:lnTo>
                <a:lnTo>
                  <a:pt x="48856" y="52260"/>
                </a:lnTo>
                <a:close/>
              </a:path>
              <a:path w="340995" h="297815">
                <a:moveTo>
                  <a:pt x="133007" y="143002"/>
                </a:moveTo>
                <a:lnTo>
                  <a:pt x="109931" y="121577"/>
                </a:lnTo>
                <a:lnTo>
                  <a:pt x="88341" y="99580"/>
                </a:lnTo>
                <a:lnTo>
                  <a:pt x="75006" y="111950"/>
                </a:lnTo>
                <a:lnTo>
                  <a:pt x="97421" y="134988"/>
                </a:lnTo>
                <a:lnTo>
                  <a:pt x="120396" y="156514"/>
                </a:lnTo>
                <a:lnTo>
                  <a:pt x="133007" y="143002"/>
                </a:lnTo>
                <a:close/>
              </a:path>
              <a:path w="340995" h="297815">
                <a:moveTo>
                  <a:pt x="232333" y="218224"/>
                </a:moveTo>
                <a:lnTo>
                  <a:pt x="180784" y="182041"/>
                </a:lnTo>
                <a:lnTo>
                  <a:pt x="169938" y="197370"/>
                </a:lnTo>
                <a:lnTo>
                  <a:pt x="221322" y="233794"/>
                </a:lnTo>
                <a:lnTo>
                  <a:pt x="232333" y="218224"/>
                </a:lnTo>
                <a:close/>
              </a:path>
              <a:path w="340995" h="297815">
                <a:moveTo>
                  <a:pt x="340487" y="280479"/>
                </a:moveTo>
                <a:lnTo>
                  <a:pt x="285089" y="250520"/>
                </a:lnTo>
                <a:lnTo>
                  <a:pt x="275831" y="267550"/>
                </a:lnTo>
                <a:lnTo>
                  <a:pt x="331076" y="297764"/>
                </a:lnTo>
                <a:lnTo>
                  <a:pt x="340487" y="280479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2" name="object 12"/>
          <p:cNvSpPr/>
          <p:nvPr/>
        </p:nvSpPr>
        <p:spPr>
          <a:xfrm>
            <a:off x="13888144" y="10277712"/>
            <a:ext cx="44350" cy="90473"/>
          </a:xfrm>
          <a:custGeom>
            <a:avLst/>
            <a:gdLst/>
            <a:ahLst/>
            <a:cxnLst/>
            <a:rect l="l" t="t" r="r" b="b"/>
            <a:pathLst>
              <a:path w="31750" h="64770">
                <a:moveTo>
                  <a:pt x="16827" y="0"/>
                </a:moveTo>
                <a:lnTo>
                  <a:pt x="0" y="2324"/>
                </a:lnTo>
                <a:lnTo>
                  <a:pt x="6019" y="34480"/>
                </a:lnTo>
                <a:lnTo>
                  <a:pt x="14681" y="64757"/>
                </a:lnTo>
                <a:lnTo>
                  <a:pt x="31305" y="59969"/>
                </a:lnTo>
                <a:lnTo>
                  <a:pt x="22504" y="29730"/>
                </a:lnTo>
                <a:lnTo>
                  <a:pt x="16827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3" name="object 13"/>
          <p:cNvSpPr/>
          <p:nvPr/>
        </p:nvSpPr>
        <p:spPr>
          <a:xfrm>
            <a:off x="13884885" y="10101971"/>
            <a:ext cx="37254" cy="91362"/>
          </a:xfrm>
          <a:custGeom>
            <a:avLst/>
            <a:gdLst/>
            <a:ahLst/>
            <a:cxnLst/>
            <a:rect l="l" t="t" r="r" b="b"/>
            <a:pathLst>
              <a:path w="26670" h="65404">
                <a:moveTo>
                  <a:pt x="10286" y="0"/>
                </a:moveTo>
                <a:lnTo>
                  <a:pt x="3530" y="31978"/>
                </a:lnTo>
                <a:lnTo>
                  <a:pt x="0" y="63246"/>
                </a:lnTo>
                <a:lnTo>
                  <a:pt x="16636" y="65074"/>
                </a:lnTo>
                <a:lnTo>
                  <a:pt x="20027" y="33782"/>
                </a:lnTo>
                <a:lnTo>
                  <a:pt x="26238" y="4152"/>
                </a:lnTo>
                <a:lnTo>
                  <a:pt x="10286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4" name="object 14"/>
          <p:cNvSpPr/>
          <p:nvPr/>
        </p:nvSpPr>
        <p:spPr>
          <a:xfrm>
            <a:off x="13930031" y="9692299"/>
            <a:ext cx="309566" cy="335288"/>
          </a:xfrm>
          <a:custGeom>
            <a:avLst/>
            <a:gdLst/>
            <a:ahLst/>
            <a:cxnLst/>
            <a:rect l="l" t="t" r="r" b="b"/>
            <a:pathLst>
              <a:path w="221615" h="240029">
                <a:moveTo>
                  <a:pt x="44589" y="185661"/>
                </a:moveTo>
                <a:lnTo>
                  <a:pt x="31203" y="176847"/>
                </a:lnTo>
                <a:lnTo>
                  <a:pt x="14363" y="204482"/>
                </a:lnTo>
                <a:lnTo>
                  <a:pt x="0" y="232511"/>
                </a:lnTo>
                <a:lnTo>
                  <a:pt x="14490" y="239877"/>
                </a:lnTo>
                <a:lnTo>
                  <a:pt x="28740" y="211810"/>
                </a:lnTo>
                <a:lnTo>
                  <a:pt x="44589" y="185661"/>
                </a:lnTo>
                <a:close/>
              </a:path>
              <a:path w="221615" h="240029">
                <a:moveTo>
                  <a:pt x="124421" y="90932"/>
                </a:moveTo>
                <a:lnTo>
                  <a:pt x="113690" y="79705"/>
                </a:lnTo>
                <a:lnTo>
                  <a:pt x="91020" y="102374"/>
                </a:lnTo>
                <a:lnTo>
                  <a:pt x="69900" y="125717"/>
                </a:lnTo>
                <a:lnTo>
                  <a:pt x="81622" y="136283"/>
                </a:lnTo>
                <a:lnTo>
                  <a:pt x="102654" y="112864"/>
                </a:lnTo>
                <a:lnTo>
                  <a:pt x="124421" y="90932"/>
                </a:lnTo>
                <a:close/>
              </a:path>
              <a:path w="221615" h="240029">
                <a:moveTo>
                  <a:pt x="221119" y="12382"/>
                </a:moveTo>
                <a:lnTo>
                  <a:pt x="212521" y="0"/>
                </a:lnTo>
                <a:lnTo>
                  <a:pt x="186613" y="18580"/>
                </a:lnTo>
                <a:lnTo>
                  <a:pt x="161696" y="37807"/>
                </a:lnTo>
                <a:lnTo>
                  <a:pt x="171081" y="49911"/>
                </a:lnTo>
                <a:lnTo>
                  <a:pt x="195922" y="30581"/>
                </a:lnTo>
                <a:lnTo>
                  <a:pt x="221119" y="12382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5" name="object 15"/>
          <p:cNvSpPr/>
          <p:nvPr/>
        </p:nvSpPr>
        <p:spPr>
          <a:xfrm>
            <a:off x="14301548" y="9600636"/>
            <a:ext cx="86927" cy="62091"/>
          </a:xfrm>
          <a:custGeom>
            <a:avLst/>
            <a:gdLst/>
            <a:ahLst/>
            <a:cxnLst/>
            <a:rect l="l" t="t" r="r" b="b"/>
            <a:pathLst>
              <a:path w="62229" h="44450">
                <a:moveTo>
                  <a:pt x="54736" y="0"/>
                </a:moveTo>
                <a:lnTo>
                  <a:pt x="0" y="31089"/>
                </a:lnTo>
                <a:lnTo>
                  <a:pt x="7365" y="43992"/>
                </a:lnTo>
                <a:lnTo>
                  <a:pt x="61988" y="12687"/>
                </a:lnTo>
                <a:lnTo>
                  <a:pt x="54736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6" name="object 16"/>
          <p:cNvSpPr/>
          <p:nvPr/>
        </p:nvSpPr>
        <p:spPr>
          <a:xfrm>
            <a:off x="14457400" y="9524577"/>
            <a:ext cx="88701" cy="54994"/>
          </a:xfrm>
          <a:custGeom>
            <a:avLst/>
            <a:gdLst/>
            <a:ahLst/>
            <a:cxnLst/>
            <a:rect l="l" t="t" r="r" b="b"/>
            <a:pathLst>
              <a:path w="63500" h="39370">
                <a:moveTo>
                  <a:pt x="57429" y="0"/>
                </a:moveTo>
                <a:lnTo>
                  <a:pt x="0" y="25806"/>
                </a:lnTo>
                <a:lnTo>
                  <a:pt x="5918" y="38900"/>
                </a:lnTo>
                <a:lnTo>
                  <a:pt x="63246" y="12877"/>
                </a:lnTo>
                <a:lnTo>
                  <a:pt x="57429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7" name="object 17"/>
          <p:cNvSpPr/>
          <p:nvPr/>
        </p:nvSpPr>
        <p:spPr>
          <a:xfrm>
            <a:off x="14619906" y="9461624"/>
            <a:ext cx="89588" cy="48785"/>
          </a:xfrm>
          <a:custGeom>
            <a:avLst/>
            <a:gdLst/>
            <a:ahLst/>
            <a:cxnLst/>
            <a:rect l="l" t="t" r="r" b="b"/>
            <a:pathLst>
              <a:path w="64134" h="34925">
                <a:moveTo>
                  <a:pt x="59220" y="0"/>
                </a:moveTo>
                <a:lnTo>
                  <a:pt x="0" y="21348"/>
                </a:lnTo>
                <a:lnTo>
                  <a:pt x="4749" y="34429"/>
                </a:lnTo>
                <a:lnTo>
                  <a:pt x="63893" y="12839"/>
                </a:lnTo>
                <a:lnTo>
                  <a:pt x="59220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8" name="object 18"/>
          <p:cNvSpPr/>
          <p:nvPr/>
        </p:nvSpPr>
        <p:spPr>
          <a:xfrm>
            <a:off x="14786900" y="9409934"/>
            <a:ext cx="90473" cy="42576"/>
          </a:xfrm>
          <a:custGeom>
            <a:avLst/>
            <a:gdLst/>
            <a:ahLst/>
            <a:cxnLst/>
            <a:rect l="l" t="t" r="r" b="b"/>
            <a:pathLst>
              <a:path w="64770" h="30479">
                <a:moveTo>
                  <a:pt x="60477" y="0"/>
                </a:moveTo>
                <a:lnTo>
                  <a:pt x="0" y="17500"/>
                </a:lnTo>
                <a:lnTo>
                  <a:pt x="3759" y="30391"/>
                </a:lnTo>
                <a:lnTo>
                  <a:pt x="64173" y="12674"/>
                </a:lnTo>
                <a:lnTo>
                  <a:pt x="60477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9" name="object 19"/>
          <p:cNvSpPr/>
          <p:nvPr/>
        </p:nvSpPr>
        <p:spPr>
          <a:xfrm>
            <a:off x="14957051" y="9368198"/>
            <a:ext cx="90473" cy="38141"/>
          </a:xfrm>
          <a:custGeom>
            <a:avLst/>
            <a:gdLst/>
            <a:ahLst/>
            <a:cxnLst/>
            <a:rect l="l" t="t" r="r" b="b"/>
            <a:pathLst>
              <a:path w="64770" h="27304">
                <a:moveTo>
                  <a:pt x="61353" y="0"/>
                </a:moveTo>
                <a:lnTo>
                  <a:pt x="0" y="14046"/>
                </a:lnTo>
                <a:lnTo>
                  <a:pt x="2921" y="26682"/>
                </a:lnTo>
                <a:lnTo>
                  <a:pt x="64223" y="12407"/>
                </a:lnTo>
                <a:lnTo>
                  <a:pt x="61353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0" name="object 20"/>
          <p:cNvSpPr/>
          <p:nvPr/>
        </p:nvSpPr>
        <p:spPr>
          <a:xfrm>
            <a:off x="15129403" y="9335492"/>
            <a:ext cx="90473" cy="32819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62014" y="0"/>
                </a:moveTo>
                <a:lnTo>
                  <a:pt x="0" y="10909"/>
                </a:lnTo>
                <a:lnTo>
                  <a:pt x="2184" y="23215"/>
                </a:lnTo>
                <a:lnTo>
                  <a:pt x="64160" y="12077"/>
                </a:lnTo>
                <a:lnTo>
                  <a:pt x="62014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1" name="object 21"/>
          <p:cNvSpPr/>
          <p:nvPr/>
        </p:nvSpPr>
        <p:spPr>
          <a:xfrm>
            <a:off x="15340888" y="9311141"/>
            <a:ext cx="52333" cy="23949"/>
          </a:xfrm>
          <a:custGeom>
            <a:avLst/>
            <a:gdLst/>
            <a:ahLst/>
            <a:cxnLst/>
            <a:rect l="l" t="t" r="r" b="b"/>
            <a:pathLst>
              <a:path w="37465" h="17145">
                <a:moveTo>
                  <a:pt x="0" y="16738"/>
                </a:moveTo>
                <a:lnTo>
                  <a:pt x="37129" y="16738"/>
                </a:lnTo>
                <a:lnTo>
                  <a:pt x="37129" y="0"/>
                </a:lnTo>
                <a:lnTo>
                  <a:pt x="0" y="0"/>
                </a:lnTo>
                <a:lnTo>
                  <a:pt x="0" y="16738"/>
                </a:lnTo>
                <a:close/>
              </a:path>
            </a:pathLst>
          </a:custGeom>
          <a:solidFill>
            <a:srgbClr val="3DBFC4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2" name="object 22"/>
          <p:cNvSpPr/>
          <p:nvPr/>
        </p:nvSpPr>
        <p:spPr>
          <a:xfrm>
            <a:off x="15478481" y="9294667"/>
            <a:ext cx="89588" cy="23949"/>
          </a:xfrm>
          <a:custGeom>
            <a:avLst/>
            <a:gdLst/>
            <a:ahLst/>
            <a:cxnLst/>
            <a:rect l="l" t="t" r="r" b="b"/>
            <a:pathLst>
              <a:path w="64134" h="17145">
                <a:moveTo>
                  <a:pt x="62750" y="0"/>
                </a:moveTo>
                <a:lnTo>
                  <a:pt x="0" y="5207"/>
                </a:lnTo>
                <a:lnTo>
                  <a:pt x="965" y="16713"/>
                </a:lnTo>
                <a:lnTo>
                  <a:pt x="63703" y="11277"/>
                </a:lnTo>
                <a:lnTo>
                  <a:pt x="62750" y="0"/>
                </a:lnTo>
                <a:close/>
              </a:path>
            </a:pathLst>
          </a:custGeom>
          <a:solidFill>
            <a:srgbClr val="3DBFC4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3" name="object 23"/>
          <p:cNvSpPr/>
          <p:nvPr/>
        </p:nvSpPr>
        <p:spPr>
          <a:xfrm>
            <a:off x="15350769" y="9743817"/>
            <a:ext cx="235944" cy="34593"/>
          </a:xfrm>
          <a:custGeom>
            <a:avLst/>
            <a:gdLst/>
            <a:ahLst/>
            <a:cxnLst/>
            <a:rect l="l" t="t" r="r" b="b"/>
            <a:pathLst>
              <a:path w="168909" h="24765">
                <a:moveTo>
                  <a:pt x="41935" y="18567"/>
                </a:moveTo>
                <a:lnTo>
                  <a:pt x="41668" y="6921"/>
                </a:lnTo>
                <a:lnTo>
                  <a:pt x="36855" y="1308"/>
                </a:lnTo>
                <a:lnTo>
                  <a:pt x="4546" y="2019"/>
                </a:lnTo>
                <a:lnTo>
                  <a:pt x="88" y="6997"/>
                </a:lnTo>
                <a:lnTo>
                  <a:pt x="0" y="18186"/>
                </a:lnTo>
                <a:lnTo>
                  <a:pt x="4546" y="23304"/>
                </a:lnTo>
                <a:lnTo>
                  <a:pt x="10198" y="23342"/>
                </a:lnTo>
                <a:lnTo>
                  <a:pt x="31178" y="24511"/>
                </a:lnTo>
                <a:lnTo>
                  <a:pt x="37312" y="24511"/>
                </a:lnTo>
                <a:lnTo>
                  <a:pt x="41935" y="18567"/>
                </a:lnTo>
                <a:close/>
              </a:path>
              <a:path w="168909" h="24765">
                <a:moveTo>
                  <a:pt x="116103" y="18630"/>
                </a:moveTo>
                <a:lnTo>
                  <a:pt x="115963" y="6057"/>
                </a:lnTo>
                <a:lnTo>
                  <a:pt x="110820" y="355"/>
                </a:lnTo>
                <a:lnTo>
                  <a:pt x="77520" y="711"/>
                </a:lnTo>
                <a:lnTo>
                  <a:pt x="72593" y="5930"/>
                </a:lnTo>
                <a:lnTo>
                  <a:pt x="72466" y="18173"/>
                </a:lnTo>
                <a:lnTo>
                  <a:pt x="77406" y="23558"/>
                </a:lnTo>
                <a:lnTo>
                  <a:pt x="83566" y="23622"/>
                </a:lnTo>
                <a:lnTo>
                  <a:pt x="104533" y="24511"/>
                </a:lnTo>
                <a:lnTo>
                  <a:pt x="111061" y="24511"/>
                </a:lnTo>
                <a:lnTo>
                  <a:pt x="116103" y="18630"/>
                </a:lnTo>
                <a:close/>
              </a:path>
              <a:path w="168909" h="24765">
                <a:moveTo>
                  <a:pt x="168452" y="0"/>
                </a:moveTo>
                <a:lnTo>
                  <a:pt x="150609" y="63"/>
                </a:lnTo>
                <a:lnTo>
                  <a:pt x="145300" y="5321"/>
                </a:lnTo>
                <a:lnTo>
                  <a:pt x="145072" y="18415"/>
                </a:lnTo>
                <a:lnTo>
                  <a:pt x="150329" y="23914"/>
                </a:lnTo>
                <a:lnTo>
                  <a:pt x="168452" y="24295"/>
                </a:lnTo>
                <a:lnTo>
                  <a:pt x="168452" y="0"/>
                </a:lnTo>
                <a:close/>
              </a:path>
            </a:pathLst>
          </a:custGeom>
          <a:solidFill>
            <a:srgbClr val="F2E5A0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grpSp>
        <p:nvGrpSpPr>
          <p:cNvPr id="24" name="object 24"/>
          <p:cNvGrpSpPr/>
          <p:nvPr/>
        </p:nvGrpSpPr>
        <p:grpSpPr>
          <a:xfrm>
            <a:off x="4541743" y="121111"/>
            <a:ext cx="11045022" cy="11063649"/>
            <a:chOff x="100177" y="86702"/>
            <a:chExt cx="7907020" cy="7920355"/>
          </a:xfrm>
        </p:grpSpPr>
        <p:sp>
          <p:nvSpPr>
            <p:cNvPr id="25" name="object 25"/>
            <p:cNvSpPr/>
            <p:nvPr/>
          </p:nvSpPr>
          <p:spPr>
            <a:xfrm>
              <a:off x="7826699" y="7407552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E1E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7826699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C0C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0177" y="86702"/>
              <a:ext cx="7731125" cy="7906384"/>
            </a:xfrm>
            <a:custGeom>
              <a:avLst/>
              <a:gdLst/>
              <a:ahLst/>
              <a:cxnLst/>
              <a:rect l="l" t="t" r="r" b="b"/>
              <a:pathLst>
                <a:path w="7731125" h="7906384">
                  <a:moveTo>
                    <a:pt x="7730998" y="0"/>
                  </a:moveTo>
                  <a:lnTo>
                    <a:pt x="0" y="0"/>
                  </a:lnTo>
                  <a:lnTo>
                    <a:pt x="0" y="7905953"/>
                  </a:lnTo>
                  <a:lnTo>
                    <a:pt x="7730998" y="7905953"/>
                  </a:lnTo>
                  <a:lnTo>
                    <a:pt x="7730998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604169" y="850997"/>
              <a:ext cx="6827520" cy="6376035"/>
            </a:xfrm>
            <a:custGeom>
              <a:avLst/>
              <a:gdLst/>
              <a:ahLst/>
              <a:cxnLst/>
              <a:rect l="l" t="t" r="r" b="b"/>
              <a:pathLst>
                <a:path w="6827520" h="6376034">
                  <a:moveTo>
                    <a:pt x="6611302" y="0"/>
                  </a:moveTo>
                  <a:lnTo>
                    <a:pt x="216001" y="0"/>
                  </a:lnTo>
                  <a:lnTo>
                    <a:pt x="91125" y="3375"/>
                  </a:lnTo>
                  <a:lnTo>
                    <a:pt x="27000" y="27000"/>
                  </a:lnTo>
                  <a:lnTo>
                    <a:pt x="3375" y="91125"/>
                  </a:lnTo>
                  <a:lnTo>
                    <a:pt x="0" y="216001"/>
                  </a:lnTo>
                  <a:lnTo>
                    <a:pt x="0" y="6160033"/>
                  </a:lnTo>
                  <a:lnTo>
                    <a:pt x="3375" y="6284909"/>
                  </a:lnTo>
                  <a:lnTo>
                    <a:pt x="27000" y="6349034"/>
                  </a:lnTo>
                  <a:lnTo>
                    <a:pt x="91125" y="6372659"/>
                  </a:lnTo>
                  <a:lnTo>
                    <a:pt x="216001" y="6376035"/>
                  </a:lnTo>
                  <a:lnTo>
                    <a:pt x="6611302" y="6376035"/>
                  </a:lnTo>
                  <a:lnTo>
                    <a:pt x="6736178" y="6372659"/>
                  </a:lnTo>
                  <a:lnTo>
                    <a:pt x="6800303" y="6349034"/>
                  </a:lnTo>
                  <a:lnTo>
                    <a:pt x="6823929" y="6284909"/>
                  </a:lnTo>
                  <a:lnTo>
                    <a:pt x="6827304" y="6160033"/>
                  </a:lnTo>
                  <a:lnTo>
                    <a:pt x="6827304" y="216001"/>
                  </a:lnTo>
                  <a:lnTo>
                    <a:pt x="6823929" y="91125"/>
                  </a:lnTo>
                  <a:lnTo>
                    <a:pt x="6800303" y="27000"/>
                  </a:lnTo>
                  <a:lnTo>
                    <a:pt x="6736178" y="3375"/>
                  </a:lnTo>
                  <a:lnTo>
                    <a:pt x="6611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2488479" y="5233803"/>
            <a:ext cx="79653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10-14</a:t>
            </a:r>
            <a:r>
              <a:rPr sz="1537" spc="-237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77" dirty="0">
                <a:solidFill>
                  <a:srgbClr val="6A2C8E"/>
                </a:solidFill>
                <a:latin typeface="Arial"/>
                <a:cs typeface="Arial"/>
              </a:rPr>
              <a:t>AY</a:t>
            </a:r>
            <a:endParaRPr sz="153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77822" y="6322800"/>
            <a:ext cx="778793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Olumsuz</a:t>
            </a:r>
            <a:endParaRPr sz="153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207730" y="6340297"/>
            <a:ext cx="630661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Olumlu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898995" y="823094"/>
            <a:ext cx="6126563" cy="7435787"/>
            <a:chOff x="1787709" y="589244"/>
            <a:chExt cx="4385945" cy="5323205"/>
          </a:xfrm>
        </p:grpSpPr>
        <p:sp>
          <p:nvSpPr>
            <p:cNvPr id="33" name="object 33"/>
            <p:cNvSpPr/>
            <p:nvPr/>
          </p:nvSpPr>
          <p:spPr>
            <a:xfrm>
              <a:off x="3712622" y="210075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3712622" y="280347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30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3712622" y="3577275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1760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3566690" y="4406136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4">
                  <a:moveTo>
                    <a:pt x="0" y="35438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3691163" y="4406134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4">
                  <a:moveTo>
                    <a:pt x="0" y="0"/>
                  </a:moveTo>
                  <a:lnTo>
                    <a:pt x="0" y="35438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2671622" y="4722416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038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4442" y="4741467"/>
              <a:ext cx="901700" cy="0"/>
            </a:xfrm>
            <a:custGeom>
              <a:avLst/>
              <a:gdLst/>
              <a:ahLst/>
              <a:cxnLst/>
              <a:rect l="l" t="t" r="r" b="b"/>
              <a:pathLst>
                <a:path w="901700">
                  <a:moveTo>
                    <a:pt x="901293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3684559" y="4741467"/>
              <a:ext cx="901700" cy="0"/>
            </a:xfrm>
            <a:custGeom>
              <a:avLst/>
              <a:gdLst/>
              <a:ahLst/>
              <a:cxnLst/>
              <a:rect l="l" t="t" r="r" b="b"/>
              <a:pathLst>
                <a:path w="901700">
                  <a:moveTo>
                    <a:pt x="901293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4576765" y="5594404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0"/>
                  </a:moveTo>
                  <a:lnTo>
                    <a:pt x="0" y="298564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4568033" y="4722417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5">
                  <a:moveTo>
                    <a:pt x="0" y="0"/>
                  </a:moveTo>
                  <a:lnTo>
                    <a:pt x="0" y="298564"/>
                  </a:lnTo>
                </a:path>
              </a:pathLst>
            </a:custGeom>
            <a:ln w="38100">
              <a:solidFill>
                <a:srgbClr val="6A2C8E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2473032" y="961961"/>
              <a:ext cx="854290" cy="4506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4889868" y="961961"/>
              <a:ext cx="830643" cy="4506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1787709" y="589244"/>
              <a:ext cx="4385945" cy="628015"/>
            </a:xfrm>
            <a:custGeom>
              <a:avLst/>
              <a:gdLst/>
              <a:ahLst/>
              <a:cxnLst/>
              <a:rect l="l" t="t" r="r" b="b"/>
              <a:pathLst>
                <a:path w="4385945" h="628015">
                  <a:moveTo>
                    <a:pt x="0" y="0"/>
                  </a:moveTo>
                  <a:lnTo>
                    <a:pt x="549465" y="626783"/>
                  </a:lnTo>
                  <a:lnTo>
                    <a:pt x="3954310" y="627811"/>
                  </a:lnTo>
                  <a:lnTo>
                    <a:pt x="4385881" y="68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2C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5871838" y="844287"/>
            <a:ext cx="9690519" cy="1022868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pc="-28" dirty="0"/>
              <a:t>MARKA </a:t>
            </a:r>
            <a:r>
              <a:rPr spc="14" dirty="0"/>
              <a:t>TESCİL</a:t>
            </a:r>
            <a:r>
              <a:rPr spc="-482" dirty="0"/>
              <a:t> </a:t>
            </a:r>
            <a:r>
              <a:rPr spc="-28" dirty="0"/>
              <a:t>SÜRECİ</a:t>
            </a:r>
          </a:p>
        </p:txBody>
      </p:sp>
      <p:sp>
        <p:nvSpPr>
          <p:cNvPr id="47" name="object 47"/>
          <p:cNvSpPr/>
          <p:nvPr/>
        </p:nvSpPr>
        <p:spPr>
          <a:xfrm>
            <a:off x="11255453" y="3824519"/>
            <a:ext cx="1106986" cy="3455783"/>
          </a:xfrm>
          <a:custGeom>
            <a:avLst/>
            <a:gdLst/>
            <a:ahLst/>
            <a:cxnLst/>
            <a:rect l="l" t="t" r="r" b="b"/>
            <a:pathLst>
              <a:path w="792479" h="2473960">
                <a:moveTo>
                  <a:pt x="0" y="0"/>
                </a:moveTo>
                <a:lnTo>
                  <a:pt x="791984" y="622"/>
                </a:lnTo>
                <a:lnTo>
                  <a:pt x="769632" y="2473883"/>
                </a:lnTo>
                <a:lnTo>
                  <a:pt x="544639" y="2471915"/>
                </a:lnTo>
              </a:path>
            </a:pathLst>
          </a:custGeom>
          <a:ln w="12700">
            <a:solidFill>
              <a:srgbClr val="6A2C8E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48" name="object 48"/>
          <p:cNvSpPr txBox="1"/>
          <p:nvPr/>
        </p:nvSpPr>
        <p:spPr>
          <a:xfrm>
            <a:off x="5689274" y="9450866"/>
            <a:ext cx="2154542" cy="168404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978" spc="-14" dirty="0">
                <a:solidFill>
                  <a:srgbClr val="6A2C8E"/>
                </a:solidFill>
                <a:latin typeface="Calibri"/>
                <a:cs typeface="Calibri"/>
              </a:rPr>
              <a:t>Her</a:t>
            </a:r>
            <a:r>
              <a:rPr sz="978" spc="-49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978" spc="-7" dirty="0">
                <a:solidFill>
                  <a:srgbClr val="6A2C8E"/>
                </a:solidFill>
                <a:latin typeface="Calibri"/>
                <a:cs typeface="Calibri"/>
              </a:rPr>
              <a:t>10</a:t>
            </a:r>
            <a:r>
              <a:rPr sz="978" spc="-49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978" spc="-7" dirty="0">
                <a:solidFill>
                  <a:srgbClr val="6A2C8E"/>
                </a:solidFill>
                <a:latin typeface="Calibri"/>
                <a:cs typeface="Calibri"/>
              </a:rPr>
              <a:t>yılda</a:t>
            </a:r>
            <a:r>
              <a:rPr sz="978" spc="-42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978" spc="-7" dirty="0">
                <a:solidFill>
                  <a:srgbClr val="6A2C8E"/>
                </a:solidFill>
                <a:latin typeface="Calibri"/>
                <a:cs typeface="Calibri"/>
              </a:rPr>
              <a:t>bir</a:t>
            </a:r>
            <a:r>
              <a:rPr sz="978" spc="-49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978" spc="-14" dirty="0">
                <a:solidFill>
                  <a:srgbClr val="6A2C8E"/>
                </a:solidFill>
                <a:latin typeface="Calibri"/>
                <a:cs typeface="Calibri"/>
              </a:rPr>
              <a:t>yenileme</a:t>
            </a:r>
            <a:r>
              <a:rPr sz="978" spc="-42" dirty="0">
                <a:solidFill>
                  <a:srgbClr val="6A2C8E"/>
                </a:solidFill>
                <a:latin typeface="Calibri"/>
                <a:cs typeface="Calibri"/>
              </a:rPr>
              <a:t> </a:t>
            </a:r>
            <a:r>
              <a:rPr sz="978" spc="-21" dirty="0">
                <a:solidFill>
                  <a:srgbClr val="6A2C8E"/>
                </a:solidFill>
                <a:latin typeface="Calibri"/>
                <a:cs typeface="Calibri"/>
              </a:rPr>
              <a:t>yapılabilmektedir.</a:t>
            </a:r>
            <a:endParaRPr sz="978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768185" y="8398947"/>
            <a:ext cx="1301239" cy="396295"/>
          </a:xfrm>
          <a:prstGeom prst="rect">
            <a:avLst/>
          </a:prstGeom>
        </p:spPr>
        <p:txBody>
          <a:bodyPr vert="horz" wrap="square" lIns="0" tIns="14192" rIns="0" bIns="0" rtlCol="0">
            <a:spAutoFit/>
          </a:bodyPr>
          <a:lstStyle/>
          <a:p>
            <a:pPr marL="17741" marR="7096">
              <a:lnSpc>
                <a:spcPct val="101899"/>
              </a:lnSpc>
              <a:spcBef>
                <a:spcPts val="112"/>
              </a:spcBef>
            </a:pPr>
            <a:r>
              <a:rPr sz="1257" spc="-21" dirty="0">
                <a:solidFill>
                  <a:srgbClr val="6A2C8E"/>
                </a:solidFill>
                <a:latin typeface="Arial"/>
                <a:cs typeface="Arial"/>
              </a:rPr>
              <a:t>YTÜ</a:t>
            </a:r>
            <a:r>
              <a:rPr sz="1257" spc="-237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6A2C8E"/>
                </a:solidFill>
                <a:latin typeface="Arial"/>
                <a:cs typeface="Arial"/>
              </a:rPr>
              <a:t>Akademisyen  Ödülü </a:t>
            </a:r>
            <a:r>
              <a:rPr sz="1257" spc="-21" dirty="0">
                <a:solidFill>
                  <a:srgbClr val="6A2C8E"/>
                </a:solidFill>
                <a:latin typeface="Arial"/>
                <a:cs typeface="Arial"/>
              </a:rPr>
              <a:t>1500</a:t>
            </a:r>
            <a:r>
              <a:rPr sz="1257" spc="-13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257" spc="-28" dirty="0">
                <a:solidFill>
                  <a:srgbClr val="6A2C8E"/>
                </a:solidFill>
                <a:latin typeface="Arial"/>
                <a:cs typeface="Arial"/>
              </a:rPr>
              <a:t>TL</a:t>
            </a:r>
            <a:endParaRPr sz="125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013013" y="5499256"/>
            <a:ext cx="2087129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481">
              <a:lnSpc>
                <a:spcPts val="1690"/>
              </a:lnSpc>
              <a:spcBef>
                <a:spcPts val="140"/>
              </a:spcBef>
              <a:tabLst>
                <a:tab pos="319331" algn="l"/>
                <a:tab pos="505608" algn="l"/>
              </a:tabLst>
            </a:pPr>
            <a:r>
              <a:rPr sz="1537" u="sng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37" dirty="0">
                <a:solidFill>
                  <a:srgbClr val="6A2C8E"/>
                </a:solidFill>
                <a:latin typeface="Times New Roman"/>
                <a:cs typeface="Times New Roman"/>
              </a:rPr>
              <a:t>	</a:t>
            </a:r>
            <a:r>
              <a:rPr sz="1537" spc="-49" dirty="0">
                <a:solidFill>
                  <a:srgbClr val="6A2C8E"/>
                </a:solidFill>
                <a:latin typeface="Arial"/>
                <a:cs typeface="Arial"/>
              </a:rPr>
              <a:t>Yayına</a:t>
            </a:r>
            <a:r>
              <a:rPr sz="1537" spc="-154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Çıkarılması</a:t>
            </a:r>
            <a:endParaRPr sz="1537">
              <a:latin typeface="Arial"/>
              <a:cs typeface="Arial"/>
            </a:endParaRPr>
          </a:p>
          <a:p>
            <a:pPr marL="35481">
              <a:lnSpc>
                <a:spcPts val="1690"/>
              </a:lnSpc>
              <a:tabLst>
                <a:tab pos="505608" algn="l"/>
              </a:tabLst>
            </a:pPr>
            <a:r>
              <a:rPr sz="1537" u="sng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37" u="sng" spc="91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37" dirty="0">
                <a:solidFill>
                  <a:srgbClr val="6A2C8E"/>
                </a:solidFill>
                <a:latin typeface="Times New Roman"/>
                <a:cs typeface="Times New Roman"/>
              </a:rPr>
              <a:t>	</a:t>
            </a:r>
            <a:r>
              <a:rPr sz="1537" dirty="0">
                <a:solidFill>
                  <a:srgbClr val="6A2C8E"/>
                </a:solidFill>
                <a:latin typeface="Arial"/>
                <a:cs typeface="Arial"/>
              </a:rPr>
              <a:t>3 </a:t>
            </a:r>
            <a:r>
              <a:rPr sz="1537" spc="-77" dirty="0">
                <a:solidFill>
                  <a:srgbClr val="6A2C8E"/>
                </a:solidFill>
                <a:latin typeface="Arial"/>
                <a:cs typeface="Arial"/>
              </a:rPr>
              <a:t>AY </a:t>
            </a:r>
            <a:r>
              <a:rPr sz="1537" spc="-56" dirty="0">
                <a:solidFill>
                  <a:srgbClr val="6A2C8E"/>
                </a:solidFill>
                <a:latin typeface="Arial"/>
                <a:cs typeface="Arial"/>
              </a:rPr>
              <a:t>Yayın</a:t>
            </a:r>
            <a:r>
              <a:rPr sz="1537" spc="-307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Süresi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712890" y="7114005"/>
            <a:ext cx="1162867" cy="453930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lnSpc>
                <a:spcPts val="1690"/>
              </a:lnSpc>
              <a:spcBef>
                <a:spcPts val="140"/>
              </a:spcBef>
            </a:pP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endParaRPr sz="1537">
              <a:latin typeface="Arial"/>
              <a:cs typeface="Arial"/>
            </a:endParaRPr>
          </a:p>
          <a:p>
            <a:pPr marL="17741">
              <a:lnSpc>
                <a:spcPts val="1690"/>
              </a:lnSpc>
            </a:pPr>
            <a:r>
              <a:rPr sz="1537" spc="-63" dirty="0">
                <a:solidFill>
                  <a:srgbClr val="6A2C8E"/>
                </a:solidFill>
                <a:latin typeface="Arial"/>
                <a:cs typeface="Arial"/>
              </a:rPr>
              <a:t>Tescil</a:t>
            </a:r>
            <a:r>
              <a:rPr sz="1537" spc="-13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Belgesi</a:t>
            </a:r>
            <a:endParaRPr sz="1537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511517" y="4255615"/>
            <a:ext cx="817821" cy="490326"/>
          </a:xfrm>
          <a:prstGeom prst="rect">
            <a:avLst/>
          </a:prstGeom>
        </p:spPr>
        <p:txBody>
          <a:bodyPr vert="horz" wrap="square" lIns="0" tIns="28384" rIns="0" bIns="0" rtlCol="0">
            <a:spAutoFit/>
          </a:bodyPr>
          <a:lstStyle/>
          <a:p>
            <a:pPr marL="17741" marR="7096">
              <a:lnSpc>
                <a:spcPts val="1816"/>
              </a:lnSpc>
              <a:spcBef>
                <a:spcPts val="224"/>
              </a:spcBef>
            </a:pP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Şekli  Uygunluk</a:t>
            </a:r>
            <a:endParaRPr sz="1537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535934" y="2339926"/>
            <a:ext cx="2020604" cy="1270757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35481">
              <a:lnSpc>
                <a:spcPts val="1690"/>
              </a:lnSpc>
              <a:spcBef>
                <a:spcPts val="140"/>
              </a:spcBef>
              <a:tabLst>
                <a:tab pos="319331" algn="l"/>
                <a:tab pos="585441" algn="l"/>
              </a:tabLst>
            </a:pPr>
            <a:r>
              <a:rPr sz="1537" u="dbl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537" dirty="0">
                <a:solidFill>
                  <a:srgbClr val="6A2C8E"/>
                </a:solidFill>
                <a:latin typeface="Times New Roman"/>
                <a:cs typeface="Times New Roman"/>
              </a:rPr>
              <a:t>	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Başvuru</a:t>
            </a:r>
            <a:r>
              <a:rPr sz="1537" spc="-13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Dosyası</a:t>
            </a:r>
            <a:endParaRPr sz="1537">
              <a:latin typeface="Arial"/>
              <a:cs typeface="Arial"/>
            </a:endParaRPr>
          </a:p>
          <a:p>
            <a:pPr marL="35481">
              <a:lnSpc>
                <a:spcPts val="1690"/>
              </a:lnSpc>
              <a:tabLst>
                <a:tab pos="585441" algn="l"/>
              </a:tabLst>
            </a:pPr>
            <a:r>
              <a:rPr sz="1537" u="sng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537" u="sng" spc="91" dirty="0">
                <a:solidFill>
                  <a:srgbClr val="6A2C8E"/>
                </a:solidFill>
                <a:uFill>
                  <a:solidFill>
                    <a:srgbClr val="6A2C8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37" dirty="0">
                <a:solidFill>
                  <a:srgbClr val="6A2C8E"/>
                </a:solidFill>
                <a:latin typeface="Times New Roman"/>
                <a:cs typeface="Times New Roman"/>
              </a:rPr>
              <a:t>	</a:t>
            </a:r>
            <a:r>
              <a:rPr sz="1537" spc="-28" dirty="0">
                <a:solidFill>
                  <a:srgbClr val="6A2C8E"/>
                </a:solidFill>
                <a:latin typeface="Arial"/>
                <a:cs typeface="Arial"/>
              </a:rPr>
              <a:t>Marka</a:t>
            </a:r>
            <a:r>
              <a:rPr sz="1537" spc="-203" dirty="0">
                <a:solidFill>
                  <a:srgbClr val="6A2C8E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Görselleri</a:t>
            </a:r>
            <a:endParaRPr sz="153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76">
              <a:latin typeface="Arial"/>
              <a:cs typeface="Arial"/>
            </a:endParaRPr>
          </a:p>
          <a:p>
            <a:pPr>
              <a:spcBef>
                <a:spcPts val="21"/>
              </a:spcBef>
            </a:pPr>
            <a:endParaRPr sz="2095">
              <a:latin typeface="Arial"/>
              <a:cs typeface="Arial"/>
            </a:endParaRPr>
          </a:p>
          <a:p>
            <a:pPr marL="1086614"/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Başvurusu</a:t>
            </a:r>
            <a:endParaRPr sz="1537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149636" y="7114004"/>
            <a:ext cx="436408" cy="25445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</a:pPr>
            <a:r>
              <a:rPr sz="1537" spc="-35" dirty="0">
                <a:solidFill>
                  <a:srgbClr val="6A2C8E"/>
                </a:solidFill>
                <a:latin typeface="Arial"/>
                <a:cs typeface="Arial"/>
              </a:rPr>
              <a:t>RED</a:t>
            </a:r>
            <a:endParaRPr sz="1537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56" name="object 56"/>
            <p:cNvSpPr/>
            <p:nvPr/>
          </p:nvSpPr>
          <p:spPr>
            <a:xfrm>
              <a:off x="2469248" y="2228697"/>
              <a:ext cx="1215885" cy="510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3307990" y="3094178"/>
              <a:ext cx="240665" cy="281305"/>
            </a:xfrm>
            <a:custGeom>
              <a:avLst/>
              <a:gdLst/>
              <a:ahLst/>
              <a:cxnLst/>
              <a:rect l="l" t="t" r="r" b="b"/>
              <a:pathLst>
                <a:path w="240664" h="281304">
                  <a:moveTo>
                    <a:pt x="213423" y="0"/>
                  </a:moveTo>
                  <a:lnTo>
                    <a:pt x="25996" y="0"/>
                  </a:lnTo>
                  <a:lnTo>
                    <a:pt x="15843" y="2055"/>
                  </a:lnTo>
                  <a:lnTo>
                    <a:pt x="7583" y="7659"/>
                  </a:lnTo>
                  <a:lnTo>
                    <a:pt x="2031" y="15971"/>
                  </a:lnTo>
                  <a:lnTo>
                    <a:pt x="0" y="26149"/>
                  </a:lnTo>
                  <a:lnTo>
                    <a:pt x="0" y="253555"/>
                  </a:lnTo>
                  <a:lnTo>
                    <a:pt x="2118" y="264177"/>
                  </a:lnTo>
                  <a:lnTo>
                    <a:pt x="7912" y="272848"/>
                  </a:lnTo>
                  <a:lnTo>
                    <a:pt x="16534" y="278692"/>
                  </a:lnTo>
                  <a:lnTo>
                    <a:pt x="27139" y="280835"/>
                  </a:lnTo>
                  <a:lnTo>
                    <a:pt x="132359" y="280835"/>
                  </a:lnTo>
                  <a:lnTo>
                    <a:pt x="114452" y="265353"/>
                  </a:lnTo>
                  <a:lnTo>
                    <a:pt x="110375" y="259549"/>
                  </a:lnTo>
                  <a:lnTo>
                    <a:pt x="107657" y="253403"/>
                  </a:lnTo>
                  <a:lnTo>
                    <a:pt x="47726" y="253403"/>
                  </a:lnTo>
                  <a:lnTo>
                    <a:pt x="39616" y="251814"/>
                  </a:lnTo>
                  <a:lnTo>
                    <a:pt x="32954" y="247462"/>
                  </a:lnTo>
                  <a:lnTo>
                    <a:pt x="28443" y="240972"/>
                  </a:lnTo>
                  <a:lnTo>
                    <a:pt x="26784" y="232968"/>
                  </a:lnTo>
                  <a:lnTo>
                    <a:pt x="26784" y="47180"/>
                  </a:lnTo>
                  <a:lnTo>
                    <a:pt x="28443" y="39162"/>
                  </a:lnTo>
                  <a:lnTo>
                    <a:pt x="32954" y="32692"/>
                  </a:lnTo>
                  <a:lnTo>
                    <a:pt x="39616" y="28371"/>
                  </a:lnTo>
                  <a:lnTo>
                    <a:pt x="47726" y="26796"/>
                  </a:lnTo>
                  <a:lnTo>
                    <a:pt x="192785" y="26796"/>
                  </a:lnTo>
                  <a:lnTo>
                    <a:pt x="200843" y="28371"/>
                  </a:lnTo>
                  <a:lnTo>
                    <a:pt x="207451" y="32692"/>
                  </a:lnTo>
                  <a:lnTo>
                    <a:pt x="211920" y="39162"/>
                  </a:lnTo>
                  <a:lnTo>
                    <a:pt x="213563" y="47180"/>
                  </a:lnTo>
                  <a:lnTo>
                    <a:pt x="213563" y="202857"/>
                  </a:lnTo>
                  <a:lnTo>
                    <a:pt x="240360" y="171005"/>
                  </a:lnTo>
                  <a:lnTo>
                    <a:pt x="240360" y="27292"/>
                  </a:lnTo>
                  <a:lnTo>
                    <a:pt x="238264" y="16662"/>
                  </a:lnTo>
                  <a:lnTo>
                    <a:pt x="232525" y="7988"/>
                  </a:lnTo>
                  <a:lnTo>
                    <a:pt x="223970" y="2142"/>
                  </a:lnTo>
                  <a:lnTo>
                    <a:pt x="213423" y="0"/>
                  </a:lnTo>
                  <a:close/>
                </a:path>
              </a:pathLst>
            </a:custGeom>
            <a:solidFill>
              <a:srgbClr val="6A2C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3355903" y="3155308"/>
              <a:ext cx="274176" cy="2452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2279307" y="1690407"/>
              <a:ext cx="2227580" cy="4761230"/>
            </a:xfrm>
            <a:custGeom>
              <a:avLst/>
              <a:gdLst/>
              <a:ahLst/>
              <a:cxnLst/>
              <a:rect l="l" t="t" r="r" b="b"/>
              <a:pathLst>
                <a:path w="2227579" h="4761230">
                  <a:moveTo>
                    <a:pt x="379869" y="3535007"/>
                  </a:moveTo>
                  <a:lnTo>
                    <a:pt x="376859" y="3530219"/>
                  </a:lnTo>
                  <a:lnTo>
                    <a:pt x="354609" y="3495103"/>
                  </a:lnTo>
                  <a:lnTo>
                    <a:pt x="369570" y="3450323"/>
                  </a:lnTo>
                  <a:lnTo>
                    <a:pt x="367347" y="3444468"/>
                  </a:lnTo>
                  <a:lnTo>
                    <a:pt x="348030" y="3433305"/>
                  </a:lnTo>
                  <a:lnTo>
                    <a:pt x="326440" y="3420859"/>
                  </a:lnTo>
                  <a:lnTo>
                    <a:pt x="318858" y="3374225"/>
                  </a:lnTo>
                  <a:lnTo>
                    <a:pt x="314210" y="3370072"/>
                  </a:lnTo>
                  <a:lnTo>
                    <a:pt x="289242" y="3369094"/>
                  </a:lnTo>
                  <a:lnTo>
                    <a:pt x="289242" y="3602088"/>
                  </a:lnTo>
                  <a:lnTo>
                    <a:pt x="229069" y="3602088"/>
                  </a:lnTo>
                  <a:lnTo>
                    <a:pt x="208216" y="3571544"/>
                  </a:lnTo>
                  <a:lnTo>
                    <a:pt x="202323" y="3563213"/>
                  </a:lnTo>
                  <a:lnTo>
                    <a:pt x="197192" y="3555644"/>
                  </a:lnTo>
                  <a:lnTo>
                    <a:pt x="187706" y="3541242"/>
                  </a:lnTo>
                  <a:lnTo>
                    <a:pt x="187032" y="3541242"/>
                  </a:lnTo>
                  <a:lnTo>
                    <a:pt x="183248" y="3548443"/>
                  </a:lnTo>
                  <a:lnTo>
                    <a:pt x="179044" y="3555644"/>
                  </a:lnTo>
                  <a:lnTo>
                    <a:pt x="169252" y="3571544"/>
                  </a:lnTo>
                  <a:lnTo>
                    <a:pt x="150114" y="3602088"/>
                  </a:lnTo>
                  <a:lnTo>
                    <a:pt x="90627" y="3602088"/>
                  </a:lnTo>
                  <a:lnTo>
                    <a:pt x="157289" y="3516693"/>
                  </a:lnTo>
                  <a:lnTo>
                    <a:pt x="93014" y="3433305"/>
                  </a:lnTo>
                  <a:lnTo>
                    <a:pt x="152844" y="3433305"/>
                  </a:lnTo>
                  <a:lnTo>
                    <a:pt x="177850" y="3471481"/>
                  </a:lnTo>
                  <a:lnTo>
                    <a:pt x="182245" y="3478415"/>
                  </a:lnTo>
                  <a:lnTo>
                    <a:pt x="186372" y="3485197"/>
                  </a:lnTo>
                  <a:lnTo>
                    <a:pt x="190449" y="3492157"/>
                  </a:lnTo>
                  <a:lnTo>
                    <a:pt x="191135" y="3492157"/>
                  </a:lnTo>
                  <a:lnTo>
                    <a:pt x="226339" y="3433305"/>
                  </a:lnTo>
                  <a:lnTo>
                    <a:pt x="285826" y="3433305"/>
                  </a:lnTo>
                  <a:lnTo>
                    <a:pt x="220865" y="3515690"/>
                  </a:lnTo>
                  <a:lnTo>
                    <a:pt x="289242" y="3602088"/>
                  </a:lnTo>
                  <a:lnTo>
                    <a:pt x="289242" y="3369094"/>
                  </a:lnTo>
                  <a:lnTo>
                    <a:pt x="267004" y="3368217"/>
                  </a:lnTo>
                  <a:lnTo>
                    <a:pt x="252717" y="3349193"/>
                  </a:lnTo>
                  <a:lnTo>
                    <a:pt x="238671" y="3330448"/>
                  </a:lnTo>
                  <a:lnTo>
                    <a:pt x="232524" y="3328949"/>
                  </a:lnTo>
                  <a:lnTo>
                    <a:pt x="189903" y="3349193"/>
                  </a:lnTo>
                  <a:lnTo>
                    <a:pt x="147269" y="3328949"/>
                  </a:lnTo>
                  <a:lnTo>
                    <a:pt x="141185" y="3330448"/>
                  </a:lnTo>
                  <a:lnTo>
                    <a:pt x="137756" y="3334956"/>
                  </a:lnTo>
                  <a:lnTo>
                    <a:pt x="112864" y="3368217"/>
                  </a:lnTo>
                  <a:lnTo>
                    <a:pt x="65659" y="3370072"/>
                  </a:lnTo>
                  <a:lnTo>
                    <a:pt x="60934" y="3374225"/>
                  </a:lnTo>
                  <a:lnTo>
                    <a:pt x="53428" y="3420859"/>
                  </a:lnTo>
                  <a:lnTo>
                    <a:pt x="12522" y="3444392"/>
                  </a:lnTo>
                  <a:lnTo>
                    <a:pt x="10299" y="3450323"/>
                  </a:lnTo>
                  <a:lnTo>
                    <a:pt x="25247" y="3495103"/>
                  </a:lnTo>
                  <a:lnTo>
                    <a:pt x="3009" y="3530219"/>
                  </a:lnTo>
                  <a:lnTo>
                    <a:pt x="0" y="3535007"/>
                  </a:lnTo>
                  <a:lnTo>
                    <a:pt x="787" y="3541217"/>
                  </a:lnTo>
                  <a:lnTo>
                    <a:pt x="34848" y="3573919"/>
                  </a:lnTo>
                  <a:lnTo>
                    <a:pt x="31470" y="3615309"/>
                  </a:lnTo>
                  <a:lnTo>
                    <a:pt x="31064" y="3620960"/>
                  </a:lnTo>
                  <a:lnTo>
                    <a:pt x="34544" y="3626116"/>
                  </a:lnTo>
                  <a:lnTo>
                    <a:pt x="79984" y="3639197"/>
                  </a:lnTo>
                  <a:lnTo>
                    <a:pt x="98412" y="3682695"/>
                  </a:lnTo>
                  <a:lnTo>
                    <a:pt x="104000" y="3685692"/>
                  </a:lnTo>
                  <a:lnTo>
                    <a:pt x="109499" y="3684498"/>
                  </a:lnTo>
                  <a:lnTo>
                    <a:pt x="150279" y="3676129"/>
                  </a:lnTo>
                  <a:lnTo>
                    <a:pt x="182384" y="3702431"/>
                  </a:lnTo>
                  <a:lnTo>
                    <a:pt x="184531" y="3704234"/>
                  </a:lnTo>
                  <a:lnTo>
                    <a:pt x="187248" y="3705161"/>
                  </a:lnTo>
                  <a:lnTo>
                    <a:pt x="192620" y="3705161"/>
                  </a:lnTo>
                  <a:lnTo>
                    <a:pt x="195262" y="3704234"/>
                  </a:lnTo>
                  <a:lnTo>
                    <a:pt x="229590" y="3676129"/>
                  </a:lnTo>
                  <a:lnTo>
                    <a:pt x="275869" y="3685616"/>
                  </a:lnTo>
                  <a:lnTo>
                    <a:pt x="281444" y="3682695"/>
                  </a:lnTo>
                  <a:lnTo>
                    <a:pt x="284226" y="3676129"/>
                  </a:lnTo>
                  <a:lnTo>
                    <a:pt x="299897" y="3639197"/>
                  </a:lnTo>
                  <a:lnTo>
                    <a:pt x="339813" y="3627691"/>
                  </a:lnTo>
                  <a:lnTo>
                    <a:pt x="345249" y="3626193"/>
                  </a:lnTo>
                  <a:lnTo>
                    <a:pt x="348818" y="3620960"/>
                  </a:lnTo>
                  <a:lnTo>
                    <a:pt x="348399" y="3615309"/>
                  </a:lnTo>
                  <a:lnTo>
                    <a:pt x="347319" y="3602088"/>
                  </a:lnTo>
                  <a:lnTo>
                    <a:pt x="345033" y="3573919"/>
                  </a:lnTo>
                  <a:lnTo>
                    <a:pt x="379082" y="3541217"/>
                  </a:lnTo>
                  <a:lnTo>
                    <a:pt x="379869" y="3535007"/>
                  </a:lnTo>
                  <a:close/>
                </a:path>
                <a:path w="2227579" h="4761230">
                  <a:moveTo>
                    <a:pt x="845134" y="54813"/>
                  </a:moveTo>
                  <a:lnTo>
                    <a:pt x="707034" y="54813"/>
                  </a:lnTo>
                  <a:lnTo>
                    <a:pt x="707034" y="101079"/>
                  </a:lnTo>
                  <a:lnTo>
                    <a:pt x="845134" y="101079"/>
                  </a:lnTo>
                  <a:lnTo>
                    <a:pt x="845134" y="54813"/>
                  </a:lnTo>
                  <a:close/>
                </a:path>
                <a:path w="2227579" h="4761230">
                  <a:moveTo>
                    <a:pt x="909269" y="246811"/>
                  </a:moveTo>
                  <a:lnTo>
                    <a:pt x="706234" y="246811"/>
                  </a:lnTo>
                  <a:lnTo>
                    <a:pt x="706234" y="255714"/>
                  </a:lnTo>
                  <a:lnTo>
                    <a:pt x="909269" y="255714"/>
                  </a:lnTo>
                  <a:lnTo>
                    <a:pt x="909269" y="246811"/>
                  </a:lnTo>
                  <a:close/>
                </a:path>
                <a:path w="2227579" h="4761230">
                  <a:moveTo>
                    <a:pt x="909269" y="220903"/>
                  </a:moveTo>
                  <a:lnTo>
                    <a:pt x="706234" y="220903"/>
                  </a:lnTo>
                  <a:lnTo>
                    <a:pt x="706234" y="229806"/>
                  </a:lnTo>
                  <a:lnTo>
                    <a:pt x="909269" y="229806"/>
                  </a:lnTo>
                  <a:lnTo>
                    <a:pt x="909269" y="220903"/>
                  </a:lnTo>
                  <a:close/>
                </a:path>
                <a:path w="2227579" h="4761230">
                  <a:moveTo>
                    <a:pt x="909269" y="196227"/>
                  </a:moveTo>
                  <a:lnTo>
                    <a:pt x="706234" y="196227"/>
                  </a:lnTo>
                  <a:lnTo>
                    <a:pt x="706234" y="205143"/>
                  </a:lnTo>
                  <a:lnTo>
                    <a:pt x="909269" y="205143"/>
                  </a:lnTo>
                  <a:lnTo>
                    <a:pt x="909269" y="196227"/>
                  </a:lnTo>
                  <a:close/>
                </a:path>
                <a:path w="2227579" h="4761230">
                  <a:moveTo>
                    <a:pt x="956513" y="0"/>
                  </a:moveTo>
                  <a:lnTo>
                    <a:pt x="936409" y="0"/>
                  </a:lnTo>
                  <a:lnTo>
                    <a:pt x="936409" y="27940"/>
                  </a:lnTo>
                  <a:lnTo>
                    <a:pt x="936409" y="321310"/>
                  </a:lnTo>
                  <a:lnTo>
                    <a:pt x="680262" y="321310"/>
                  </a:lnTo>
                  <a:lnTo>
                    <a:pt x="680262" y="27940"/>
                  </a:lnTo>
                  <a:lnTo>
                    <a:pt x="936409" y="27940"/>
                  </a:lnTo>
                  <a:lnTo>
                    <a:pt x="936409" y="0"/>
                  </a:lnTo>
                  <a:lnTo>
                    <a:pt x="660133" y="0"/>
                  </a:lnTo>
                  <a:lnTo>
                    <a:pt x="660133" y="27940"/>
                  </a:lnTo>
                  <a:lnTo>
                    <a:pt x="660133" y="321310"/>
                  </a:lnTo>
                  <a:lnTo>
                    <a:pt x="660133" y="341630"/>
                  </a:lnTo>
                  <a:lnTo>
                    <a:pt x="956513" y="341630"/>
                  </a:lnTo>
                  <a:lnTo>
                    <a:pt x="956513" y="321310"/>
                  </a:lnTo>
                  <a:lnTo>
                    <a:pt x="956513" y="27940"/>
                  </a:lnTo>
                  <a:lnTo>
                    <a:pt x="956513" y="0"/>
                  </a:lnTo>
                  <a:close/>
                </a:path>
                <a:path w="2227579" h="4761230">
                  <a:moveTo>
                    <a:pt x="1186662" y="2329954"/>
                  </a:moveTo>
                  <a:lnTo>
                    <a:pt x="1048550" y="2329954"/>
                  </a:lnTo>
                  <a:lnTo>
                    <a:pt x="1048550" y="2376220"/>
                  </a:lnTo>
                  <a:lnTo>
                    <a:pt x="1186662" y="2376220"/>
                  </a:lnTo>
                  <a:lnTo>
                    <a:pt x="1186662" y="2329954"/>
                  </a:lnTo>
                  <a:close/>
                </a:path>
                <a:path w="2227579" h="4761230">
                  <a:moveTo>
                    <a:pt x="1250746" y="2329954"/>
                  </a:moveTo>
                  <a:lnTo>
                    <a:pt x="1239672" y="2329954"/>
                  </a:lnTo>
                  <a:lnTo>
                    <a:pt x="1239672" y="2346134"/>
                  </a:lnTo>
                  <a:lnTo>
                    <a:pt x="1239672" y="2359075"/>
                  </a:lnTo>
                  <a:lnTo>
                    <a:pt x="1234440" y="2364295"/>
                  </a:lnTo>
                  <a:lnTo>
                    <a:pt x="1221498" y="2364295"/>
                  </a:lnTo>
                  <a:lnTo>
                    <a:pt x="1216266" y="2359075"/>
                  </a:lnTo>
                  <a:lnTo>
                    <a:pt x="1216266" y="2346134"/>
                  </a:lnTo>
                  <a:lnTo>
                    <a:pt x="1221498" y="2340889"/>
                  </a:lnTo>
                  <a:lnTo>
                    <a:pt x="1234440" y="2340889"/>
                  </a:lnTo>
                  <a:lnTo>
                    <a:pt x="1239672" y="2346134"/>
                  </a:lnTo>
                  <a:lnTo>
                    <a:pt x="1239672" y="2329954"/>
                  </a:lnTo>
                  <a:lnTo>
                    <a:pt x="1205318" y="2329954"/>
                  </a:lnTo>
                  <a:lnTo>
                    <a:pt x="1205318" y="2376220"/>
                  </a:lnTo>
                  <a:lnTo>
                    <a:pt x="1250746" y="2376220"/>
                  </a:lnTo>
                  <a:lnTo>
                    <a:pt x="1250746" y="2364295"/>
                  </a:lnTo>
                  <a:lnTo>
                    <a:pt x="1250746" y="2340889"/>
                  </a:lnTo>
                  <a:lnTo>
                    <a:pt x="1250746" y="2329954"/>
                  </a:lnTo>
                  <a:close/>
                </a:path>
                <a:path w="2227579" h="4761230">
                  <a:moveTo>
                    <a:pt x="1250810" y="2496045"/>
                  </a:moveTo>
                  <a:lnTo>
                    <a:pt x="1047762" y="2496045"/>
                  </a:lnTo>
                  <a:lnTo>
                    <a:pt x="1047762" y="2504948"/>
                  </a:lnTo>
                  <a:lnTo>
                    <a:pt x="1250810" y="2504948"/>
                  </a:lnTo>
                  <a:lnTo>
                    <a:pt x="1250810" y="2496045"/>
                  </a:lnTo>
                  <a:close/>
                </a:path>
                <a:path w="2227579" h="4761230">
                  <a:moveTo>
                    <a:pt x="1250810" y="2471369"/>
                  </a:moveTo>
                  <a:lnTo>
                    <a:pt x="1047762" y="2471369"/>
                  </a:lnTo>
                  <a:lnTo>
                    <a:pt x="1047762" y="2480284"/>
                  </a:lnTo>
                  <a:lnTo>
                    <a:pt x="1250810" y="2480284"/>
                  </a:lnTo>
                  <a:lnTo>
                    <a:pt x="1250810" y="2471369"/>
                  </a:lnTo>
                  <a:close/>
                </a:path>
                <a:path w="2227579" h="4761230">
                  <a:moveTo>
                    <a:pt x="1250810" y="2446718"/>
                  </a:moveTo>
                  <a:lnTo>
                    <a:pt x="1047762" y="2446718"/>
                  </a:lnTo>
                  <a:lnTo>
                    <a:pt x="1047762" y="2455621"/>
                  </a:lnTo>
                  <a:lnTo>
                    <a:pt x="1250810" y="2455621"/>
                  </a:lnTo>
                  <a:lnTo>
                    <a:pt x="1250810" y="2446718"/>
                  </a:lnTo>
                  <a:close/>
                </a:path>
                <a:path w="2227579" h="4761230">
                  <a:moveTo>
                    <a:pt x="1298054" y="2275141"/>
                  </a:moveTo>
                  <a:lnTo>
                    <a:pt x="1277950" y="2275141"/>
                  </a:lnTo>
                  <a:lnTo>
                    <a:pt x="1277950" y="2303081"/>
                  </a:lnTo>
                  <a:lnTo>
                    <a:pt x="1277950" y="2596451"/>
                  </a:lnTo>
                  <a:lnTo>
                    <a:pt x="1021803" y="2596451"/>
                  </a:lnTo>
                  <a:lnTo>
                    <a:pt x="1021803" y="2303081"/>
                  </a:lnTo>
                  <a:lnTo>
                    <a:pt x="1277950" y="2303081"/>
                  </a:lnTo>
                  <a:lnTo>
                    <a:pt x="1277950" y="2275141"/>
                  </a:lnTo>
                  <a:lnTo>
                    <a:pt x="1001674" y="2275141"/>
                  </a:lnTo>
                  <a:lnTo>
                    <a:pt x="1001674" y="2303081"/>
                  </a:lnTo>
                  <a:lnTo>
                    <a:pt x="1001674" y="2596451"/>
                  </a:lnTo>
                  <a:lnTo>
                    <a:pt x="1001674" y="2616771"/>
                  </a:lnTo>
                  <a:lnTo>
                    <a:pt x="1298054" y="2616771"/>
                  </a:lnTo>
                  <a:lnTo>
                    <a:pt x="1298054" y="2596451"/>
                  </a:lnTo>
                  <a:lnTo>
                    <a:pt x="1298054" y="2303081"/>
                  </a:lnTo>
                  <a:lnTo>
                    <a:pt x="1298054" y="2275141"/>
                  </a:lnTo>
                  <a:close/>
                </a:path>
                <a:path w="2227579" h="4761230">
                  <a:moveTo>
                    <a:pt x="1919503" y="3507473"/>
                  </a:moveTo>
                  <a:lnTo>
                    <a:pt x="1825421" y="3507473"/>
                  </a:lnTo>
                  <a:lnTo>
                    <a:pt x="1825421" y="3657574"/>
                  </a:lnTo>
                  <a:lnTo>
                    <a:pt x="1919503" y="3657574"/>
                  </a:lnTo>
                  <a:lnTo>
                    <a:pt x="1919503" y="3507473"/>
                  </a:lnTo>
                  <a:close/>
                </a:path>
                <a:path w="2227579" h="4761230">
                  <a:moveTo>
                    <a:pt x="2094941" y="3507130"/>
                  </a:moveTo>
                  <a:lnTo>
                    <a:pt x="1979828" y="3507130"/>
                  </a:lnTo>
                  <a:lnTo>
                    <a:pt x="1979828" y="3521748"/>
                  </a:lnTo>
                  <a:lnTo>
                    <a:pt x="2094941" y="3521748"/>
                  </a:lnTo>
                  <a:lnTo>
                    <a:pt x="2094941" y="3507130"/>
                  </a:lnTo>
                  <a:close/>
                </a:path>
                <a:path w="2227579" h="4761230">
                  <a:moveTo>
                    <a:pt x="2137829" y="3578568"/>
                  </a:moveTo>
                  <a:lnTo>
                    <a:pt x="1936953" y="3578568"/>
                  </a:lnTo>
                  <a:lnTo>
                    <a:pt x="1936953" y="3594785"/>
                  </a:lnTo>
                  <a:lnTo>
                    <a:pt x="2137829" y="3594785"/>
                  </a:lnTo>
                  <a:lnTo>
                    <a:pt x="2137829" y="3578568"/>
                  </a:lnTo>
                  <a:close/>
                </a:path>
                <a:path w="2227579" h="4761230">
                  <a:moveTo>
                    <a:pt x="2137829" y="3544747"/>
                  </a:moveTo>
                  <a:lnTo>
                    <a:pt x="1936953" y="3544747"/>
                  </a:lnTo>
                  <a:lnTo>
                    <a:pt x="1936953" y="3560889"/>
                  </a:lnTo>
                  <a:lnTo>
                    <a:pt x="2137829" y="3560889"/>
                  </a:lnTo>
                  <a:lnTo>
                    <a:pt x="2137829" y="3544747"/>
                  </a:lnTo>
                  <a:close/>
                </a:path>
                <a:path w="2227579" h="4761230">
                  <a:moveTo>
                    <a:pt x="2170671" y="3460902"/>
                  </a:moveTo>
                  <a:lnTo>
                    <a:pt x="1793633" y="3460902"/>
                  </a:lnTo>
                  <a:lnTo>
                    <a:pt x="1793633" y="3701846"/>
                  </a:lnTo>
                  <a:lnTo>
                    <a:pt x="1910359" y="3701846"/>
                  </a:lnTo>
                  <a:lnTo>
                    <a:pt x="1921090" y="3692283"/>
                  </a:lnTo>
                  <a:lnTo>
                    <a:pt x="1803273" y="3692283"/>
                  </a:lnTo>
                  <a:lnTo>
                    <a:pt x="1803273" y="3470541"/>
                  </a:lnTo>
                  <a:lnTo>
                    <a:pt x="2161032" y="3470541"/>
                  </a:lnTo>
                  <a:lnTo>
                    <a:pt x="2161032" y="3692283"/>
                  </a:lnTo>
                  <a:lnTo>
                    <a:pt x="2138756" y="3692283"/>
                  </a:lnTo>
                  <a:lnTo>
                    <a:pt x="2145627" y="3701846"/>
                  </a:lnTo>
                  <a:lnTo>
                    <a:pt x="2170671" y="3701846"/>
                  </a:lnTo>
                  <a:lnTo>
                    <a:pt x="2170671" y="3460902"/>
                  </a:lnTo>
                  <a:close/>
                </a:path>
                <a:path w="2227579" h="4761230">
                  <a:moveTo>
                    <a:pt x="2211298" y="3418903"/>
                  </a:moveTo>
                  <a:lnTo>
                    <a:pt x="1753031" y="3418903"/>
                  </a:lnTo>
                  <a:lnTo>
                    <a:pt x="1753031" y="3739654"/>
                  </a:lnTo>
                  <a:lnTo>
                    <a:pt x="1966239" y="3739654"/>
                  </a:lnTo>
                  <a:lnTo>
                    <a:pt x="1965071" y="3720338"/>
                  </a:lnTo>
                  <a:lnTo>
                    <a:pt x="1772310" y="3720338"/>
                  </a:lnTo>
                  <a:lnTo>
                    <a:pt x="1772310" y="3438182"/>
                  </a:lnTo>
                  <a:lnTo>
                    <a:pt x="2192020" y="3438182"/>
                  </a:lnTo>
                  <a:lnTo>
                    <a:pt x="2192020" y="3720338"/>
                  </a:lnTo>
                  <a:lnTo>
                    <a:pt x="2158708" y="3720338"/>
                  </a:lnTo>
                  <a:lnTo>
                    <a:pt x="2172373" y="3739654"/>
                  </a:lnTo>
                  <a:lnTo>
                    <a:pt x="2211298" y="3739654"/>
                  </a:lnTo>
                  <a:lnTo>
                    <a:pt x="2211298" y="3418903"/>
                  </a:lnTo>
                  <a:close/>
                </a:path>
                <a:path w="2227579" h="4761230">
                  <a:moveTo>
                    <a:pt x="2226995" y="4351744"/>
                  </a:moveTo>
                  <a:lnTo>
                    <a:pt x="2226856" y="4344022"/>
                  </a:lnTo>
                  <a:lnTo>
                    <a:pt x="2220557" y="4337837"/>
                  </a:lnTo>
                  <a:lnTo>
                    <a:pt x="2198433" y="4337824"/>
                  </a:lnTo>
                  <a:lnTo>
                    <a:pt x="2198433" y="4366171"/>
                  </a:lnTo>
                  <a:lnTo>
                    <a:pt x="2196084" y="4393412"/>
                  </a:lnTo>
                  <a:lnTo>
                    <a:pt x="2180386" y="4454563"/>
                  </a:lnTo>
                  <a:lnTo>
                    <a:pt x="2153958" y="4486668"/>
                  </a:lnTo>
                  <a:lnTo>
                    <a:pt x="2141575" y="4490923"/>
                  </a:lnTo>
                  <a:lnTo>
                    <a:pt x="2141575" y="4488065"/>
                  </a:lnTo>
                  <a:lnTo>
                    <a:pt x="2141575" y="4376331"/>
                  </a:lnTo>
                  <a:lnTo>
                    <a:pt x="2141575" y="4366145"/>
                  </a:lnTo>
                  <a:lnTo>
                    <a:pt x="2152866" y="4366145"/>
                  </a:lnTo>
                  <a:lnTo>
                    <a:pt x="2198433" y="4366171"/>
                  </a:lnTo>
                  <a:lnTo>
                    <a:pt x="2198433" y="4337824"/>
                  </a:lnTo>
                  <a:lnTo>
                    <a:pt x="2141575" y="4337786"/>
                  </a:lnTo>
                  <a:lnTo>
                    <a:pt x="2141575" y="4303877"/>
                  </a:lnTo>
                  <a:lnTo>
                    <a:pt x="2138400" y="4300702"/>
                  </a:lnTo>
                  <a:lnTo>
                    <a:pt x="2085479" y="4300702"/>
                  </a:lnTo>
                  <a:lnTo>
                    <a:pt x="2085479" y="4419016"/>
                  </a:lnTo>
                  <a:lnTo>
                    <a:pt x="2056117" y="4447641"/>
                  </a:lnTo>
                  <a:lnTo>
                    <a:pt x="2063051" y="4488065"/>
                  </a:lnTo>
                  <a:lnTo>
                    <a:pt x="2026742" y="4468977"/>
                  </a:lnTo>
                  <a:lnTo>
                    <a:pt x="1990445" y="4488065"/>
                  </a:lnTo>
                  <a:lnTo>
                    <a:pt x="1997379" y="4447641"/>
                  </a:lnTo>
                  <a:lnTo>
                    <a:pt x="1968004" y="4419016"/>
                  </a:lnTo>
                  <a:lnTo>
                    <a:pt x="2008593" y="4413123"/>
                  </a:lnTo>
                  <a:lnTo>
                    <a:pt x="2026742" y="4376331"/>
                  </a:lnTo>
                  <a:lnTo>
                    <a:pt x="2044890" y="4413123"/>
                  </a:lnTo>
                  <a:lnTo>
                    <a:pt x="2085479" y="4419016"/>
                  </a:lnTo>
                  <a:lnTo>
                    <a:pt x="2085479" y="4300702"/>
                  </a:lnTo>
                  <a:lnTo>
                    <a:pt x="1915096" y="4300702"/>
                  </a:lnTo>
                  <a:lnTo>
                    <a:pt x="1911921" y="4303877"/>
                  </a:lnTo>
                  <a:lnTo>
                    <a:pt x="1911921" y="4337786"/>
                  </a:lnTo>
                  <a:lnTo>
                    <a:pt x="1911921" y="4366171"/>
                  </a:lnTo>
                  <a:lnTo>
                    <a:pt x="1911921" y="4490923"/>
                  </a:lnTo>
                  <a:lnTo>
                    <a:pt x="1905520" y="4489297"/>
                  </a:lnTo>
                  <a:lnTo>
                    <a:pt x="1873148" y="4454614"/>
                  </a:lnTo>
                  <a:lnTo>
                    <a:pt x="1857425" y="4393387"/>
                  </a:lnTo>
                  <a:lnTo>
                    <a:pt x="1855076" y="4366171"/>
                  </a:lnTo>
                  <a:lnTo>
                    <a:pt x="1911921" y="4366171"/>
                  </a:lnTo>
                  <a:lnTo>
                    <a:pt x="1911921" y="4337786"/>
                  </a:lnTo>
                  <a:lnTo>
                    <a:pt x="1832927" y="4337837"/>
                  </a:lnTo>
                  <a:lnTo>
                    <a:pt x="1826628" y="4344022"/>
                  </a:lnTo>
                  <a:lnTo>
                    <a:pt x="1826488" y="4351744"/>
                  </a:lnTo>
                  <a:lnTo>
                    <a:pt x="1826920" y="4370184"/>
                  </a:lnTo>
                  <a:lnTo>
                    <a:pt x="1831174" y="4409986"/>
                  </a:lnTo>
                  <a:lnTo>
                    <a:pt x="1843557" y="4457281"/>
                  </a:lnTo>
                  <a:lnTo>
                    <a:pt x="1868360" y="4498162"/>
                  </a:lnTo>
                  <a:lnTo>
                    <a:pt x="1913077" y="4519638"/>
                  </a:lnTo>
                  <a:lnTo>
                    <a:pt x="1922919" y="4552073"/>
                  </a:lnTo>
                  <a:lnTo>
                    <a:pt x="1941525" y="4579518"/>
                  </a:lnTo>
                  <a:lnTo>
                    <a:pt x="1967230" y="4600346"/>
                  </a:lnTo>
                  <a:lnTo>
                    <a:pt x="1998395" y="4612894"/>
                  </a:lnTo>
                  <a:lnTo>
                    <a:pt x="1998395" y="4702111"/>
                  </a:lnTo>
                  <a:lnTo>
                    <a:pt x="1960156" y="4702111"/>
                  </a:lnTo>
                  <a:lnTo>
                    <a:pt x="1957984" y="4703229"/>
                  </a:lnTo>
                  <a:lnTo>
                    <a:pt x="1956663" y="4705147"/>
                  </a:lnTo>
                  <a:lnTo>
                    <a:pt x="1923973" y="4752035"/>
                  </a:lnTo>
                  <a:lnTo>
                    <a:pt x="1923783" y="4754854"/>
                  </a:lnTo>
                  <a:lnTo>
                    <a:pt x="1926234" y="4759541"/>
                  </a:lnTo>
                  <a:lnTo>
                    <a:pt x="1928660" y="4761014"/>
                  </a:lnTo>
                  <a:lnTo>
                    <a:pt x="2126145" y="4761014"/>
                  </a:lnTo>
                  <a:lnTo>
                    <a:pt x="2129320" y="4757826"/>
                  </a:lnTo>
                  <a:lnTo>
                    <a:pt x="2129231" y="4752035"/>
                  </a:lnTo>
                  <a:lnTo>
                    <a:pt x="2128596" y="4750803"/>
                  </a:lnTo>
                  <a:lnTo>
                    <a:pt x="2127694" y="4749406"/>
                  </a:lnTo>
                  <a:lnTo>
                    <a:pt x="2096820" y="4705147"/>
                  </a:lnTo>
                  <a:lnTo>
                    <a:pt x="2095500" y="4703229"/>
                  </a:lnTo>
                  <a:lnTo>
                    <a:pt x="2093328" y="4702099"/>
                  </a:lnTo>
                  <a:lnTo>
                    <a:pt x="2055101" y="4702099"/>
                  </a:lnTo>
                  <a:lnTo>
                    <a:pt x="2055101" y="4612894"/>
                  </a:lnTo>
                  <a:lnTo>
                    <a:pt x="2086267" y="4600346"/>
                  </a:lnTo>
                  <a:lnTo>
                    <a:pt x="2111984" y="4579518"/>
                  </a:lnTo>
                  <a:lnTo>
                    <a:pt x="2130577" y="4552061"/>
                  </a:lnTo>
                  <a:lnTo>
                    <a:pt x="2140420" y="4519638"/>
                  </a:lnTo>
                  <a:lnTo>
                    <a:pt x="2152866" y="4517466"/>
                  </a:lnTo>
                  <a:lnTo>
                    <a:pt x="2164486" y="4513148"/>
                  </a:lnTo>
                  <a:lnTo>
                    <a:pt x="2175256" y="4506709"/>
                  </a:lnTo>
                  <a:lnTo>
                    <a:pt x="2185149" y="4498149"/>
                  </a:lnTo>
                  <a:lnTo>
                    <a:pt x="2189530" y="4490923"/>
                  </a:lnTo>
                  <a:lnTo>
                    <a:pt x="2209939" y="4457281"/>
                  </a:lnTo>
                  <a:lnTo>
                    <a:pt x="2222309" y="4409986"/>
                  </a:lnTo>
                  <a:lnTo>
                    <a:pt x="2226564" y="4370184"/>
                  </a:lnTo>
                  <a:lnTo>
                    <a:pt x="2226665" y="4366133"/>
                  </a:lnTo>
                  <a:lnTo>
                    <a:pt x="2226995" y="4351744"/>
                  </a:lnTo>
                  <a:close/>
                </a:path>
              </a:pathLst>
            </a:custGeom>
            <a:solidFill>
              <a:srgbClr val="6A2C8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0" name="object 60"/>
            <p:cNvSpPr/>
            <p:nvPr/>
          </p:nvSpPr>
          <p:spPr>
            <a:xfrm>
              <a:off x="4216257" y="5310845"/>
              <a:ext cx="210503" cy="1532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5827" y="5321369"/>
            <a:ext cx="10810852" cy="5842721"/>
            <a:chOff x="267755" y="3809514"/>
            <a:chExt cx="7739380" cy="4182745"/>
          </a:xfrm>
        </p:grpSpPr>
        <p:sp>
          <p:nvSpPr>
            <p:cNvPr id="3" name="object 3"/>
            <p:cNvSpPr/>
            <p:nvPr/>
          </p:nvSpPr>
          <p:spPr>
            <a:xfrm>
              <a:off x="1762665" y="4430759"/>
              <a:ext cx="4919980" cy="3035935"/>
            </a:xfrm>
            <a:custGeom>
              <a:avLst/>
              <a:gdLst/>
              <a:ahLst/>
              <a:cxnLst/>
              <a:rect l="l" t="t" r="r" b="b"/>
              <a:pathLst>
                <a:path w="4919980" h="3035934">
                  <a:moveTo>
                    <a:pt x="2633189" y="0"/>
                  </a:moveTo>
                  <a:lnTo>
                    <a:pt x="2582824" y="176"/>
                  </a:lnTo>
                  <a:lnTo>
                    <a:pt x="2533154" y="2486"/>
                  </a:lnTo>
                  <a:lnTo>
                    <a:pt x="2484539" y="6776"/>
                  </a:lnTo>
                  <a:lnTo>
                    <a:pt x="2437338" y="12890"/>
                  </a:lnTo>
                  <a:lnTo>
                    <a:pt x="2391911" y="20674"/>
                  </a:lnTo>
                  <a:lnTo>
                    <a:pt x="2342022" y="31425"/>
                  </a:lnTo>
                  <a:lnTo>
                    <a:pt x="2292864" y="44244"/>
                  </a:lnTo>
                  <a:lnTo>
                    <a:pt x="2244452" y="59058"/>
                  </a:lnTo>
                  <a:lnTo>
                    <a:pt x="2196801" y="75798"/>
                  </a:lnTo>
                  <a:lnTo>
                    <a:pt x="2149927" y="94392"/>
                  </a:lnTo>
                  <a:lnTo>
                    <a:pt x="2103844" y="114769"/>
                  </a:lnTo>
                  <a:lnTo>
                    <a:pt x="2058570" y="136859"/>
                  </a:lnTo>
                  <a:lnTo>
                    <a:pt x="2014118" y="160590"/>
                  </a:lnTo>
                  <a:lnTo>
                    <a:pt x="1970504" y="185892"/>
                  </a:lnTo>
                  <a:lnTo>
                    <a:pt x="1927744" y="212692"/>
                  </a:lnTo>
                  <a:lnTo>
                    <a:pt x="1885853" y="240922"/>
                  </a:lnTo>
                  <a:lnTo>
                    <a:pt x="1844846" y="270509"/>
                  </a:lnTo>
                  <a:lnTo>
                    <a:pt x="1804739" y="301383"/>
                  </a:lnTo>
                  <a:lnTo>
                    <a:pt x="1765547" y="333472"/>
                  </a:lnTo>
                  <a:lnTo>
                    <a:pt x="1727286" y="366706"/>
                  </a:lnTo>
                  <a:lnTo>
                    <a:pt x="1689970" y="401014"/>
                  </a:lnTo>
                  <a:lnTo>
                    <a:pt x="1648304" y="442017"/>
                  </a:lnTo>
                  <a:lnTo>
                    <a:pt x="1609624" y="483361"/>
                  </a:lnTo>
                  <a:lnTo>
                    <a:pt x="1573827" y="525046"/>
                  </a:lnTo>
                  <a:lnTo>
                    <a:pt x="1540806" y="567072"/>
                  </a:lnTo>
                  <a:lnTo>
                    <a:pt x="1510458" y="609440"/>
                  </a:lnTo>
                  <a:lnTo>
                    <a:pt x="1482676" y="652148"/>
                  </a:lnTo>
                  <a:lnTo>
                    <a:pt x="1457356" y="695198"/>
                  </a:lnTo>
                  <a:lnTo>
                    <a:pt x="1434393" y="738590"/>
                  </a:lnTo>
                  <a:lnTo>
                    <a:pt x="1413681" y="782323"/>
                  </a:lnTo>
                  <a:lnTo>
                    <a:pt x="1395116" y="826397"/>
                  </a:lnTo>
                  <a:lnTo>
                    <a:pt x="1378593" y="870812"/>
                  </a:lnTo>
                  <a:lnTo>
                    <a:pt x="1364007" y="915569"/>
                  </a:lnTo>
                  <a:lnTo>
                    <a:pt x="1351253" y="960668"/>
                  </a:lnTo>
                  <a:lnTo>
                    <a:pt x="1340225" y="1006108"/>
                  </a:lnTo>
                  <a:lnTo>
                    <a:pt x="1330819" y="1051889"/>
                  </a:lnTo>
                  <a:lnTo>
                    <a:pt x="1322929" y="1098012"/>
                  </a:lnTo>
                  <a:lnTo>
                    <a:pt x="1316451" y="1144477"/>
                  </a:lnTo>
                  <a:lnTo>
                    <a:pt x="1311280" y="1191283"/>
                  </a:lnTo>
                  <a:lnTo>
                    <a:pt x="1307310" y="1238431"/>
                  </a:lnTo>
                  <a:lnTo>
                    <a:pt x="1304437" y="1285921"/>
                  </a:lnTo>
                  <a:lnTo>
                    <a:pt x="1302556" y="1333753"/>
                  </a:lnTo>
                  <a:lnTo>
                    <a:pt x="1278179" y="1295257"/>
                  </a:lnTo>
                  <a:lnTo>
                    <a:pt x="1251363" y="1258563"/>
                  </a:lnTo>
                  <a:lnTo>
                    <a:pt x="1221976" y="1223837"/>
                  </a:lnTo>
                  <a:lnTo>
                    <a:pt x="1189883" y="1191248"/>
                  </a:lnTo>
                  <a:lnTo>
                    <a:pt x="1154953" y="1160961"/>
                  </a:lnTo>
                  <a:lnTo>
                    <a:pt x="1117050" y="1133144"/>
                  </a:lnTo>
                  <a:lnTo>
                    <a:pt x="1076043" y="1107965"/>
                  </a:lnTo>
                  <a:lnTo>
                    <a:pt x="1031797" y="1085591"/>
                  </a:lnTo>
                  <a:lnTo>
                    <a:pt x="984180" y="1066189"/>
                  </a:lnTo>
                  <a:lnTo>
                    <a:pt x="941685" y="1053026"/>
                  </a:lnTo>
                  <a:lnTo>
                    <a:pt x="898357" y="1043854"/>
                  </a:lnTo>
                  <a:lnTo>
                    <a:pt x="854551" y="1038603"/>
                  </a:lnTo>
                  <a:lnTo>
                    <a:pt x="810620" y="1037206"/>
                  </a:lnTo>
                  <a:lnTo>
                    <a:pt x="766919" y="1039597"/>
                  </a:lnTo>
                  <a:lnTo>
                    <a:pt x="723804" y="1045706"/>
                  </a:lnTo>
                  <a:lnTo>
                    <a:pt x="681627" y="1055468"/>
                  </a:lnTo>
                  <a:lnTo>
                    <a:pt x="640745" y="1068813"/>
                  </a:lnTo>
                  <a:lnTo>
                    <a:pt x="601510" y="1085675"/>
                  </a:lnTo>
                  <a:lnTo>
                    <a:pt x="564278" y="1105986"/>
                  </a:lnTo>
                  <a:lnTo>
                    <a:pt x="529403" y="1129679"/>
                  </a:lnTo>
                  <a:lnTo>
                    <a:pt x="497240" y="1156685"/>
                  </a:lnTo>
                  <a:lnTo>
                    <a:pt x="468142" y="1186937"/>
                  </a:lnTo>
                  <a:lnTo>
                    <a:pt x="442465" y="1220368"/>
                  </a:lnTo>
                  <a:lnTo>
                    <a:pt x="420563" y="1256910"/>
                  </a:lnTo>
                  <a:lnTo>
                    <a:pt x="402790" y="1296496"/>
                  </a:lnTo>
                  <a:lnTo>
                    <a:pt x="389502" y="1339058"/>
                  </a:lnTo>
                  <a:lnTo>
                    <a:pt x="381051" y="1384527"/>
                  </a:lnTo>
                  <a:lnTo>
                    <a:pt x="377793" y="1432838"/>
                  </a:lnTo>
                  <a:lnTo>
                    <a:pt x="333014" y="1429421"/>
                  </a:lnTo>
                  <a:lnTo>
                    <a:pt x="291377" y="1431484"/>
                  </a:lnTo>
                  <a:lnTo>
                    <a:pt x="252818" y="1438687"/>
                  </a:lnTo>
                  <a:lnTo>
                    <a:pt x="184678" y="1467156"/>
                  </a:lnTo>
                  <a:lnTo>
                    <a:pt x="128077" y="1512109"/>
                  </a:lnTo>
                  <a:lnTo>
                    <a:pt x="82500" y="1570827"/>
                  </a:lnTo>
                  <a:lnTo>
                    <a:pt x="63684" y="1604498"/>
                  </a:lnTo>
                  <a:lnTo>
                    <a:pt x="47431" y="1640591"/>
                  </a:lnTo>
                  <a:lnTo>
                    <a:pt x="33676" y="1678767"/>
                  </a:lnTo>
                  <a:lnTo>
                    <a:pt x="22355" y="1718685"/>
                  </a:lnTo>
                  <a:lnTo>
                    <a:pt x="13403" y="1760005"/>
                  </a:lnTo>
                  <a:lnTo>
                    <a:pt x="6756" y="1802388"/>
                  </a:lnTo>
                  <a:lnTo>
                    <a:pt x="2349" y="1845495"/>
                  </a:lnTo>
                  <a:lnTo>
                    <a:pt x="119" y="1888984"/>
                  </a:lnTo>
                  <a:lnTo>
                    <a:pt x="0" y="1932516"/>
                  </a:lnTo>
                  <a:lnTo>
                    <a:pt x="1927" y="1975752"/>
                  </a:lnTo>
                  <a:lnTo>
                    <a:pt x="5838" y="2018352"/>
                  </a:lnTo>
                  <a:lnTo>
                    <a:pt x="11667" y="2059976"/>
                  </a:lnTo>
                  <a:lnTo>
                    <a:pt x="19350" y="2100284"/>
                  </a:lnTo>
                  <a:lnTo>
                    <a:pt x="28821" y="2138936"/>
                  </a:lnTo>
                  <a:lnTo>
                    <a:pt x="40018" y="2175593"/>
                  </a:lnTo>
                  <a:lnTo>
                    <a:pt x="67329" y="2241561"/>
                  </a:lnTo>
                  <a:lnTo>
                    <a:pt x="93049" y="2289540"/>
                  </a:lnTo>
                  <a:lnTo>
                    <a:pt x="120332" y="2334712"/>
                  </a:lnTo>
                  <a:lnTo>
                    <a:pt x="149118" y="2377157"/>
                  </a:lnTo>
                  <a:lnTo>
                    <a:pt x="179348" y="2416954"/>
                  </a:lnTo>
                  <a:lnTo>
                    <a:pt x="210962" y="2454182"/>
                  </a:lnTo>
                  <a:lnTo>
                    <a:pt x="243900" y="2488922"/>
                  </a:lnTo>
                  <a:lnTo>
                    <a:pt x="278104" y="2521252"/>
                  </a:lnTo>
                  <a:lnTo>
                    <a:pt x="313513" y="2551251"/>
                  </a:lnTo>
                  <a:lnTo>
                    <a:pt x="350069" y="2579000"/>
                  </a:lnTo>
                  <a:lnTo>
                    <a:pt x="387713" y="2604578"/>
                  </a:lnTo>
                  <a:lnTo>
                    <a:pt x="426384" y="2628063"/>
                  </a:lnTo>
                  <a:lnTo>
                    <a:pt x="466023" y="2649536"/>
                  </a:lnTo>
                  <a:lnTo>
                    <a:pt x="506572" y="2669075"/>
                  </a:lnTo>
                  <a:lnTo>
                    <a:pt x="547970" y="2686761"/>
                  </a:lnTo>
                  <a:lnTo>
                    <a:pt x="590158" y="2702673"/>
                  </a:lnTo>
                  <a:lnTo>
                    <a:pt x="633077" y="2716889"/>
                  </a:lnTo>
                  <a:lnTo>
                    <a:pt x="676668" y="2729490"/>
                  </a:lnTo>
                  <a:lnTo>
                    <a:pt x="720870" y="2740555"/>
                  </a:lnTo>
                  <a:lnTo>
                    <a:pt x="765625" y="2750163"/>
                  </a:lnTo>
                  <a:lnTo>
                    <a:pt x="810873" y="2758393"/>
                  </a:lnTo>
                  <a:lnTo>
                    <a:pt x="856555" y="2765326"/>
                  </a:lnTo>
                  <a:lnTo>
                    <a:pt x="902612" y="2771040"/>
                  </a:lnTo>
                  <a:lnTo>
                    <a:pt x="948984" y="2775615"/>
                  </a:lnTo>
                  <a:lnTo>
                    <a:pt x="995611" y="2779130"/>
                  </a:lnTo>
                  <a:lnTo>
                    <a:pt x="1042434" y="2781665"/>
                  </a:lnTo>
                  <a:lnTo>
                    <a:pt x="1089395" y="2783299"/>
                  </a:lnTo>
                  <a:lnTo>
                    <a:pt x="1136432" y="2784112"/>
                  </a:lnTo>
                  <a:lnTo>
                    <a:pt x="1183488" y="2784182"/>
                  </a:lnTo>
                  <a:lnTo>
                    <a:pt x="1230503" y="2783590"/>
                  </a:lnTo>
                  <a:lnTo>
                    <a:pt x="1277416" y="2782415"/>
                  </a:lnTo>
                  <a:lnTo>
                    <a:pt x="1324170" y="2780735"/>
                  </a:lnTo>
                  <a:lnTo>
                    <a:pt x="1370704" y="2778632"/>
                  </a:lnTo>
                  <a:lnTo>
                    <a:pt x="1430204" y="2766034"/>
                  </a:lnTo>
                  <a:lnTo>
                    <a:pt x="1503853" y="2746080"/>
                  </a:lnTo>
                  <a:lnTo>
                    <a:pt x="1545527" y="2732820"/>
                  </a:lnTo>
                  <a:lnTo>
                    <a:pt x="1590192" y="2717094"/>
                  </a:lnTo>
                  <a:lnTo>
                    <a:pt x="1637664" y="2698691"/>
                  </a:lnTo>
                  <a:lnTo>
                    <a:pt x="1687762" y="2677402"/>
                  </a:lnTo>
                  <a:lnTo>
                    <a:pt x="1740303" y="2653018"/>
                  </a:lnTo>
                  <a:lnTo>
                    <a:pt x="1795104" y="2625329"/>
                  </a:lnTo>
                  <a:lnTo>
                    <a:pt x="1851984" y="2594125"/>
                  </a:lnTo>
                  <a:lnTo>
                    <a:pt x="1910760" y="2559199"/>
                  </a:lnTo>
                  <a:lnTo>
                    <a:pt x="1971249" y="2520339"/>
                  </a:lnTo>
                  <a:lnTo>
                    <a:pt x="1893315" y="2613608"/>
                  </a:lnTo>
                  <a:lnTo>
                    <a:pt x="1825977" y="2674223"/>
                  </a:lnTo>
                  <a:lnTo>
                    <a:pt x="1732012" y="2728760"/>
                  </a:lnTo>
                  <a:lnTo>
                    <a:pt x="1574196" y="2803790"/>
                  </a:lnTo>
                  <a:lnTo>
                    <a:pt x="1591611" y="2811981"/>
                  </a:lnTo>
                  <a:lnTo>
                    <a:pt x="1633320" y="2829050"/>
                  </a:lnTo>
                  <a:lnTo>
                    <a:pt x="1683767" y="2846836"/>
                  </a:lnTo>
                  <a:lnTo>
                    <a:pt x="1742430" y="2865096"/>
                  </a:lnTo>
                  <a:lnTo>
                    <a:pt x="1808787" y="2883588"/>
                  </a:lnTo>
                  <a:lnTo>
                    <a:pt x="1882317" y="2902072"/>
                  </a:lnTo>
                  <a:lnTo>
                    <a:pt x="1921609" y="2911235"/>
                  </a:lnTo>
                  <a:lnTo>
                    <a:pt x="1962498" y="2920305"/>
                  </a:lnTo>
                  <a:lnTo>
                    <a:pt x="2004920" y="2929252"/>
                  </a:lnTo>
                  <a:lnTo>
                    <a:pt x="2048809" y="2938046"/>
                  </a:lnTo>
                  <a:lnTo>
                    <a:pt x="2094101" y="2946656"/>
                  </a:lnTo>
                  <a:lnTo>
                    <a:pt x="2140729" y="2955053"/>
                  </a:lnTo>
                  <a:lnTo>
                    <a:pt x="2188629" y="2963206"/>
                  </a:lnTo>
                  <a:lnTo>
                    <a:pt x="2237735" y="2971084"/>
                  </a:lnTo>
                  <a:lnTo>
                    <a:pt x="2287982" y="2978658"/>
                  </a:lnTo>
                  <a:lnTo>
                    <a:pt x="2339306" y="2985898"/>
                  </a:lnTo>
                  <a:lnTo>
                    <a:pt x="2391640" y="2992773"/>
                  </a:lnTo>
                  <a:lnTo>
                    <a:pt x="2444920" y="2999253"/>
                  </a:lnTo>
                  <a:lnTo>
                    <a:pt x="2499081" y="3005307"/>
                  </a:lnTo>
                  <a:lnTo>
                    <a:pt x="2554057" y="3010907"/>
                  </a:lnTo>
                  <a:lnTo>
                    <a:pt x="2609783" y="3016020"/>
                  </a:lnTo>
                  <a:lnTo>
                    <a:pt x="2666194" y="3020618"/>
                  </a:lnTo>
                  <a:lnTo>
                    <a:pt x="2723224" y="3024670"/>
                  </a:lnTo>
                  <a:lnTo>
                    <a:pt x="2780810" y="3028145"/>
                  </a:lnTo>
                  <a:lnTo>
                    <a:pt x="2838884" y="3031015"/>
                  </a:lnTo>
                  <a:lnTo>
                    <a:pt x="2897383" y="3033247"/>
                  </a:lnTo>
                  <a:lnTo>
                    <a:pt x="2956240" y="3034813"/>
                  </a:lnTo>
                  <a:lnTo>
                    <a:pt x="3015391" y="3035681"/>
                  </a:lnTo>
                  <a:lnTo>
                    <a:pt x="3074771" y="3035822"/>
                  </a:lnTo>
                  <a:lnTo>
                    <a:pt x="3134314" y="3035206"/>
                  </a:lnTo>
                  <a:lnTo>
                    <a:pt x="3193955" y="3033802"/>
                  </a:lnTo>
                  <a:lnTo>
                    <a:pt x="3253629" y="3031580"/>
                  </a:lnTo>
                  <a:lnTo>
                    <a:pt x="3313271" y="3028509"/>
                  </a:lnTo>
                  <a:lnTo>
                    <a:pt x="3372816" y="3024561"/>
                  </a:lnTo>
                  <a:lnTo>
                    <a:pt x="3432198" y="3019704"/>
                  </a:lnTo>
                  <a:lnTo>
                    <a:pt x="3491352" y="3013908"/>
                  </a:lnTo>
                  <a:lnTo>
                    <a:pt x="3550213" y="3007143"/>
                  </a:lnTo>
                  <a:lnTo>
                    <a:pt x="3608715" y="2999379"/>
                  </a:lnTo>
                  <a:lnTo>
                    <a:pt x="3666795" y="2990585"/>
                  </a:lnTo>
                  <a:lnTo>
                    <a:pt x="3724385" y="2980732"/>
                  </a:lnTo>
                  <a:lnTo>
                    <a:pt x="3781422" y="2969789"/>
                  </a:lnTo>
                  <a:lnTo>
                    <a:pt x="3837840" y="2957726"/>
                  </a:lnTo>
                  <a:lnTo>
                    <a:pt x="3893574" y="2944512"/>
                  </a:lnTo>
                  <a:lnTo>
                    <a:pt x="3948558" y="2930119"/>
                  </a:lnTo>
                  <a:lnTo>
                    <a:pt x="4002728" y="2914514"/>
                  </a:lnTo>
                  <a:lnTo>
                    <a:pt x="4056018" y="2897669"/>
                  </a:lnTo>
                  <a:lnTo>
                    <a:pt x="4123783" y="2874600"/>
                  </a:lnTo>
                  <a:lnTo>
                    <a:pt x="4188560" y="2851191"/>
                  </a:lnTo>
                  <a:lnTo>
                    <a:pt x="4250376" y="2827413"/>
                  </a:lnTo>
                  <a:lnTo>
                    <a:pt x="4309260" y="2803238"/>
                  </a:lnTo>
                  <a:lnTo>
                    <a:pt x="4365241" y="2778637"/>
                  </a:lnTo>
                  <a:lnTo>
                    <a:pt x="4418345" y="2753581"/>
                  </a:lnTo>
                  <a:lnTo>
                    <a:pt x="4468602" y="2728041"/>
                  </a:lnTo>
                  <a:lnTo>
                    <a:pt x="4516039" y="2701988"/>
                  </a:lnTo>
                  <a:lnTo>
                    <a:pt x="4560684" y="2675395"/>
                  </a:lnTo>
                  <a:lnTo>
                    <a:pt x="4602566" y="2648232"/>
                  </a:lnTo>
                  <a:lnTo>
                    <a:pt x="4641713" y="2620470"/>
                  </a:lnTo>
                  <a:lnTo>
                    <a:pt x="4678153" y="2592081"/>
                  </a:lnTo>
                  <a:lnTo>
                    <a:pt x="4711914" y="2563036"/>
                  </a:lnTo>
                  <a:lnTo>
                    <a:pt x="4743024" y="2533307"/>
                  </a:lnTo>
                  <a:lnTo>
                    <a:pt x="4771511" y="2502864"/>
                  </a:lnTo>
                  <a:lnTo>
                    <a:pt x="4797404" y="2471679"/>
                  </a:lnTo>
                  <a:lnTo>
                    <a:pt x="4820731" y="2439723"/>
                  </a:lnTo>
                  <a:lnTo>
                    <a:pt x="4841519" y="2406968"/>
                  </a:lnTo>
                  <a:lnTo>
                    <a:pt x="4859797" y="2373384"/>
                  </a:lnTo>
                  <a:lnTo>
                    <a:pt x="4888935" y="2303617"/>
                  </a:lnTo>
                  <a:lnTo>
                    <a:pt x="4908369" y="2230192"/>
                  </a:lnTo>
                  <a:lnTo>
                    <a:pt x="4914519" y="2192036"/>
                  </a:lnTo>
                  <a:lnTo>
                    <a:pt x="4918326" y="2152880"/>
                  </a:lnTo>
                  <a:lnTo>
                    <a:pt x="4919821" y="2112694"/>
                  </a:lnTo>
                  <a:lnTo>
                    <a:pt x="4916281" y="2074333"/>
                  </a:lnTo>
                  <a:lnTo>
                    <a:pt x="4888461" y="2003971"/>
                  </a:lnTo>
                  <a:lnTo>
                    <a:pt x="4865846" y="1972998"/>
                  </a:lnTo>
                  <a:lnTo>
                    <a:pt x="4838538" y="1945518"/>
                  </a:lnTo>
                  <a:lnTo>
                    <a:pt x="4807369" y="1922043"/>
                  </a:lnTo>
                  <a:lnTo>
                    <a:pt x="4773172" y="1903090"/>
                  </a:lnTo>
                  <a:lnTo>
                    <a:pt x="4736780" y="1889171"/>
                  </a:lnTo>
                  <a:lnTo>
                    <a:pt x="4699025" y="1880802"/>
                  </a:lnTo>
                  <a:lnTo>
                    <a:pt x="4660740" y="1878496"/>
                  </a:lnTo>
                  <a:lnTo>
                    <a:pt x="4622757" y="1882769"/>
                  </a:lnTo>
                  <a:lnTo>
                    <a:pt x="4585908" y="1894134"/>
                  </a:lnTo>
                  <a:lnTo>
                    <a:pt x="4551027" y="1913106"/>
                  </a:lnTo>
                  <a:lnTo>
                    <a:pt x="4518946" y="1940199"/>
                  </a:lnTo>
                  <a:lnTo>
                    <a:pt x="4490497" y="1975928"/>
                  </a:lnTo>
                  <a:lnTo>
                    <a:pt x="4512968" y="1938354"/>
                  </a:lnTo>
                  <a:lnTo>
                    <a:pt x="4532455" y="1898958"/>
                  </a:lnTo>
                  <a:lnTo>
                    <a:pt x="4548986" y="1857979"/>
                  </a:lnTo>
                  <a:lnTo>
                    <a:pt x="4562589" y="1815654"/>
                  </a:lnTo>
                  <a:lnTo>
                    <a:pt x="4573290" y="1772220"/>
                  </a:lnTo>
                  <a:lnTo>
                    <a:pt x="4581117" y="1727914"/>
                  </a:lnTo>
                  <a:lnTo>
                    <a:pt x="4586098" y="1682974"/>
                  </a:lnTo>
                  <a:lnTo>
                    <a:pt x="4588258" y="1637637"/>
                  </a:lnTo>
                  <a:lnTo>
                    <a:pt x="4587626" y="1592140"/>
                  </a:lnTo>
                  <a:lnTo>
                    <a:pt x="4584229" y="1546721"/>
                  </a:lnTo>
                  <a:lnTo>
                    <a:pt x="4578093" y="1501617"/>
                  </a:lnTo>
                  <a:lnTo>
                    <a:pt x="4569247" y="1457066"/>
                  </a:lnTo>
                  <a:lnTo>
                    <a:pt x="4557717" y="1413304"/>
                  </a:lnTo>
                  <a:lnTo>
                    <a:pt x="4543530" y="1370569"/>
                  </a:lnTo>
                  <a:lnTo>
                    <a:pt x="4526715" y="1329099"/>
                  </a:lnTo>
                  <a:lnTo>
                    <a:pt x="4507297" y="1289130"/>
                  </a:lnTo>
                  <a:lnTo>
                    <a:pt x="4485304" y="1250901"/>
                  </a:lnTo>
                  <a:lnTo>
                    <a:pt x="4460764" y="1214647"/>
                  </a:lnTo>
                  <a:lnTo>
                    <a:pt x="4433704" y="1180608"/>
                  </a:lnTo>
                  <a:lnTo>
                    <a:pt x="4404150" y="1149020"/>
                  </a:lnTo>
                  <a:lnTo>
                    <a:pt x="4372130" y="1120120"/>
                  </a:lnTo>
                  <a:lnTo>
                    <a:pt x="4337672" y="1094146"/>
                  </a:lnTo>
                  <a:lnTo>
                    <a:pt x="4300802" y="1071335"/>
                  </a:lnTo>
                  <a:lnTo>
                    <a:pt x="4261547" y="1051924"/>
                  </a:lnTo>
                  <a:lnTo>
                    <a:pt x="4219936" y="1036151"/>
                  </a:lnTo>
                  <a:lnTo>
                    <a:pt x="4175995" y="1024254"/>
                  </a:lnTo>
                  <a:lnTo>
                    <a:pt x="4124715" y="1015446"/>
                  </a:lnTo>
                  <a:lnTo>
                    <a:pt x="4073989" y="1011410"/>
                  </a:lnTo>
                  <a:lnTo>
                    <a:pt x="4023893" y="1011878"/>
                  </a:lnTo>
                  <a:lnTo>
                    <a:pt x="3974504" y="1016583"/>
                  </a:lnTo>
                  <a:lnTo>
                    <a:pt x="3925897" y="1025257"/>
                  </a:lnTo>
                  <a:lnTo>
                    <a:pt x="3878149" y="1037631"/>
                  </a:lnTo>
                  <a:lnTo>
                    <a:pt x="3831336" y="1053439"/>
                  </a:lnTo>
                  <a:lnTo>
                    <a:pt x="3785534" y="1072412"/>
                  </a:lnTo>
                  <a:lnTo>
                    <a:pt x="3740820" y="1094282"/>
                  </a:lnTo>
                  <a:lnTo>
                    <a:pt x="3697269" y="1118782"/>
                  </a:lnTo>
                  <a:lnTo>
                    <a:pt x="3654957" y="1145644"/>
                  </a:lnTo>
                  <a:lnTo>
                    <a:pt x="3613961" y="1174599"/>
                  </a:lnTo>
                  <a:lnTo>
                    <a:pt x="3574357" y="1205381"/>
                  </a:lnTo>
                  <a:lnTo>
                    <a:pt x="3576098" y="1157682"/>
                  </a:lnTo>
                  <a:lnTo>
                    <a:pt x="3575676" y="1108844"/>
                  </a:lnTo>
                  <a:lnTo>
                    <a:pt x="3572932" y="1059339"/>
                  </a:lnTo>
                  <a:lnTo>
                    <a:pt x="3567707" y="1009634"/>
                  </a:lnTo>
                  <a:lnTo>
                    <a:pt x="3559840" y="960202"/>
                  </a:lnTo>
                  <a:lnTo>
                    <a:pt x="3549172" y="911512"/>
                  </a:lnTo>
                  <a:lnTo>
                    <a:pt x="3535544" y="864035"/>
                  </a:lnTo>
                  <a:lnTo>
                    <a:pt x="3518795" y="818240"/>
                  </a:lnTo>
                  <a:lnTo>
                    <a:pt x="3498767" y="774597"/>
                  </a:lnTo>
                  <a:lnTo>
                    <a:pt x="3474274" y="733988"/>
                  </a:lnTo>
                  <a:lnTo>
                    <a:pt x="3445943" y="697594"/>
                  </a:lnTo>
                  <a:lnTo>
                    <a:pt x="3415022" y="663764"/>
                  </a:lnTo>
                  <a:lnTo>
                    <a:pt x="3382756" y="630851"/>
                  </a:lnTo>
                  <a:lnTo>
                    <a:pt x="3350393" y="597203"/>
                  </a:lnTo>
                  <a:lnTo>
                    <a:pt x="3324190" y="560392"/>
                  </a:lnTo>
                  <a:lnTo>
                    <a:pt x="3305969" y="518832"/>
                  </a:lnTo>
                  <a:lnTo>
                    <a:pt x="3292298" y="474279"/>
                  </a:lnTo>
                  <a:lnTo>
                    <a:pt x="3279746" y="428488"/>
                  </a:lnTo>
                  <a:lnTo>
                    <a:pt x="3264881" y="383216"/>
                  </a:lnTo>
                  <a:lnTo>
                    <a:pt x="3244272" y="340219"/>
                  </a:lnTo>
                  <a:lnTo>
                    <a:pt x="3218620" y="298976"/>
                  </a:lnTo>
                  <a:lnTo>
                    <a:pt x="3191200" y="258761"/>
                  </a:lnTo>
                  <a:lnTo>
                    <a:pt x="3161792" y="220004"/>
                  </a:lnTo>
                  <a:lnTo>
                    <a:pt x="3130175" y="183133"/>
                  </a:lnTo>
                  <a:lnTo>
                    <a:pt x="3095910" y="149628"/>
                  </a:lnTo>
                  <a:lnTo>
                    <a:pt x="3058383" y="119959"/>
                  </a:lnTo>
                  <a:lnTo>
                    <a:pt x="3017953" y="93970"/>
                  </a:lnTo>
                  <a:lnTo>
                    <a:pt x="2974981" y="71507"/>
                  </a:lnTo>
                  <a:lnTo>
                    <a:pt x="2929825" y="52416"/>
                  </a:lnTo>
                  <a:lnTo>
                    <a:pt x="2882845" y="36540"/>
                  </a:lnTo>
                  <a:lnTo>
                    <a:pt x="2834402" y="23727"/>
                  </a:lnTo>
                  <a:lnTo>
                    <a:pt x="2784856" y="13821"/>
                  </a:lnTo>
                  <a:lnTo>
                    <a:pt x="2734565" y="6667"/>
                  </a:lnTo>
                  <a:lnTo>
                    <a:pt x="2683889" y="2112"/>
                  </a:lnTo>
                  <a:lnTo>
                    <a:pt x="2633189" y="0"/>
                  </a:lnTo>
                  <a:close/>
                </a:path>
              </a:pathLst>
            </a:custGeom>
            <a:solidFill>
              <a:srgbClr val="E84F5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398112" y="3908231"/>
              <a:ext cx="3471545" cy="2298700"/>
            </a:xfrm>
            <a:custGeom>
              <a:avLst/>
              <a:gdLst/>
              <a:ahLst/>
              <a:cxnLst/>
              <a:rect l="l" t="t" r="r" b="b"/>
              <a:pathLst>
                <a:path w="3471545" h="2298700">
                  <a:moveTo>
                    <a:pt x="901479" y="1041400"/>
                  </a:moveTo>
                  <a:lnTo>
                    <a:pt x="722804" y="1041400"/>
                  </a:lnTo>
                  <a:lnTo>
                    <a:pt x="633347" y="1066800"/>
                  </a:lnTo>
                  <a:lnTo>
                    <a:pt x="591402" y="1092200"/>
                  </a:lnTo>
                  <a:lnTo>
                    <a:pt x="551910" y="1117600"/>
                  </a:lnTo>
                  <a:lnTo>
                    <a:pt x="515318" y="1143000"/>
                  </a:lnTo>
                  <a:lnTo>
                    <a:pt x="482075" y="1168400"/>
                  </a:lnTo>
                  <a:lnTo>
                    <a:pt x="452627" y="1206500"/>
                  </a:lnTo>
                  <a:lnTo>
                    <a:pt x="427423" y="1244600"/>
                  </a:lnTo>
                  <a:lnTo>
                    <a:pt x="406909" y="1282700"/>
                  </a:lnTo>
                  <a:lnTo>
                    <a:pt x="391535" y="1333500"/>
                  </a:lnTo>
                  <a:lnTo>
                    <a:pt x="381747" y="1384300"/>
                  </a:lnTo>
                  <a:lnTo>
                    <a:pt x="377993" y="1435100"/>
                  </a:lnTo>
                  <a:lnTo>
                    <a:pt x="246103" y="1435100"/>
                  </a:lnTo>
                  <a:lnTo>
                    <a:pt x="209878" y="1447800"/>
                  </a:lnTo>
                  <a:lnTo>
                    <a:pt x="176808" y="1473200"/>
                  </a:lnTo>
                  <a:lnTo>
                    <a:pt x="146824" y="1498600"/>
                  </a:lnTo>
                  <a:lnTo>
                    <a:pt x="95820" y="1549400"/>
                  </a:lnTo>
                  <a:lnTo>
                    <a:pt x="74657" y="1587500"/>
                  </a:lnTo>
                  <a:lnTo>
                    <a:pt x="56291" y="1612900"/>
                  </a:lnTo>
                  <a:lnTo>
                    <a:pt x="40649" y="1663700"/>
                  </a:lnTo>
                  <a:lnTo>
                    <a:pt x="27661" y="1701800"/>
                  </a:lnTo>
                  <a:lnTo>
                    <a:pt x="17254" y="1739900"/>
                  </a:lnTo>
                  <a:lnTo>
                    <a:pt x="9356" y="1778000"/>
                  </a:lnTo>
                  <a:lnTo>
                    <a:pt x="3896" y="1828800"/>
                  </a:lnTo>
                  <a:lnTo>
                    <a:pt x="801" y="1879600"/>
                  </a:lnTo>
                  <a:lnTo>
                    <a:pt x="0" y="1917700"/>
                  </a:lnTo>
                  <a:lnTo>
                    <a:pt x="1420" y="1968500"/>
                  </a:lnTo>
                  <a:lnTo>
                    <a:pt x="4990" y="2006600"/>
                  </a:lnTo>
                  <a:lnTo>
                    <a:pt x="10638" y="2057400"/>
                  </a:lnTo>
                  <a:lnTo>
                    <a:pt x="18291" y="2095500"/>
                  </a:lnTo>
                  <a:lnTo>
                    <a:pt x="27879" y="2133600"/>
                  </a:lnTo>
                  <a:lnTo>
                    <a:pt x="39329" y="2171700"/>
                  </a:lnTo>
                  <a:lnTo>
                    <a:pt x="52570" y="2209800"/>
                  </a:lnTo>
                  <a:lnTo>
                    <a:pt x="67529" y="2235200"/>
                  </a:lnTo>
                  <a:lnTo>
                    <a:pt x="76101" y="2260600"/>
                  </a:lnTo>
                  <a:lnTo>
                    <a:pt x="84859" y="2273300"/>
                  </a:lnTo>
                  <a:lnTo>
                    <a:pt x="93802" y="2286000"/>
                  </a:lnTo>
                  <a:lnTo>
                    <a:pt x="102924" y="2298700"/>
                  </a:lnTo>
                  <a:lnTo>
                    <a:pt x="166999" y="2298700"/>
                  </a:lnTo>
                  <a:lnTo>
                    <a:pt x="201693" y="2286000"/>
                  </a:lnTo>
                  <a:lnTo>
                    <a:pt x="238119" y="2286000"/>
                  </a:lnTo>
                  <a:lnTo>
                    <a:pt x="276248" y="2273300"/>
                  </a:lnTo>
                  <a:lnTo>
                    <a:pt x="316052" y="2273300"/>
                  </a:lnTo>
                  <a:lnTo>
                    <a:pt x="357501" y="2260600"/>
                  </a:lnTo>
                  <a:lnTo>
                    <a:pt x="445219" y="2260600"/>
                  </a:lnTo>
                  <a:lnTo>
                    <a:pt x="491431" y="2247900"/>
                  </a:lnTo>
                  <a:lnTo>
                    <a:pt x="539172" y="2247900"/>
                  </a:lnTo>
                  <a:lnTo>
                    <a:pt x="588415" y="2235200"/>
                  </a:lnTo>
                  <a:lnTo>
                    <a:pt x="639129" y="2235200"/>
                  </a:lnTo>
                  <a:lnTo>
                    <a:pt x="691286" y="2222500"/>
                  </a:lnTo>
                  <a:lnTo>
                    <a:pt x="744857" y="2222500"/>
                  </a:lnTo>
                  <a:lnTo>
                    <a:pt x="799814" y="2209800"/>
                  </a:lnTo>
                  <a:lnTo>
                    <a:pt x="856126" y="2209800"/>
                  </a:lnTo>
                  <a:lnTo>
                    <a:pt x="913766" y="2197100"/>
                  </a:lnTo>
                  <a:lnTo>
                    <a:pt x="972705" y="2197100"/>
                  </a:lnTo>
                  <a:lnTo>
                    <a:pt x="1032913" y="2184400"/>
                  </a:lnTo>
                  <a:lnTo>
                    <a:pt x="1094362" y="2184400"/>
                  </a:lnTo>
                  <a:lnTo>
                    <a:pt x="1157022" y="2171700"/>
                  </a:lnTo>
                  <a:lnTo>
                    <a:pt x="1220865" y="2171700"/>
                  </a:lnTo>
                  <a:lnTo>
                    <a:pt x="1285862" y="2159000"/>
                  </a:lnTo>
                  <a:lnTo>
                    <a:pt x="1351984" y="2159000"/>
                  </a:lnTo>
                  <a:lnTo>
                    <a:pt x="1419202" y="2146300"/>
                  </a:lnTo>
                  <a:lnTo>
                    <a:pt x="1443273" y="2108200"/>
                  </a:lnTo>
                  <a:lnTo>
                    <a:pt x="1472079" y="2070100"/>
                  </a:lnTo>
                  <a:lnTo>
                    <a:pt x="1505779" y="2032000"/>
                  </a:lnTo>
                  <a:lnTo>
                    <a:pt x="1544531" y="1993900"/>
                  </a:lnTo>
                  <a:lnTo>
                    <a:pt x="1588492" y="1981200"/>
                  </a:lnTo>
                  <a:lnTo>
                    <a:pt x="1637819" y="1968500"/>
                  </a:lnTo>
                  <a:lnTo>
                    <a:pt x="1692671" y="1955800"/>
                  </a:lnTo>
                  <a:lnTo>
                    <a:pt x="1742341" y="1955800"/>
                  </a:lnTo>
                  <a:lnTo>
                    <a:pt x="1746098" y="1905000"/>
                  </a:lnTo>
                  <a:lnTo>
                    <a:pt x="1755888" y="1866900"/>
                  </a:lnTo>
                  <a:lnTo>
                    <a:pt x="1771264" y="1816100"/>
                  </a:lnTo>
                  <a:lnTo>
                    <a:pt x="1791779" y="1778000"/>
                  </a:lnTo>
                  <a:lnTo>
                    <a:pt x="1816984" y="1739900"/>
                  </a:lnTo>
                  <a:lnTo>
                    <a:pt x="1846433" y="1701800"/>
                  </a:lnTo>
                  <a:lnTo>
                    <a:pt x="1879677" y="1663700"/>
                  </a:lnTo>
                  <a:lnTo>
                    <a:pt x="1916270" y="1638300"/>
                  </a:lnTo>
                  <a:lnTo>
                    <a:pt x="1955762" y="1625600"/>
                  </a:lnTo>
                  <a:lnTo>
                    <a:pt x="1997707" y="1600200"/>
                  </a:lnTo>
                  <a:lnTo>
                    <a:pt x="2087165" y="1574800"/>
                  </a:lnTo>
                  <a:lnTo>
                    <a:pt x="2133783" y="1562100"/>
                  </a:lnTo>
                  <a:lnTo>
                    <a:pt x="2700054" y="1562100"/>
                  </a:lnTo>
                  <a:lnTo>
                    <a:pt x="2707717" y="1524000"/>
                  </a:lnTo>
                  <a:lnTo>
                    <a:pt x="2719722" y="1473200"/>
                  </a:lnTo>
                  <a:lnTo>
                    <a:pt x="2733632" y="1422400"/>
                  </a:lnTo>
                  <a:lnTo>
                    <a:pt x="2749565" y="1384300"/>
                  </a:lnTo>
                  <a:lnTo>
                    <a:pt x="2690131" y="1358900"/>
                  </a:lnTo>
                  <a:lnTo>
                    <a:pt x="2636059" y="1346200"/>
                  </a:lnTo>
                  <a:lnTo>
                    <a:pt x="2611579" y="1333500"/>
                  </a:lnTo>
                  <a:lnTo>
                    <a:pt x="1302743" y="1333500"/>
                  </a:lnTo>
                  <a:lnTo>
                    <a:pt x="1278373" y="1295400"/>
                  </a:lnTo>
                  <a:lnTo>
                    <a:pt x="1251562" y="1257300"/>
                  </a:lnTo>
                  <a:lnTo>
                    <a:pt x="1222177" y="1219200"/>
                  </a:lnTo>
                  <a:lnTo>
                    <a:pt x="1190086" y="1193800"/>
                  </a:lnTo>
                  <a:lnTo>
                    <a:pt x="1155156" y="1155700"/>
                  </a:lnTo>
                  <a:lnTo>
                    <a:pt x="1117253" y="1130300"/>
                  </a:lnTo>
                  <a:lnTo>
                    <a:pt x="1076244" y="1104900"/>
                  </a:lnTo>
                  <a:lnTo>
                    <a:pt x="1031998" y="1079500"/>
                  </a:lnTo>
                  <a:lnTo>
                    <a:pt x="984380" y="1066800"/>
                  </a:lnTo>
                  <a:lnTo>
                    <a:pt x="901479" y="1041400"/>
                  </a:lnTo>
                  <a:close/>
                </a:path>
                <a:path w="3471545" h="2298700">
                  <a:moveTo>
                    <a:pt x="2700054" y="1562100"/>
                  </a:moveTo>
                  <a:lnTo>
                    <a:pt x="2223522" y="1562100"/>
                  </a:lnTo>
                  <a:lnTo>
                    <a:pt x="2348741" y="1600200"/>
                  </a:lnTo>
                  <a:lnTo>
                    <a:pt x="2396358" y="1612900"/>
                  </a:lnTo>
                  <a:lnTo>
                    <a:pt x="2440604" y="1638300"/>
                  </a:lnTo>
                  <a:lnTo>
                    <a:pt x="2481611" y="1663700"/>
                  </a:lnTo>
                  <a:lnTo>
                    <a:pt x="2519513" y="1689100"/>
                  </a:lnTo>
                  <a:lnTo>
                    <a:pt x="2554442" y="1714500"/>
                  </a:lnTo>
                  <a:lnTo>
                    <a:pt x="2586533" y="1752600"/>
                  </a:lnTo>
                  <a:lnTo>
                    <a:pt x="2615918" y="1790700"/>
                  </a:lnTo>
                  <a:lnTo>
                    <a:pt x="2642731" y="1828800"/>
                  </a:lnTo>
                  <a:lnTo>
                    <a:pt x="2667104" y="1866900"/>
                  </a:lnTo>
                  <a:lnTo>
                    <a:pt x="2669082" y="1816100"/>
                  </a:lnTo>
                  <a:lnTo>
                    <a:pt x="2672137" y="1765300"/>
                  </a:lnTo>
                  <a:lnTo>
                    <a:pt x="2676389" y="1714500"/>
                  </a:lnTo>
                  <a:lnTo>
                    <a:pt x="2681954" y="1663700"/>
                  </a:lnTo>
                  <a:lnTo>
                    <a:pt x="2688952" y="1612900"/>
                  </a:lnTo>
                  <a:lnTo>
                    <a:pt x="2697500" y="1574800"/>
                  </a:lnTo>
                  <a:lnTo>
                    <a:pt x="2700054" y="1562100"/>
                  </a:lnTo>
                  <a:close/>
                </a:path>
                <a:path w="3471545" h="2298700">
                  <a:moveTo>
                    <a:pt x="340358" y="1422400"/>
                  </a:moveTo>
                  <a:lnTo>
                    <a:pt x="328310" y="1422400"/>
                  </a:lnTo>
                  <a:lnTo>
                    <a:pt x="285557" y="1435100"/>
                  </a:lnTo>
                  <a:lnTo>
                    <a:pt x="352661" y="1435100"/>
                  </a:lnTo>
                  <a:lnTo>
                    <a:pt x="340358" y="1422400"/>
                  </a:lnTo>
                  <a:close/>
                </a:path>
                <a:path w="3471545" h="2298700">
                  <a:moveTo>
                    <a:pt x="2712399" y="685800"/>
                  </a:moveTo>
                  <a:lnTo>
                    <a:pt x="2300849" y="685800"/>
                  </a:lnTo>
                  <a:lnTo>
                    <a:pt x="2300468" y="698500"/>
                  </a:lnTo>
                  <a:lnTo>
                    <a:pt x="2300198" y="698500"/>
                  </a:lnTo>
                  <a:lnTo>
                    <a:pt x="2299962" y="711200"/>
                  </a:lnTo>
                  <a:lnTo>
                    <a:pt x="2299795" y="723900"/>
                  </a:lnTo>
                  <a:lnTo>
                    <a:pt x="2299731" y="736600"/>
                  </a:lnTo>
                  <a:lnTo>
                    <a:pt x="2300412" y="762000"/>
                  </a:lnTo>
                  <a:lnTo>
                    <a:pt x="2302984" y="800100"/>
                  </a:lnTo>
                  <a:lnTo>
                    <a:pt x="2308225" y="850900"/>
                  </a:lnTo>
                  <a:lnTo>
                    <a:pt x="2316911" y="901700"/>
                  </a:lnTo>
                  <a:lnTo>
                    <a:pt x="2329821" y="965200"/>
                  </a:lnTo>
                  <a:lnTo>
                    <a:pt x="2347733" y="1016000"/>
                  </a:lnTo>
                  <a:lnTo>
                    <a:pt x="2371423" y="1079500"/>
                  </a:lnTo>
                  <a:lnTo>
                    <a:pt x="2391419" y="1117600"/>
                  </a:lnTo>
                  <a:lnTo>
                    <a:pt x="2414734" y="1155700"/>
                  </a:lnTo>
                  <a:lnTo>
                    <a:pt x="2441624" y="1193800"/>
                  </a:lnTo>
                  <a:lnTo>
                    <a:pt x="2472345" y="1219200"/>
                  </a:lnTo>
                  <a:lnTo>
                    <a:pt x="2507151" y="1257300"/>
                  </a:lnTo>
                  <a:lnTo>
                    <a:pt x="2546298" y="1282700"/>
                  </a:lnTo>
                  <a:lnTo>
                    <a:pt x="2590042" y="1320800"/>
                  </a:lnTo>
                  <a:lnTo>
                    <a:pt x="2638638" y="1333500"/>
                  </a:lnTo>
                  <a:lnTo>
                    <a:pt x="2692341" y="1358900"/>
                  </a:lnTo>
                  <a:lnTo>
                    <a:pt x="2751407" y="1371600"/>
                  </a:lnTo>
                  <a:lnTo>
                    <a:pt x="2768103" y="1333500"/>
                  </a:lnTo>
                  <a:lnTo>
                    <a:pt x="2786698" y="1295400"/>
                  </a:lnTo>
                  <a:lnTo>
                    <a:pt x="2807283" y="1257300"/>
                  </a:lnTo>
                  <a:lnTo>
                    <a:pt x="2829949" y="1206500"/>
                  </a:lnTo>
                  <a:lnTo>
                    <a:pt x="2854787" y="1168400"/>
                  </a:lnTo>
                  <a:lnTo>
                    <a:pt x="2881887" y="1130300"/>
                  </a:lnTo>
                  <a:lnTo>
                    <a:pt x="2911342" y="1092200"/>
                  </a:lnTo>
                  <a:lnTo>
                    <a:pt x="2943241" y="1054100"/>
                  </a:lnTo>
                  <a:lnTo>
                    <a:pt x="2977676" y="1003300"/>
                  </a:lnTo>
                  <a:lnTo>
                    <a:pt x="3014738" y="965200"/>
                  </a:lnTo>
                  <a:lnTo>
                    <a:pt x="3054518" y="927100"/>
                  </a:lnTo>
                  <a:lnTo>
                    <a:pt x="3092077" y="901700"/>
                  </a:lnTo>
                  <a:lnTo>
                    <a:pt x="3130595" y="863600"/>
                  </a:lnTo>
                  <a:lnTo>
                    <a:pt x="3170055" y="825500"/>
                  </a:lnTo>
                  <a:lnTo>
                    <a:pt x="3210442" y="800100"/>
                  </a:lnTo>
                  <a:lnTo>
                    <a:pt x="3251739" y="774700"/>
                  </a:lnTo>
                  <a:lnTo>
                    <a:pt x="3293933" y="736600"/>
                  </a:lnTo>
                  <a:lnTo>
                    <a:pt x="3337005" y="711200"/>
                  </a:lnTo>
                  <a:lnTo>
                    <a:pt x="2780807" y="711200"/>
                  </a:lnTo>
                  <a:lnTo>
                    <a:pt x="2727545" y="698500"/>
                  </a:lnTo>
                  <a:lnTo>
                    <a:pt x="2712399" y="685800"/>
                  </a:lnTo>
                  <a:close/>
                </a:path>
                <a:path w="3471545" h="2298700">
                  <a:moveTo>
                    <a:pt x="2672504" y="0"/>
                  </a:moveTo>
                  <a:lnTo>
                    <a:pt x="2463974" y="0"/>
                  </a:lnTo>
                  <a:lnTo>
                    <a:pt x="2310244" y="38100"/>
                  </a:lnTo>
                  <a:lnTo>
                    <a:pt x="2213682" y="63500"/>
                  </a:lnTo>
                  <a:lnTo>
                    <a:pt x="2167849" y="88900"/>
                  </a:lnTo>
                  <a:lnTo>
                    <a:pt x="2123943" y="114300"/>
                  </a:lnTo>
                  <a:lnTo>
                    <a:pt x="2082189" y="139700"/>
                  </a:lnTo>
                  <a:lnTo>
                    <a:pt x="2014317" y="203200"/>
                  </a:lnTo>
                  <a:lnTo>
                    <a:pt x="1986034" y="215900"/>
                  </a:lnTo>
                  <a:lnTo>
                    <a:pt x="1956348" y="241300"/>
                  </a:lnTo>
                  <a:lnTo>
                    <a:pt x="1825125" y="292100"/>
                  </a:lnTo>
                  <a:lnTo>
                    <a:pt x="1791973" y="317500"/>
                  </a:lnTo>
                  <a:lnTo>
                    <a:pt x="1764769" y="330200"/>
                  </a:lnTo>
                  <a:lnTo>
                    <a:pt x="1741314" y="342900"/>
                  </a:lnTo>
                  <a:lnTo>
                    <a:pt x="1720405" y="368300"/>
                  </a:lnTo>
                  <a:lnTo>
                    <a:pt x="1700838" y="393700"/>
                  </a:lnTo>
                  <a:lnTo>
                    <a:pt x="1678779" y="419100"/>
                  </a:lnTo>
                  <a:lnTo>
                    <a:pt x="1655472" y="431800"/>
                  </a:lnTo>
                  <a:lnTo>
                    <a:pt x="1607886" y="482600"/>
                  </a:lnTo>
                  <a:lnTo>
                    <a:pt x="1572739" y="520700"/>
                  </a:lnTo>
                  <a:lnTo>
                    <a:pt x="1539532" y="571500"/>
                  </a:lnTo>
                  <a:lnTo>
                    <a:pt x="1508355" y="609600"/>
                  </a:lnTo>
                  <a:lnTo>
                    <a:pt x="1479297" y="660400"/>
                  </a:lnTo>
                  <a:lnTo>
                    <a:pt x="1452450" y="698500"/>
                  </a:lnTo>
                  <a:lnTo>
                    <a:pt x="1427902" y="749300"/>
                  </a:lnTo>
                  <a:lnTo>
                    <a:pt x="1407123" y="800100"/>
                  </a:lnTo>
                  <a:lnTo>
                    <a:pt x="1388580" y="838200"/>
                  </a:lnTo>
                  <a:lnTo>
                    <a:pt x="1372168" y="889000"/>
                  </a:lnTo>
                  <a:lnTo>
                    <a:pt x="1357780" y="939800"/>
                  </a:lnTo>
                  <a:lnTo>
                    <a:pt x="1345308" y="990600"/>
                  </a:lnTo>
                  <a:lnTo>
                    <a:pt x="1334647" y="1028700"/>
                  </a:lnTo>
                  <a:lnTo>
                    <a:pt x="1325691" y="1079500"/>
                  </a:lnTo>
                  <a:lnTo>
                    <a:pt x="1318332" y="1130300"/>
                  </a:lnTo>
                  <a:lnTo>
                    <a:pt x="1312464" y="1181100"/>
                  </a:lnTo>
                  <a:lnTo>
                    <a:pt x="1307981" y="1231900"/>
                  </a:lnTo>
                  <a:lnTo>
                    <a:pt x="1304776" y="1282700"/>
                  </a:lnTo>
                  <a:lnTo>
                    <a:pt x="1302743" y="1333500"/>
                  </a:lnTo>
                  <a:lnTo>
                    <a:pt x="2611579" y="1333500"/>
                  </a:lnTo>
                  <a:lnTo>
                    <a:pt x="2587100" y="1320800"/>
                  </a:lnTo>
                  <a:lnTo>
                    <a:pt x="2543006" y="1295400"/>
                  </a:lnTo>
                  <a:lnTo>
                    <a:pt x="2503528" y="1257300"/>
                  </a:lnTo>
                  <a:lnTo>
                    <a:pt x="2468419" y="1231900"/>
                  </a:lnTo>
                  <a:lnTo>
                    <a:pt x="2437428" y="1193800"/>
                  </a:lnTo>
                  <a:lnTo>
                    <a:pt x="2410308" y="1155700"/>
                  </a:lnTo>
                  <a:lnTo>
                    <a:pt x="2386810" y="1117600"/>
                  </a:lnTo>
                  <a:lnTo>
                    <a:pt x="2366686" y="1079500"/>
                  </a:lnTo>
                  <a:lnTo>
                    <a:pt x="2342809" y="1016000"/>
                  </a:lnTo>
                  <a:lnTo>
                    <a:pt x="2324766" y="965200"/>
                  </a:lnTo>
                  <a:lnTo>
                    <a:pt x="2311769" y="901700"/>
                  </a:lnTo>
                  <a:lnTo>
                    <a:pt x="2303030" y="850900"/>
                  </a:lnTo>
                  <a:lnTo>
                    <a:pt x="2297762" y="812800"/>
                  </a:lnTo>
                  <a:lnTo>
                    <a:pt x="2295177" y="762000"/>
                  </a:lnTo>
                  <a:lnTo>
                    <a:pt x="2294486" y="736600"/>
                  </a:lnTo>
                  <a:lnTo>
                    <a:pt x="2294721" y="711200"/>
                  </a:lnTo>
                  <a:lnTo>
                    <a:pt x="2295751" y="685800"/>
                  </a:lnTo>
                  <a:lnTo>
                    <a:pt x="2712399" y="685800"/>
                  </a:lnTo>
                  <a:lnTo>
                    <a:pt x="2682107" y="660400"/>
                  </a:lnTo>
                  <a:lnTo>
                    <a:pt x="2643972" y="635000"/>
                  </a:lnTo>
                  <a:lnTo>
                    <a:pt x="2612619" y="584200"/>
                  </a:lnTo>
                  <a:lnTo>
                    <a:pt x="2587526" y="546100"/>
                  </a:lnTo>
                  <a:lnTo>
                    <a:pt x="2578184" y="533400"/>
                  </a:lnTo>
                  <a:lnTo>
                    <a:pt x="2574061" y="520700"/>
                  </a:lnTo>
                  <a:lnTo>
                    <a:pt x="2379945" y="520700"/>
                  </a:lnTo>
                  <a:lnTo>
                    <a:pt x="2379945" y="508000"/>
                  </a:lnTo>
                  <a:lnTo>
                    <a:pt x="2330147" y="508000"/>
                  </a:lnTo>
                  <a:lnTo>
                    <a:pt x="2314184" y="495300"/>
                  </a:lnTo>
                  <a:lnTo>
                    <a:pt x="2273467" y="482600"/>
                  </a:lnTo>
                  <a:lnTo>
                    <a:pt x="2234146" y="457200"/>
                  </a:lnTo>
                  <a:lnTo>
                    <a:pt x="2198148" y="431800"/>
                  </a:lnTo>
                  <a:lnTo>
                    <a:pt x="2167401" y="406400"/>
                  </a:lnTo>
                  <a:lnTo>
                    <a:pt x="2143833" y="368300"/>
                  </a:lnTo>
                  <a:lnTo>
                    <a:pt x="2129372" y="317500"/>
                  </a:lnTo>
                  <a:lnTo>
                    <a:pt x="2125945" y="279400"/>
                  </a:lnTo>
                  <a:lnTo>
                    <a:pt x="2135238" y="228600"/>
                  </a:lnTo>
                  <a:lnTo>
                    <a:pt x="2156121" y="190500"/>
                  </a:lnTo>
                  <a:lnTo>
                    <a:pt x="2186737" y="152400"/>
                  </a:lnTo>
                  <a:lnTo>
                    <a:pt x="2225231" y="127000"/>
                  </a:lnTo>
                  <a:lnTo>
                    <a:pt x="2269747" y="114300"/>
                  </a:lnTo>
                  <a:lnTo>
                    <a:pt x="2293916" y="114300"/>
                  </a:lnTo>
                  <a:lnTo>
                    <a:pt x="2310120" y="101600"/>
                  </a:lnTo>
                  <a:lnTo>
                    <a:pt x="3034871" y="101600"/>
                  </a:lnTo>
                  <a:lnTo>
                    <a:pt x="3013084" y="88900"/>
                  </a:lnTo>
                  <a:lnTo>
                    <a:pt x="2967839" y="76200"/>
                  </a:lnTo>
                  <a:lnTo>
                    <a:pt x="2921123" y="50800"/>
                  </a:lnTo>
                  <a:lnTo>
                    <a:pt x="2774157" y="12700"/>
                  </a:lnTo>
                  <a:lnTo>
                    <a:pt x="2723564" y="12700"/>
                  </a:lnTo>
                  <a:lnTo>
                    <a:pt x="2672504" y="0"/>
                  </a:lnTo>
                  <a:close/>
                </a:path>
                <a:path w="3471545" h="2298700">
                  <a:moveTo>
                    <a:pt x="3034871" y="101600"/>
                  </a:moveTo>
                  <a:lnTo>
                    <a:pt x="2373206" y="101600"/>
                  </a:lnTo>
                  <a:lnTo>
                    <a:pt x="2405464" y="114300"/>
                  </a:lnTo>
                  <a:lnTo>
                    <a:pt x="2439071" y="114300"/>
                  </a:lnTo>
                  <a:lnTo>
                    <a:pt x="2476071" y="127000"/>
                  </a:lnTo>
                  <a:lnTo>
                    <a:pt x="2526040" y="139700"/>
                  </a:lnTo>
                  <a:lnTo>
                    <a:pt x="2573379" y="165100"/>
                  </a:lnTo>
                  <a:lnTo>
                    <a:pt x="2614376" y="190500"/>
                  </a:lnTo>
                  <a:lnTo>
                    <a:pt x="2645322" y="228600"/>
                  </a:lnTo>
                  <a:lnTo>
                    <a:pt x="2662507" y="279400"/>
                  </a:lnTo>
                  <a:lnTo>
                    <a:pt x="2664325" y="330200"/>
                  </a:lnTo>
                  <a:lnTo>
                    <a:pt x="2653285" y="368300"/>
                  </a:lnTo>
                  <a:lnTo>
                    <a:pt x="2631205" y="419100"/>
                  </a:lnTo>
                  <a:lnTo>
                    <a:pt x="2599908" y="444500"/>
                  </a:lnTo>
                  <a:lnTo>
                    <a:pt x="2561212" y="469900"/>
                  </a:lnTo>
                  <a:lnTo>
                    <a:pt x="2567382" y="495300"/>
                  </a:lnTo>
                  <a:lnTo>
                    <a:pt x="2574567" y="508000"/>
                  </a:lnTo>
                  <a:lnTo>
                    <a:pt x="2582813" y="520700"/>
                  </a:lnTo>
                  <a:lnTo>
                    <a:pt x="2592162" y="546100"/>
                  </a:lnTo>
                  <a:lnTo>
                    <a:pt x="2616980" y="584200"/>
                  </a:lnTo>
                  <a:lnTo>
                    <a:pt x="2647882" y="622300"/>
                  </a:lnTo>
                  <a:lnTo>
                    <a:pt x="2685353" y="660400"/>
                  </a:lnTo>
                  <a:lnTo>
                    <a:pt x="2729876" y="685800"/>
                  </a:lnTo>
                  <a:lnTo>
                    <a:pt x="2781938" y="711200"/>
                  </a:lnTo>
                  <a:lnTo>
                    <a:pt x="3337005" y="711200"/>
                  </a:lnTo>
                  <a:lnTo>
                    <a:pt x="3380942" y="685800"/>
                  </a:lnTo>
                  <a:lnTo>
                    <a:pt x="3425727" y="660400"/>
                  </a:lnTo>
                  <a:lnTo>
                    <a:pt x="3471345" y="647700"/>
                  </a:lnTo>
                  <a:lnTo>
                    <a:pt x="3465857" y="635000"/>
                  </a:lnTo>
                  <a:lnTo>
                    <a:pt x="3448993" y="596900"/>
                  </a:lnTo>
                  <a:lnTo>
                    <a:pt x="3426776" y="558800"/>
                  </a:lnTo>
                  <a:lnTo>
                    <a:pt x="3407263" y="508000"/>
                  </a:lnTo>
                  <a:lnTo>
                    <a:pt x="3388333" y="457200"/>
                  </a:lnTo>
                  <a:lnTo>
                    <a:pt x="3367862" y="419100"/>
                  </a:lnTo>
                  <a:lnTo>
                    <a:pt x="3343730" y="368300"/>
                  </a:lnTo>
                  <a:lnTo>
                    <a:pt x="3313814" y="330200"/>
                  </a:lnTo>
                  <a:lnTo>
                    <a:pt x="3282378" y="292100"/>
                  </a:lnTo>
                  <a:lnTo>
                    <a:pt x="3249037" y="254000"/>
                  </a:lnTo>
                  <a:lnTo>
                    <a:pt x="3213877" y="228600"/>
                  </a:lnTo>
                  <a:lnTo>
                    <a:pt x="3176987" y="190500"/>
                  </a:lnTo>
                  <a:lnTo>
                    <a:pt x="3138451" y="165100"/>
                  </a:lnTo>
                  <a:lnTo>
                    <a:pt x="3098358" y="139700"/>
                  </a:lnTo>
                  <a:lnTo>
                    <a:pt x="3056657" y="114300"/>
                  </a:lnTo>
                  <a:lnTo>
                    <a:pt x="3034871" y="101600"/>
                  </a:lnTo>
                  <a:close/>
                </a:path>
                <a:path w="3471545" h="2298700">
                  <a:moveTo>
                    <a:pt x="2556551" y="469900"/>
                  </a:moveTo>
                  <a:lnTo>
                    <a:pt x="2521126" y="495300"/>
                  </a:lnTo>
                  <a:lnTo>
                    <a:pt x="2483210" y="508000"/>
                  </a:lnTo>
                  <a:lnTo>
                    <a:pt x="2395680" y="508000"/>
                  </a:lnTo>
                  <a:lnTo>
                    <a:pt x="2395680" y="520700"/>
                  </a:lnTo>
                  <a:lnTo>
                    <a:pt x="2574061" y="520700"/>
                  </a:lnTo>
                  <a:lnTo>
                    <a:pt x="2569938" y="508000"/>
                  </a:lnTo>
                  <a:lnTo>
                    <a:pt x="2562743" y="495300"/>
                  </a:lnTo>
                  <a:lnTo>
                    <a:pt x="2556551" y="469900"/>
                  </a:lnTo>
                  <a:close/>
                </a:path>
              </a:pathLst>
            </a:custGeom>
            <a:solidFill>
              <a:srgbClr val="F4EAB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1817319" y="4552352"/>
              <a:ext cx="3501390" cy="1651000"/>
            </a:xfrm>
            <a:custGeom>
              <a:avLst/>
              <a:gdLst/>
              <a:ahLst/>
              <a:cxnLst/>
              <a:rect l="l" t="t" r="r" b="b"/>
              <a:pathLst>
                <a:path w="3501390" h="1651000">
                  <a:moveTo>
                    <a:pt x="3499448" y="1460499"/>
                  </a:moveTo>
                  <a:lnTo>
                    <a:pt x="1607390" y="1460499"/>
                  </a:lnTo>
                  <a:lnTo>
                    <a:pt x="1656159" y="1473199"/>
                  </a:lnTo>
                  <a:lnTo>
                    <a:pt x="1951779" y="1473199"/>
                  </a:lnTo>
                  <a:lnTo>
                    <a:pt x="2001499" y="1485899"/>
                  </a:lnTo>
                  <a:lnTo>
                    <a:pt x="2151316" y="1485899"/>
                  </a:lnTo>
                  <a:lnTo>
                    <a:pt x="2201456" y="1498599"/>
                  </a:lnTo>
                  <a:lnTo>
                    <a:pt x="2302006" y="1498599"/>
                  </a:lnTo>
                  <a:lnTo>
                    <a:pt x="2352404" y="1511299"/>
                  </a:lnTo>
                  <a:lnTo>
                    <a:pt x="2453419" y="1511299"/>
                  </a:lnTo>
                  <a:lnTo>
                    <a:pt x="2504024" y="1523999"/>
                  </a:lnTo>
                  <a:lnTo>
                    <a:pt x="2605405" y="1523999"/>
                  </a:lnTo>
                  <a:lnTo>
                    <a:pt x="2656168" y="1536699"/>
                  </a:lnTo>
                  <a:lnTo>
                    <a:pt x="2706973" y="1536699"/>
                  </a:lnTo>
                  <a:lnTo>
                    <a:pt x="2757815" y="1549399"/>
                  </a:lnTo>
                  <a:lnTo>
                    <a:pt x="2808686" y="1549399"/>
                  </a:lnTo>
                  <a:lnTo>
                    <a:pt x="2859582" y="1562099"/>
                  </a:lnTo>
                  <a:lnTo>
                    <a:pt x="2910498" y="1562099"/>
                  </a:lnTo>
                  <a:lnTo>
                    <a:pt x="2961428" y="1574799"/>
                  </a:lnTo>
                  <a:lnTo>
                    <a:pt x="3012365" y="1574799"/>
                  </a:lnTo>
                  <a:lnTo>
                    <a:pt x="3114243" y="1600199"/>
                  </a:lnTo>
                  <a:lnTo>
                    <a:pt x="3165173" y="1600199"/>
                  </a:lnTo>
                  <a:lnTo>
                    <a:pt x="3266984" y="1625599"/>
                  </a:lnTo>
                  <a:lnTo>
                    <a:pt x="3317855" y="1625599"/>
                  </a:lnTo>
                  <a:lnTo>
                    <a:pt x="3419499" y="1650999"/>
                  </a:lnTo>
                  <a:lnTo>
                    <a:pt x="3470262" y="1650999"/>
                  </a:lnTo>
                  <a:lnTo>
                    <a:pt x="3483382" y="1612899"/>
                  </a:lnTo>
                  <a:lnTo>
                    <a:pt x="3492811" y="1562099"/>
                  </a:lnTo>
                  <a:lnTo>
                    <a:pt x="3498601" y="1511299"/>
                  </a:lnTo>
                  <a:lnTo>
                    <a:pt x="3500805" y="1473199"/>
                  </a:lnTo>
                  <a:lnTo>
                    <a:pt x="3499448" y="1460499"/>
                  </a:lnTo>
                  <a:close/>
                </a:path>
                <a:path w="3501390" h="1651000">
                  <a:moveTo>
                    <a:pt x="285516" y="1308099"/>
                  </a:moveTo>
                  <a:lnTo>
                    <a:pt x="273469" y="1308099"/>
                  </a:lnTo>
                  <a:lnTo>
                    <a:pt x="218616" y="1320799"/>
                  </a:lnTo>
                  <a:lnTo>
                    <a:pt x="169289" y="1333499"/>
                  </a:lnTo>
                  <a:lnTo>
                    <a:pt x="125328" y="1358899"/>
                  </a:lnTo>
                  <a:lnTo>
                    <a:pt x="86577" y="1384299"/>
                  </a:lnTo>
                  <a:lnTo>
                    <a:pt x="52876" y="1422399"/>
                  </a:lnTo>
                  <a:lnTo>
                    <a:pt x="24070" y="1460499"/>
                  </a:lnTo>
                  <a:lnTo>
                    <a:pt x="0" y="1511299"/>
                  </a:lnTo>
                  <a:lnTo>
                    <a:pt x="46167" y="1498599"/>
                  </a:lnTo>
                  <a:lnTo>
                    <a:pt x="187540" y="1498599"/>
                  </a:lnTo>
                  <a:lnTo>
                    <a:pt x="235591" y="1485899"/>
                  </a:lnTo>
                  <a:lnTo>
                    <a:pt x="432190" y="1485899"/>
                  </a:lnTo>
                  <a:lnTo>
                    <a:pt x="482392" y="1473199"/>
                  </a:lnTo>
                  <a:lnTo>
                    <a:pt x="791749" y="1473199"/>
                  </a:lnTo>
                  <a:lnTo>
                    <a:pt x="844580" y="1460499"/>
                  </a:lnTo>
                  <a:lnTo>
                    <a:pt x="3499448" y="1460499"/>
                  </a:lnTo>
                  <a:lnTo>
                    <a:pt x="3495378" y="1422399"/>
                  </a:lnTo>
                  <a:lnTo>
                    <a:pt x="3479316" y="1371599"/>
                  </a:lnTo>
                  <a:lnTo>
                    <a:pt x="3470937" y="1358899"/>
                  </a:lnTo>
                  <a:lnTo>
                    <a:pt x="1579930" y="1358899"/>
                  </a:lnTo>
                  <a:lnTo>
                    <a:pt x="1579930" y="1346199"/>
                  </a:lnTo>
                  <a:lnTo>
                    <a:pt x="3462558" y="1346199"/>
                  </a:lnTo>
                  <a:lnTo>
                    <a:pt x="3454179" y="1333499"/>
                  </a:lnTo>
                  <a:lnTo>
                    <a:pt x="1579930" y="1333499"/>
                  </a:lnTo>
                  <a:lnTo>
                    <a:pt x="1579930" y="1320799"/>
                  </a:lnTo>
                  <a:lnTo>
                    <a:pt x="297818" y="1320799"/>
                  </a:lnTo>
                  <a:lnTo>
                    <a:pt x="285516" y="1308099"/>
                  </a:lnTo>
                  <a:close/>
                </a:path>
                <a:path w="3501390" h="1651000">
                  <a:moveTo>
                    <a:pt x="3462558" y="1346199"/>
                  </a:moveTo>
                  <a:lnTo>
                    <a:pt x="1716366" y="1346199"/>
                  </a:lnTo>
                  <a:lnTo>
                    <a:pt x="1716366" y="1358899"/>
                  </a:lnTo>
                  <a:lnTo>
                    <a:pt x="3470937" y="1358899"/>
                  </a:lnTo>
                  <a:lnTo>
                    <a:pt x="3462558" y="1346199"/>
                  </a:lnTo>
                  <a:close/>
                </a:path>
                <a:path w="3501390" h="1651000">
                  <a:moveTo>
                    <a:pt x="3086396" y="1308099"/>
                  </a:moveTo>
                  <a:lnTo>
                    <a:pt x="1679651" y="1308099"/>
                  </a:lnTo>
                  <a:lnTo>
                    <a:pt x="1679651" y="1333499"/>
                  </a:lnTo>
                  <a:lnTo>
                    <a:pt x="3071507" y="1333499"/>
                  </a:lnTo>
                  <a:lnTo>
                    <a:pt x="3086396" y="1308099"/>
                  </a:lnTo>
                  <a:close/>
                </a:path>
                <a:path w="3501390" h="1651000">
                  <a:moveTo>
                    <a:pt x="3294091" y="1231899"/>
                  </a:moveTo>
                  <a:lnTo>
                    <a:pt x="3246983" y="1231899"/>
                  </a:lnTo>
                  <a:lnTo>
                    <a:pt x="3198243" y="1244599"/>
                  </a:lnTo>
                  <a:lnTo>
                    <a:pt x="3151573" y="1257299"/>
                  </a:lnTo>
                  <a:lnTo>
                    <a:pt x="3108739" y="1282699"/>
                  </a:lnTo>
                  <a:lnTo>
                    <a:pt x="3071507" y="1333499"/>
                  </a:lnTo>
                  <a:lnTo>
                    <a:pt x="3454179" y="1333499"/>
                  </a:lnTo>
                  <a:lnTo>
                    <a:pt x="3421529" y="1308099"/>
                  </a:lnTo>
                  <a:lnTo>
                    <a:pt x="3382924" y="1269999"/>
                  </a:lnTo>
                  <a:lnTo>
                    <a:pt x="3339924" y="1257299"/>
                  </a:lnTo>
                  <a:lnTo>
                    <a:pt x="3294091" y="1231899"/>
                  </a:lnTo>
                  <a:close/>
                </a:path>
                <a:path w="3501390" h="1651000">
                  <a:moveTo>
                    <a:pt x="846629" y="927099"/>
                  </a:moveTo>
                  <a:lnTo>
                    <a:pt x="667954" y="927099"/>
                  </a:lnTo>
                  <a:lnTo>
                    <a:pt x="578498" y="952499"/>
                  </a:lnTo>
                  <a:lnTo>
                    <a:pt x="536553" y="977899"/>
                  </a:lnTo>
                  <a:lnTo>
                    <a:pt x="497060" y="1003299"/>
                  </a:lnTo>
                  <a:lnTo>
                    <a:pt x="460468" y="1028699"/>
                  </a:lnTo>
                  <a:lnTo>
                    <a:pt x="427224" y="1054099"/>
                  </a:lnTo>
                  <a:lnTo>
                    <a:pt x="397775" y="1092199"/>
                  </a:lnTo>
                  <a:lnTo>
                    <a:pt x="372570" y="1130299"/>
                  </a:lnTo>
                  <a:lnTo>
                    <a:pt x="352056" y="1168399"/>
                  </a:lnTo>
                  <a:lnTo>
                    <a:pt x="336681" y="1219199"/>
                  </a:lnTo>
                  <a:lnTo>
                    <a:pt x="326893" y="1269999"/>
                  </a:lnTo>
                  <a:lnTo>
                    <a:pt x="323138" y="1320799"/>
                  </a:lnTo>
                  <a:lnTo>
                    <a:pt x="1579930" y="1320799"/>
                  </a:lnTo>
                  <a:lnTo>
                    <a:pt x="1579930" y="1308099"/>
                  </a:lnTo>
                  <a:lnTo>
                    <a:pt x="3086396" y="1308099"/>
                  </a:lnTo>
                  <a:lnTo>
                    <a:pt x="3093841" y="1295399"/>
                  </a:lnTo>
                  <a:lnTo>
                    <a:pt x="1537957" y="1295399"/>
                  </a:lnTo>
                  <a:lnTo>
                    <a:pt x="1537957" y="1282699"/>
                  </a:lnTo>
                  <a:lnTo>
                    <a:pt x="3099116" y="1282699"/>
                  </a:lnTo>
                  <a:lnTo>
                    <a:pt x="3104391" y="1269999"/>
                  </a:lnTo>
                  <a:lnTo>
                    <a:pt x="1537957" y="1269999"/>
                  </a:lnTo>
                  <a:lnTo>
                    <a:pt x="1537957" y="1219199"/>
                  </a:lnTo>
                  <a:lnTo>
                    <a:pt x="1247902" y="1219199"/>
                  </a:lnTo>
                  <a:lnTo>
                    <a:pt x="1223524" y="1181099"/>
                  </a:lnTo>
                  <a:lnTo>
                    <a:pt x="1196708" y="1142999"/>
                  </a:lnTo>
                  <a:lnTo>
                    <a:pt x="1167321" y="1104899"/>
                  </a:lnTo>
                  <a:lnTo>
                    <a:pt x="1135229" y="1079499"/>
                  </a:lnTo>
                  <a:lnTo>
                    <a:pt x="1100298" y="1041399"/>
                  </a:lnTo>
                  <a:lnTo>
                    <a:pt x="1062396" y="1015999"/>
                  </a:lnTo>
                  <a:lnTo>
                    <a:pt x="1021389" y="990599"/>
                  </a:lnTo>
                  <a:lnTo>
                    <a:pt x="977143" y="965199"/>
                  </a:lnTo>
                  <a:lnTo>
                    <a:pt x="929525" y="952499"/>
                  </a:lnTo>
                  <a:lnTo>
                    <a:pt x="846629" y="927099"/>
                  </a:lnTo>
                  <a:close/>
                </a:path>
                <a:path w="3501390" h="1651000">
                  <a:moveTo>
                    <a:pt x="3099116" y="1282699"/>
                  </a:moveTo>
                  <a:lnTo>
                    <a:pt x="1679638" y="1282699"/>
                  </a:lnTo>
                  <a:lnTo>
                    <a:pt x="1679638" y="1295399"/>
                  </a:lnTo>
                  <a:lnTo>
                    <a:pt x="3093841" y="1295399"/>
                  </a:lnTo>
                  <a:lnTo>
                    <a:pt x="3099116" y="1282699"/>
                  </a:lnTo>
                  <a:close/>
                </a:path>
                <a:path w="3501390" h="1651000">
                  <a:moveTo>
                    <a:pt x="3133001" y="1206499"/>
                  </a:moveTo>
                  <a:lnTo>
                    <a:pt x="1553692" y="1206499"/>
                  </a:lnTo>
                  <a:lnTo>
                    <a:pt x="1553692" y="1269999"/>
                  </a:lnTo>
                  <a:lnTo>
                    <a:pt x="3104391" y="1269999"/>
                  </a:lnTo>
                  <a:lnTo>
                    <a:pt x="3114941" y="1244599"/>
                  </a:lnTo>
                  <a:lnTo>
                    <a:pt x="3133001" y="1206499"/>
                  </a:lnTo>
                  <a:close/>
                </a:path>
                <a:path w="3501390" h="1651000">
                  <a:moveTo>
                    <a:pt x="2052129" y="0"/>
                  </a:moveTo>
                  <a:lnTo>
                    <a:pt x="2006512" y="25400"/>
                  </a:lnTo>
                  <a:lnTo>
                    <a:pt x="1961728" y="38100"/>
                  </a:lnTo>
                  <a:lnTo>
                    <a:pt x="1917792" y="63500"/>
                  </a:lnTo>
                  <a:lnTo>
                    <a:pt x="1874721" y="101600"/>
                  </a:lnTo>
                  <a:lnTo>
                    <a:pt x="1832530" y="127000"/>
                  </a:lnTo>
                  <a:lnTo>
                    <a:pt x="1791234" y="152400"/>
                  </a:lnTo>
                  <a:lnTo>
                    <a:pt x="1750849" y="190500"/>
                  </a:lnTo>
                  <a:lnTo>
                    <a:pt x="1711391" y="215900"/>
                  </a:lnTo>
                  <a:lnTo>
                    <a:pt x="1672874" y="254000"/>
                  </a:lnTo>
                  <a:lnTo>
                    <a:pt x="1635315" y="292099"/>
                  </a:lnTo>
                  <a:lnTo>
                    <a:pt x="1595532" y="330199"/>
                  </a:lnTo>
                  <a:lnTo>
                    <a:pt x="1558468" y="368299"/>
                  </a:lnTo>
                  <a:lnTo>
                    <a:pt x="1524031" y="406399"/>
                  </a:lnTo>
                  <a:lnTo>
                    <a:pt x="1492130" y="444499"/>
                  </a:lnTo>
                  <a:lnTo>
                    <a:pt x="1462675" y="482599"/>
                  </a:lnTo>
                  <a:lnTo>
                    <a:pt x="1435574" y="520699"/>
                  </a:lnTo>
                  <a:lnTo>
                    <a:pt x="1410737" y="571499"/>
                  </a:lnTo>
                  <a:lnTo>
                    <a:pt x="1388073" y="609599"/>
                  </a:lnTo>
                  <a:lnTo>
                    <a:pt x="1367489" y="647699"/>
                  </a:lnTo>
                  <a:lnTo>
                    <a:pt x="1348897" y="685799"/>
                  </a:lnTo>
                  <a:lnTo>
                    <a:pt x="1332204" y="736599"/>
                  </a:lnTo>
                  <a:lnTo>
                    <a:pt x="1330363" y="736599"/>
                  </a:lnTo>
                  <a:lnTo>
                    <a:pt x="1314429" y="787399"/>
                  </a:lnTo>
                  <a:lnTo>
                    <a:pt x="1300519" y="825499"/>
                  </a:lnTo>
                  <a:lnTo>
                    <a:pt x="1288514" y="876299"/>
                  </a:lnTo>
                  <a:lnTo>
                    <a:pt x="1278297" y="927099"/>
                  </a:lnTo>
                  <a:lnTo>
                    <a:pt x="1269749" y="977899"/>
                  </a:lnTo>
                  <a:lnTo>
                    <a:pt x="1262751" y="1015999"/>
                  </a:lnTo>
                  <a:lnTo>
                    <a:pt x="1257186" y="1066799"/>
                  </a:lnTo>
                  <a:lnTo>
                    <a:pt x="1252934" y="1117599"/>
                  </a:lnTo>
                  <a:lnTo>
                    <a:pt x="1249879" y="1168399"/>
                  </a:lnTo>
                  <a:lnTo>
                    <a:pt x="1247902" y="1219199"/>
                  </a:lnTo>
                  <a:lnTo>
                    <a:pt x="1537957" y="1219199"/>
                  </a:lnTo>
                  <a:lnTo>
                    <a:pt x="1537957" y="1206499"/>
                  </a:lnTo>
                  <a:lnTo>
                    <a:pt x="3133001" y="1206499"/>
                  </a:lnTo>
                  <a:lnTo>
                    <a:pt x="3136305" y="1193799"/>
                  </a:lnTo>
                  <a:lnTo>
                    <a:pt x="1490726" y="1193799"/>
                  </a:lnTo>
                  <a:lnTo>
                    <a:pt x="1490726" y="1142999"/>
                  </a:lnTo>
                  <a:lnTo>
                    <a:pt x="3147857" y="1142999"/>
                  </a:lnTo>
                  <a:lnTo>
                    <a:pt x="3149498" y="1130299"/>
                  </a:lnTo>
                  <a:lnTo>
                    <a:pt x="1490726" y="1130299"/>
                  </a:lnTo>
                  <a:lnTo>
                    <a:pt x="1490726" y="1079499"/>
                  </a:lnTo>
                  <a:lnTo>
                    <a:pt x="3151832" y="1079499"/>
                  </a:lnTo>
                  <a:lnTo>
                    <a:pt x="3151359" y="1066799"/>
                  </a:lnTo>
                  <a:lnTo>
                    <a:pt x="1433004" y="1066799"/>
                  </a:lnTo>
                  <a:lnTo>
                    <a:pt x="1433004" y="1041399"/>
                  </a:lnTo>
                  <a:lnTo>
                    <a:pt x="1401521" y="1041399"/>
                  </a:lnTo>
                  <a:lnTo>
                    <a:pt x="1401521" y="1015999"/>
                  </a:lnTo>
                  <a:lnTo>
                    <a:pt x="3138728" y="1015999"/>
                  </a:lnTo>
                  <a:lnTo>
                    <a:pt x="3127596" y="990599"/>
                  </a:lnTo>
                  <a:lnTo>
                    <a:pt x="1490726" y="990599"/>
                  </a:lnTo>
                  <a:lnTo>
                    <a:pt x="1490726" y="939799"/>
                  </a:lnTo>
                  <a:lnTo>
                    <a:pt x="3096634" y="939799"/>
                  </a:lnTo>
                  <a:lnTo>
                    <a:pt x="3088977" y="927099"/>
                  </a:lnTo>
                  <a:lnTo>
                    <a:pt x="1490726" y="927099"/>
                  </a:lnTo>
                  <a:lnTo>
                    <a:pt x="1490726" y="876299"/>
                  </a:lnTo>
                  <a:lnTo>
                    <a:pt x="3076932" y="876299"/>
                  </a:lnTo>
                  <a:lnTo>
                    <a:pt x="3075619" y="863599"/>
                  </a:lnTo>
                  <a:lnTo>
                    <a:pt x="1433004" y="863599"/>
                  </a:lnTo>
                  <a:lnTo>
                    <a:pt x="1433004" y="838199"/>
                  </a:lnTo>
                  <a:lnTo>
                    <a:pt x="3073359" y="838199"/>
                  </a:lnTo>
                  <a:lnTo>
                    <a:pt x="3071465" y="812799"/>
                  </a:lnTo>
                  <a:lnTo>
                    <a:pt x="1548460" y="812799"/>
                  </a:lnTo>
                  <a:lnTo>
                    <a:pt x="1548460" y="800099"/>
                  </a:lnTo>
                  <a:lnTo>
                    <a:pt x="3070518" y="800099"/>
                  </a:lnTo>
                  <a:lnTo>
                    <a:pt x="3069314" y="787399"/>
                  </a:lnTo>
                  <a:lnTo>
                    <a:pt x="1543215" y="787399"/>
                  </a:lnTo>
                  <a:lnTo>
                    <a:pt x="1543215" y="761999"/>
                  </a:lnTo>
                  <a:lnTo>
                    <a:pt x="3066904" y="761999"/>
                  </a:lnTo>
                  <a:lnTo>
                    <a:pt x="3065699" y="749299"/>
                  </a:lnTo>
                  <a:lnTo>
                    <a:pt x="1433004" y="749299"/>
                  </a:lnTo>
                  <a:lnTo>
                    <a:pt x="1433004" y="723899"/>
                  </a:lnTo>
                  <a:lnTo>
                    <a:pt x="3061525" y="723899"/>
                  </a:lnTo>
                  <a:lnTo>
                    <a:pt x="3059437" y="711199"/>
                  </a:lnTo>
                  <a:lnTo>
                    <a:pt x="1401521" y="711199"/>
                  </a:lnTo>
                  <a:lnTo>
                    <a:pt x="1401521" y="685799"/>
                  </a:lnTo>
                  <a:lnTo>
                    <a:pt x="3052557" y="685799"/>
                  </a:lnTo>
                  <a:lnTo>
                    <a:pt x="3042970" y="660399"/>
                  </a:lnTo>
                  <a:lnTo>
                    <a:pt x="3023335" y="609599"/>
                  </a:lnTo>
                  <a:lnTo>
                    <a:pt x="2999991" y="571499"/>
                  </a:lnTo>
                  <a:lnTo>
                    <a:pt x="2991015" y="558799"/>
                  </a:lnTo>
                  <a:lnTo>
                    <a:pt x="2155342" y="558799"/>
                  </a:lnTo>
                  <a:lnTo>
                    <a:pt x="2157468" y="507999"/>
                  </a:lnTo>
                  <a:lnTo>
                    <a:pt x="2157911" y="457199"/>
                  </a:lnTo>
                  <a:lnTo>
                    <a:pt x="2156639" y="406399"/>
                  </a:lnTo>
                  <a:lnTo>
                    <a:pt x="2153616" y="355599"/>
                  </a:lnTo>
                  <a:lnTo>
                    <a:pt x="2148811" y="304799"/>
                  </a:lnTo>
                  <a:lnTo>
                    <a:pt x="2142188" y="254000"/>
                  </a:lnTo>
                  <a:lnTo>
                    <a:pt x="2133714" y="215900"/>
                  </a:lnTo>
                  <a:lnTo>
                    <a:pt x="2122850" y="165100"/>
                  </a:lnTo>
                  <a:lnTo>
                    <a:pt x="2108778" y="127000"/>
                  </a:lnTo>
                  <a:lnTo>
                    <a:pt x="2091979" y="76200"/>
                  </a:lnTo>
                  <a:lnTo>
                    <a:pt x="2072935" y="38100"/>
                  </a:lnTo>
                  <a:lnTo>
                    <a:pt x="2052129" y="0"/>
                  </a:lnTo>
                  <a:close/>
                </a:path>
                <a:path w="3501390" h="1651000">
                  <a:moveTo>
                    <a:pt x="3147857" y="1142999"/>
                  </a:moveTo>
                  <a:lnTo>
                    <a:pt x="1632407" y="1142999"/>
                  </a:lnTo>
                  <a:lnTo>
                    <a:pt x="1632407" y="1168399"/>
                  </a:lnTo>
                  <a:lnTo>
                    <a:pt x="1590421" y="1168399"/>
                  </a:lnTo>
                  <a:lnTo>
                    <a:pt x="1590421" y="1193799"/>
                  </a:lnTo>
                  <a:lnTo>
                    <a:pt x="3136305" y="1193799"/>
                  </a:lnTo>
                  <a:lnTo>
                    <a:pt x="3146216" y="1155699"/>
                  </a:lnTo>
                  <a:lnTo>
                    <a:pt x="3147857" y="1142999"/>
                  </a:lnTo>
                  <a:close/>
                </a:path>
                <a:path w="3501390" h="1651000">
                  <a:moveTo>
                    <a:pt x="3151832" y="1079499"/>
                  </a:moveTo>
                  <a:lnTo>
                    <a:pt x="1506461" y="1079499"/>
                  </a:lnTo>
                  <a:lnTo>
                    <a:pt x="1506461" y="1130299"/>
                  </a:lnTo>
                  <a:lnTo>
                    <a:pt x="3149498" y="1130299"/>
                  </a:lnTo>
                  <a:lnTo>
                    <a:pt x="3152779" y="1104899"/>
                  </a:lnTo>
                  <a:lnTo>
                    <a:pt x="3151832" y="1079499"/>
                  </a:lnTo>
                  <a:close/>
                </a:path>
                <a:path w="3501390" h="1651000">
                  <a:moveTo>
                    <a:pt x="3138728" y="1015999"/>
                  </a:moveTo>
                  <a:lnTo>
                    <a:pt x="1627162" y="1015999"/>
                  </a:lnTo>
                  <a:lnTo>
                    <a:pt x="1627162" y="1041399"/>
                  </a:lnTo>
                  <a:lnTo>
                    <a:pt x="1585188" y="1041399"/>
                  </a:lnTo>
                  <a:lnTo>
                    <a:pt x="1585188" y="1066799"/>
                  </a:lnTo>
                  <a:lnTo>
                    <a:pt x="3151359" y="1066799"/>
                  </a:lnTo>
                  <a:lnTo>
                    <a:pt x="3150885" y="1054099"/>
                  </a:lnTo>
                  <a:lnTo>
                    <a:pt x="3138728" y="1015999"/>
                  </a:lnTo>
                  <a:close/>
                </a:path>
                <a:path w="3501390" h="1651000">
                  <a:moveTo>
                    <a:pt x="3096634" y="939799"/>
                  </a:moveTo>
                  <a:lnTo>
                    <a:pt x="1632407" y="939799"/>
                  </a:lnTo>
                  <a:lnTo>
                    <a:pt x="1632407" y="965199"/>
                  </a:lnTo>
                  <a:lnTo>
                    <a:pt x="1590421" y="965199"/>
                  </a:lnTo>
                  <a:lnTo>
                    <a:pt x="1590421" y="990599"/>
                  </a:lnTo>
                  <a:lnTo>
                    <a:pt x="3127596" y="990599"/>
                  </a:lnTo>
                  <a:lnTo>
                    <a:pt x="3122030" y="977899"/>
                  </a:lnTo>
                  <a:lnTo>
                    <a:pt x="3104291" y="952499"/>
                  </a:lnTo>
                  <a:lnTo>
                    <a:pt x="3096634" y="939799"/>
                  </a:lnTo>
                  <a:close/>
                </a:path>
                <a:path w="3501390" h="1651000">
                  <a:moveTo>
                    <a:pt x="3076932" y="876299"/>
                  </a:moveTo>
                  <a:lnTo>
                    <a:pt x="1506461" y="876299"/>
                  </a:lnTo>
                  <a:lnTo>
                    <a:pt x="1506461" y="927099"/>
                  </a:lnTo>
                  <a:lnTo>
                    <a:pt x="3088977" y="927099"/>
                  </a:lnTo>
                  <a:lnTo>
                    <a:pt x="3079559" y="901699"/>
                  </a:lnTo>
                  <a:lnTo>
                    <a:pt x="3076932" y="876299"/>
                  </a:lnTo>
                  <a:close/>
                </a:path>
                <a:path w="3501390" h="1651000">
                  <a:moveTo>
                    <a:pt x="3073359" y="838199"/>
                  </a:moveTo>
                  <a:lnTo>
                    <a:pt x="1585188" y="838199"/>
                  </a:lnTo>
                  <a:lnTo>
                    <a:pt x="1585188" y="863599"/>
                  </a:lnTo>
                  <a:lnTo>
                    <a:pt x="3075619" y="863599"/>
                  </a:lnTo>
                  <a:lnTo>
                    <a:pt x="3074305" y="850899"/>
                  </a:lnTo>
                  <a:lnTo>
                    <a:pt x="3073359" y="838199"/>
                  </a:lnTo>
                  <a:close/>
                </a:path>
                <a:path w="3501390" h="1651000">
                  <a:moveTo>
                    <a:pt x="3070518" y="800099"/>
                  </a:moveTo>
                  <a:lnTo>
                    <a:pt x="1663903" y="800099"/>
                  </a:lnTo>
                  <a:lnTo>
                    <a:pt x="1663903" y="812799"/>
                  </a:lnTo>
                  <a:lnTo>
                    <a:pt x="3071465" y="812799"/>
                  </a:lnTo>
                  <a:lnTo>
                    <a:pt x="3070518" y="800099"/>
                  </a:lnTo>
                  <a:close/>
                </a:path>
                <a:path w="3501390" h="1651000">
                  <a:moveTo>
                    <a:pt x="3066904" y="761999"/>
                  </a:moveTo>
                  <a:lnTo>
                    <a:pt x="1653413" y="761999"/>
                  </a:lnTo>
                  <a:lnTo>
                    <a:pt x="1653413" y="787399"/>
                  </a:lnTo>
                  <a:lnTo>
                    <a:pt x="3069314" y="787399"/>
                  </a:lnTo>
                  <a:lnTo>
                    <a:pt x="3066904" y="761999"/>
                  </a:lnTo>
                  <a:close/>
                </a:path>
                <a:path w="3501390" h="1651000">
                  <a:moveTo>
                    <a:pt x="3061525" y="723899"/>
                  </a:moveTo>
                  <a:lnTo>
                    <a:pt x="1585188" y="723899"/>
                  </a:lnTo>
                  <a:lnTo>
                    <a:pt x="1585188" y="749299"/>
                  </a:lnTo>
                  <a:lnTo>
                    <a:pt x="3065699" y="749299"/>
                  </a:lnTo>
                  <a:lnTo>
                    <a:pt x="3061525" y="723899"/>
                  </a:lnTo>
                  <a:close/>
                </a:path>
                <a:path w="3501390" h="1651000">
                  <a:moveTo>
                    <a:pt x="3052557" y="685799"/>
                  </a:moveTo>
                  <a:lnTo>
                    <a:pt x="1684896" y="685799"/>
                  </a:lnTo>
                  <a:lnTo>
                    <a:pt x="1684896" y="711199"/>
                  </a:lnTo>
                  <a:lnTo>
                    <a:pt x="3059437" y="711199"/>
                  </a:lnTo>
                  <a:lnTo>
                    <a:pt x="3057350" y="698499"/>
                  </a:lnTo>
                  <a:lnTo>
                    <a:pt x="3052557" y="685799"/>
                  </a:lnTo>
                  <a:close/>
                </a:path>
                <a:path w="3501390" h="1651000">
                  <a:moveTo>
                    <a:pt x="2694838" y="368299"/>
                  </a:moveTo>
                  <a:lnTo>
                    <a:pt x="2543120" y="368299"/>
                  </a:lnTo>
                  <a:lnTo>
                    <a:pt x="2407386" y="406399"/>
                  </a:lnTo>
                  <a:lnTo>
                    <a:pt x="2373477" y="419099"/>
                  </a:lnTo>
                  <a:lnTo>
                    <a:pt x="2340262" y="444499"/>
                  </a:lnTo>
                  <a:lnTo>
                    <a:pt x="2275966" y="469899"/>
                  </a:lnTo>
                  <a:lnTo>
                    <a:pt x="2249397" y="495299"/>
                  </a:lnTo>
                  <a:lnTo>
                    <a:pt x="2209111" y="507999"/>
                  </a:lnTo>
                  <a:lnTo>
                    <a:pt x="2172096" y="533399"/>
                  </a:lnTo>
                  <a:lnTo>
                    <a:pt x="2155342" y="558799"/>
                  </a:lnTo>
                  <a:lnTo>
                    <a:pt x="2991015" y="558799"/>
                  </a:lnTo>
                  <a:lnTo>
                    <a:pt x="2942681" y="495299"/>
                  </a:lnTo>
                  <a:lnTo>
                    <a:pt x="2908966" y="457199"/>
                  </a:lnTo>
                  <a:lnTo>
                    <a:pt x="2872047" y="431799"/>
                  </a:lnTo>
                  <a:lnTo>
                    <a:pt x="2832049" y="406399"/>
                  </a:lnTo>
                  <a:lnTo>
                    <a:pt x="2789097" y="393699"/>
                  </a:lnTo>
                  <a:lnTo>
                    <a:pt x="2743318" y="380999"/>
                  </a:lnTo>
                  <a:lnTo>
                    <a:pt x="2694838" y="368299"/>
                  </a:lnTo>
                  <a:close/>
                </a:path>
              </a:pathLst>
            </a:custGeom>
            <a:solidFill>
              <a:srgbClr val="EFC69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589838" y="5698629"/>
              <a:ext cx="346710" cy="745490"/>
            </a:xfrm>
            <a:custGeom>
              <a:avLst/>
              <a:gdLst/>
              <a:ahLst/>
              <a:cxnLst/>
              <a:rect l="l" t="t" r="r" b="b"/>
              <a:pathLst>
                <a:path w="346709" h="745489">
                  <a:moveTo>
                    <a:pt x="115443" y="430288"/>
                  </a:moveTo>
                  <a:lnTo>
                    <a:pt x="99707" y="430288"/>
                  </a:lnTo>
                  <a:lnTo>
                    <a:pt x="99707" y="493255"/>
                  </a:lnTo>
                  <a:lnTo>
                    <a:pt x="115443" y="493255"/>
                  </a:lnTo>
                  <a:lnTo>
                    <a:pt x="115443" y="430288"/>
                  </a:lnTo>
                  <a:close/>
                </a:path>
                <a:path w="346709" h="745489">
                  <a:moveTo>
                    <a:pt x="115443" y="209892"/>
                  </a:moveTo>
                  <a:lnTo>
                    <a:pt x="99707" y="209892"/>
                  </a:lnTo>
                  <a:lnTo>
                    <a:pt x="99707" y="272859"/>
                  </a:lnTo>
                  <a:lnTo>
                    <a:pt x="115443" y="272859"/>
                  </a:lnTo>
                  <a:lnTo>
                    <a:pt x="115443" y="209892"/>
                  </a:lnTo>
                  <a:close/>
                </a:path>
                <a:path w="346709" h="745489">
                  <a:moveTo>
                    <a:pt x="167919" y="577215"/>
                  </a:moveTo>
                  <a:lnTo>
                    <a:pt x="152184" y="577215"/>
                  </a:lnTo>
                  <a:lnTo>
                    <a:pt x="152184" y="640194"/>
                  </a:lnTo>
                  <a:lnTo>
                    <a:pt x="167919" y="640194"/>
                  </a:lnTo>
                  <a:lnTo>
                    <a:pt x="167919" y="577215"/>
                  </a:lnTo>
                  <a:close/>
                </a:path>
                <a:path w="346709" h="745489">
                  <a:moveTo>
                    <a:pt x="199402" y="398818"/>
                  </a:moveTo>
                  <a:lnTo>
                    <a:pt x="36728" y="398818"/>
                  </a:lnTo>
                  <a:lnTo>
                    <a:pt x="36728" y="419798"/>
                  </a:lnTo>
                  <a:lnTo>
                    <a:pt x="199402" y="419798"/>
                  </a:lnTo>
                  <a:lnTo>
                    <a:pt x="199402" y="398818"/>
                  </a:lnTo>
                  <a:close/>
                </a:path>
                <a:path w="346709" h="745489">
                  <a:moveTo>
                    <a:pt x="199402" y="173177"/>
                  </a:moveTo>
                  <a:lnTo>
                    <a:pt x="36728" y="173177"/>
                  </a:lnTo>
                  <a:lnTo>
                    <a:pt x="36728" y="194157"/>
                  </a:lnTo>
                  <a:lnTo>
                    <a:pt x="199402" y="194157"/>
                  </a:lnTo>
                  <a:lnTo>
                    <a:pt x="199402" y="173177"/>
                  </a:lnTo>
                  <a:close/>
                </a:path>
                <a:path w="346709" h="745489">
                  <a:moveTo>
                    <a:pt x="199402" y="41973"/>
                  </a:moveTo>
                  <a:lnTo>
                    <a:pt x="36728" y="41973"/>
                  </a:lnTo>
                  <a:lnTo>
                    <a:pt x="36728" y="62953"/>
                  </a:lnTo>
                  <a:lnTo>
                    <a:pt x="199402" y="62953"/>
                  </a:lnTo>
                  <a:lnTo>
                    <a:pt x="199402" y="41973"/>
                  </a:lnTo>
                  <a:close/>
                </a:path>
                <a:path w="346709" h="745489">
                  <a:moveTo>
                    <a:pt x="209892" y="535241"/>
                  </a:moveTo>
                  <a:lnTo>
                    <a:pt x="99695" y="535241"/>
                  </a:lnTo>
                  <a:lnTo>
                    <a:pt x="99695" y="561479"/>
                  </a:lnTo>
                  <a:lnTo>
                    <a:pt x="209892" y="561479"/>
                  </a:lnTo>
                  <a:lnTo>
                    <a:pt x="209892" y="535241"/>
                  </a:lnTo>
                  <a:close/>
                </a:path>
                <a:path w="346709" h="745489">
                  <a:moveTo>
                    <a:pt x="209892" y="314845"/>
                  </a:moveTo>
                  <a:lnTo>
                    <a:pt x="99695" y="314845"/>
                  </a:lnTo>
                  <a:lnTo>
                    <a:pt x="99695" y="341083"/>
                  </a:lnTo>
                  <a:lnTo>
                    <a:pt x="209892" y="341083"/>
                  </a:lnTo>
                  <a:lnTo>
                    <a:pt x="209892" y="314845"/>
                  </a:lnTo>
                  <a:close/>
                </a:path>
                <a:path w="346709" h="745489">
                  <a:moveTo>
                    <a:pt x="246634" y="362064"/>
                  </a:moveTo>
                  <a:lnTo>
                    <a:pt x="0" y="362064"/>
                  </a:lnTo>
                  <a:lnTo>
                    <a:pt x="0" y="388302"/>
                  </a:lnTo>
                  <a:lnTo>
                    <a:pt x="246634" y="388302"/>
                  </a:lnTo>
                  <a:lnTo>
                    <a:pt x="246634" y="362064"/>
                  </a:lnTo>
                  <a:close/>
                </a:path>
                <a:path w="346709" h="745489">
                  <a:moveTo>
                    <a:pt x="251879" y="503758"/>
                  </a:moveTo>
                  <a:lnTo>
                    <a:pt x="99695" y="503758"/>
                  </a:lnTo>
                  <a:lnTo>
                    <a:pt x="99695" y="524751"/>
                  </a:lnTo>
                  <a:lnTo>
                    <a:pt x="251879" y="524751"/>
                  </a:lnTo>
                  <a:lnTo>
                    <a:pt x="251879" y="503758"/>
                  </a:lnTo>
                  <a:close/>
                </a:path>
                <a:path w="346709" h="745489">
                  <a:moveTo>
                    <a:pt x="251879" y="283362"/>
                  </a:moveTo>
                  <a:lnTo>
                    <a:pt x="99695" y="283362"/>
                  </a:lnTo>
                  <a:lnTo>
                    <a:pt x="99695" y="304355"/>
                  </a:lnTo>
                  <a:lnTo>
                    <a:pt x="251879" y="304355"/>
                  </a:lnTo>
                  <a:lnTo>
                    <a:pt x="251879" y="283362"/>
                  </a:lnTo>
                  <a:close/>
                </a:path>
                <a:path w="346709" h="745489">
                  <a:moveTo>
                    <a:pt x="278117" y="83947"/>
                  </a:moveTo>
                  <a:lnTo>
                    <a:pt x="157429" y="83947"/>
                  </a:lnTo>
                  <a:lnTo>
                    <a:pt x="157429" y="110185"/>
                  </a:lnTo>
                  <a:lnTo>
                    <a:pt x="278117" y="110185"/>
                  </a:lnTo>
                  <a:lnTo>
                    <a:pt x="278117" y="83947"/>
                  </a:lnTo>
                  <a:close/>
                </a:path>
                <a:path w="346709" h="745489">
                  <a:moveTo>
                    <a:pt x="288607" y="120700"/>
                  </a:moveTo>
                  <a:lnTo>
                    <a:pt x="162674" y="120700"/>
                  </a:lnTo>
                  <a:lnTo>
                    <a:pt x="162674" y="141681"/>
                  </a:lnTo>
                  <a:lnTo>
                    <a:pt x="288607" y="141681"/>
                  </a:lnTo>
                  <a:lnTo>
                    <a:pt x="288607" y="120700"/>
                  </a:lnTo>
                  <a:close/>
                </a:path>
                <a:path w="346709" h="745489">
                  <a:moveTo>
                    <a:pt x="304342" y="682167"/>
                  </a:moveTo>
                  <a:lnTo>
                    <a:pt x="194144" y="682167"/>
                  </a:lnTo>
                  <a:lnTo>
                    <a:pt x="194144" y="708406"/>
                  </a:lnTo>
                  <a:lnTo>
                    <a:pt x="304342" y="708406"/>
                  </a:lnTo>
                  <a:lnTo>
                    <a:pt x="304342" y="682167"/>
                  </a:lnTo>
                  <a:close/>
                </a:path>
                <a:path w="346709" h="745489">
                  <a:moveTo>
                    <a:pt x="304342" y="650709"/>
                  </a:moveTo>
                  <a:lnTo>
                    <a:pt x="152184" y="650709"/>
                  </a:lnTo>
                  <a:lnTo>
                    <a:pt x="152184" y="671677"/>
                  </a:lnTo>
                  <a:lnTo>
                    <a:pt x="304342" y="671677"/>
                  </a:lnTo>
                  <a:lnTo>
                    <a:pt x="304342" y="650709"/>
                  </a:lnTo>
                  <a:close/>
                </a:path>
                <a:path w="346709" h="745489">
                  <a:moveTo>
                    <a:pt x="309613" y="0"/>
                  </a:moveTo>
                  <a:lnTo>
                    <a:pt x="0" y="0"/>
                  </a:lnTo>
                  <a:lnTo>
                    <a:pt x="0" y="26238"/>
                  </a:lnTo>
                  <a:lnTo>
                    <a:pt x="309613" y="26238"/>
                  </a:lnTo>
                  <a:lnTo>
                    <a:pt x="309613" y="0"/>
                  </a:lnTo>
                  <a:close/>
                </a:path>
                <a:path w="346709" h="745489">
                  <a:moveTo>
                    <a:pt x="346341" y="724154"/>
                  </a:moveTo>
                  <a:lnTo>
                    <a:pt x="194157" y="724154"/>
                  </a:lnTo>
                  <a:lnTo>
                    <a:pt x="194157" y="745147"/>
                  </a:lnTo>
                  <a:lnTo>
                    <a:pt x="346341" y="745147"/>
                  </a:lnTo>
                  <a:lnTo>
                    <a:pt x="346341" y="724154"/>
                  </a:lnTo>
                  <a:close/>
                </a:path>
              </a:pathLst>
            </a:custGeom>
            <a:solidFill>
              <a:srgbClr val="E8D66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" name="object 7"/>
            <p:cNvSpPr/>
            <p:nvPr/>
          </p:nvSpPr>
          <p:spPr>
            <a:xfrm>
              <a:off x="1340231" y="5803569"/>
              <a:ext cx="294005" cy="226060"/>
            </a:xfrm>
            <a:custGeom>
              <a:avLst/>
              <a:gdLst/>
              <a:ahLst/>
              <a:cxnLst/>
              <a:rect l="l" t="t" r="r" b="b"/>
              <a:pathLst>
                <a:path w="294005" h="226060">
                  <a:moveTo>
                    <a:pt x="104952" y="41986"/>
                  </a:moveTo>
                  <a:lnTo>
                    <a:pt x="62966" y="41986"/>
                  </a:lnTo>
                  <a:lnTo>
                    <a:pt x="62966" y="68224"/>
                  </a:lnTo>
                  <a:lnTo>
                    <a:pt x="104952" y="68224"/>
                  </a:lnTo>
                  <a:lnTo>
                    <a:pt x="104952" y="41986"/>
                  </a:lnTo>
                  <a:close/>
                </a:path>
                <a:path w="294005" h="226060">
                  <a:moveTo>
                    <a:pt x="125933" y="115455"/>
                  </a:moveTo>
                  <a:lnTo>
                    <a:pt x="110197" y="115455"/>
                  </a:lnTo>
                  <a:lnTo>
                    <a:pt x="110197" y="157416"/>
                  </a:lnTo>
                  <a:lnTo>
                    <a:pt x="125933" y="157416"/>
                  </a:lnTo>
                  <a:lnTo>
                    <a:pt x="125933" y="115455"/>
                  </a:lnTo>
                  <a:close/>
                </a:path>
                <a:path w="294005" h="226060">
                  <a:moveTo>
                    <a:pt x="152184" y="83959"/>
                  </a:moveTo>
                  <a:lnTo>
                    <a:pt x="62979" y="83959"/>
                  </a:lnTo>
                  <a:lnTo>
                    <a:pt x="62979" y="99695"/>
                  </a:lnTo>
                  <a:lnTo>
                    <a:pt x="152184" y="99695"/>
                  </a:lnTo>
                  <a:lnTo>
                    <a:pt x="152184" y="83959"/>
                  </a:lnTo>
                  <a:close/>
                </a:path>
                <a:path w="294005" h="226060">
                  <a:moveTo>
                    <a:pt x="215138" y="0"/>
                  </a:moveTo>
                  <a:lnTo>
                    <a:pt x="0" y="0"/>
                  </a:lnTo>
                  <a:lnTo>
                    <a:pt x="0" y="26238"/>
                  </a:lnTo>
                  <a:lnTo>
                    <a:pt x="215138" y="26238"/>
                  </a:lnTo>
                  <a:lnTo>
                    <a:pt x="215138" y="0"/>
                  </a:lnTo>
                  <a:close/>
                </a:path>
                <a:path w="294005" h="226060">
                  <a:moveTo>
                    <a:pt x="220408" y="204647"/>
                  </a:moveTo>
                  <a:lnTo>
                    <a:pt x="110197" y="204647"/>
                  </a:lnTo>
                  <a:lnTo>
                    <a:pt x="110197" y="225640"/>
                  </a:lnTo>
                  <a:lnTo>
                    <a:pt x="220408" y="225640"/>
                  </a:lnTo>
                  <a:lnTo>
                    <a:pt x="220408" y="204647"/>
                  </a:lnTo>
                  <a:close/>
                </a:path>
                <a:path w="294005" h="226060">
                  <a:moveTo>
                    <a:pt x="241388" y="41986"/>
                  </a:moveTo>
                  <a:lnTo>
                    <a:pt x="110197" y="41986"/>
                  </a:lnTo>
                  <a:lnTo>
                    <a:pt x="110197" y="68224"/>
                  </a:lnTo>
                  <a:lnTo>
                    <a:pt x="241388" y="68224"/>
                  </a:lnTo>
                  <a:lnTo>
                    <a:pt x="241388" y="41986"/>
                  </a:lnTo>
                  <a:close/>
                </a:path>
                <a:path w="294005" h="226060">
                  <a:moveTo>
                    <a:pt x="262382" y="167919"/>
                  </a:moveTo>
                  <a:lnTo>
                    <a:pt x="110197" y="167919"/>
                  </a:lnTo>
                  <a:lnTo>
                    <a:pt x="110197" y="194157"/>
                  </a:lnTo>
                  <a:lnTo>
                    <a:pt x="262382" y="194157"/>
                  </a:lnTo>
                  <a:lnTo>
                    <a:pt x="262382" y="167919"/>
                  </a:lnTo>
                  <a:close/>
                </a:path>
                <a:path w="294005" h="226060">
                  <a:moveTo>
                    <a:pt x="293852" y="89217"/>
                  </a:moveTo>
                  <a:lnTo>
                    <a:pt x="167919" y="89217"/>
                  </a:lnTo>
                  <a:lnTo>
                    <a:pt x="167919" y="99695"/>
                  </a:lnTo>
                  <a:lnTo>
                    <a:pt x="293852" y="99695"/>
                  </a:lnTo>
                  <a:lnTo>
                    <a:pt x="293852" y="89217"/>
                  </a:lnTo>
                  <a:close/>
                </a:path>
              </a:pathLst>
            </a:custGeom>
            <a:solidFill>
              <a:srgbClr val="99DDE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" name="object 8"/>
            <p:cNvSpPr/>
            <p:nvPr/>
          </p:nvSpPr>
          <p:spPr>
            <a:xfrm>
              <a:off x="4462475" y="5242077"/>
              <a:ext cx="430530" cy="918844"/>
            </a:xfrm>
            <a:custGeom>
              <a:avLst/>
              <a:gdLst/>
              <a:ahLst/>
              <a:cxnLst/>
              <a:rect l="l" t="t" r="r" b="b"/>
              <a:pathLst>
                <a:path w="430529" h="918845">
                  <a:moveTo>
                    <a:pt x="146951" y="530009"/>
                  </a:moveTo>
                  <a:lnTo>
                    <a:pt x="125958" y="530009"/>
                  </a:lnTo>
                  <a:lnTo>
                    <a:pt x="125958" y="603465"/>
                  </a:lnTo>
                  <a:lnTo>
                    <a:pt x="146951" y="603465"/>
                  </a:lnTo>
                  <a:lnTo>
                    <a:pt x="146951" y="530009"/>
                  </a:lnTo>
                  <a:close/>
                </a:path>
                <a:path w="430529" h="918845">
                  <a:moveTo>
                    <a:pt x="146951" y="257149"/>
                  </a:moveTo>
                  <a:lnTo>
                    <a:pt x="125958" y="257149"/>
                  </a:lnTo>
                  <a:lnTo>
                    <a:pt x="125958" y="335851"/>
                  </a:lnTo>
                  <a:lnTo>
                    <a:pt x="146951" y="335851"/>
                  </a:lnTo>
                  <a:lnTo>
                    <a:pt x="146951" y="257149"/>
                  </a:lnTo>
                  <a:close/>
                </a:path>
                <a:path w="430529" h="918845">
                  <a:moveTo>
                    <a:pt x="209931" y="708418"/>
                  </a:moveTo>
                  <a:lnTo>
                    <a:pt x="188925" y="708418"/>
                  </a:lnTo>
                  <a:lnTo>
                    <a:pt x="188925" y="787133"/>
                  </a:lnTo>
                  <a:lnTo>
                    <a:pt x="209931" y="787133"/>
                  </a:lnTo>
                  <a:lnTo>
                    <a:pt x="209931" y="708418"/>
                  </a:lnTo>
                  <a:close/>
                </a:path>
                <a:path w="430529" h="918845">
                  <a:moveTo>
                    <a:pt x="241427" y="488022"/>
                  </a:moveTo>
                  <a:lnTo>
                    <a:pt x="47256" y="488022"/>
                  </a:lnTo>
                  <a:lnTo>
                    <a:pt x="47256" y="519506"/>
                  </a:lnTo>
                  <a:lnTo>
                    <a:pt x="241427" y="519506"/>
                  </a:lnTo>
                  <a:lnTo>
                    <a:pt x="241427" y="488022"/>
                  </a:lnTo>
                  <a:close/>
                </a:path>
                <a:path w="430529" h="918845">
                  <a:moveTo>
                    <a:pt x="241427" y="209905"/>
                  </a:moveTo>
                  <a:lnTo>
                    <a:pt x="47256" y="209905"/>
                  </a:lnTo>
                  <a:lnTo>
                    <a:pt x="47256" y="236143"/>
                  </a:lnTo>
                  <a:lnTo>
                    <a:pt x="241427" y="236143"/>
                  </a:lnTo>
                  <a:lnTo>
                    <a:pt x="241427" y="209905"/>
                  </a:lnTo>
                  <a:close/>
                </a:path>
                <a:path w="430529" h="918845">
                  <a:moveTo>
                    <a:pt x="241427" y="47256"/>
                  </a:moveTo>
                  <a:lnTo>
                    <a:pt x="47256" y="47256"/>
                  </a:lnTo>
                  <a:lnTo>
                    <a:pt x="47256" y="68224"/>
                  </a:lnTo>
                  <a:lnTo>
                    <a:pt x="241427" y="68224"/>
                  </a:lnTo>
                  <a:lnTo>
                    <a:pt x="241427" y="47256"/>
                  </a:lnTo>
                  <a:close/>
                </a:path>
                <a:path w="430529" h="918845">
                  <a:moveTo>
                    <a:pt x="262407" y="650709"/>
                  </a:moveTo>
                  <a:lnTo>
                    <a:pt x="125971" y="650709"/>
                  </a:lnTo>
                  <a:lnTo>
                    <a:pt x="125971" y="687438"/>
                  </a:lnTo>
                  <a:lnTo>
                    <a:pt x="262407" y="687438"/>
                  </a:lnTo>
                  <a:lnTo>
                    <a:pt x="262407" y="650709"/>
                  </a:lnTo>
                  <a:close/>
                </a:path>
                <a:path w="430529" h="918845">
                  <a:moveTo>
                    <a:pt x="262407" y="388315"/>
                  </a:moveTo>
                  <a:lnTo>
                    <a:pt x="125971" y="388315"/>
                  </a:lnTo>
                  <a:lnTo>
                    <a:pt x="125971" y="414553"/>
                  </a:lnTo>
                  <a:lnTo>
                    <a:pt x="262407" y="414553"/>
                  </a:lnTo>
                  <a:lnTo>
                    <a:pt x="262407" y="388315"/>
                  </a:lnTo>
                  <a:close/>
                </a:path>
                <a:path w="430529" h="918845">
                  <a:moveTo>
                    <a:pt x="314871" y="619226"/>
                  </a:moveTo>
                  <a:lnTo>
                    <a:pt x="125958" y="619226"/>
                  </a:lnTo>
                  <a:lnTo>
                    <a:pt x="125958" y="640207"/>
                  </a:lnTo>
                  <a:lnTo>
                    <a:pt x="314871" y="640207"/>
                  </a:lnTo>
                  <a:lnTo>
                    <a:pt x="314871" y="619226"/>
                  </a:lnTo>
                  <a:close/>
                </a:path>
                <a:path w="430529" h="918845">
                  <a:moveTo>
                    <a:pt x="314871" y="446062"/>
                  </a:moveTo>
                  <a:lnTo>
                    <a:pt x="0" y="446062"/>
                  </a:lnTo>
                  <a:lnTo>
                    <a:pt x="0" y="477545"/>
                  </a:lnTo>
                  <a:lnTo>
                    <a:pt x="314871" y="477545"/>
                  </a:lnTo>
                  <a:lnTo>
                    <a:pt x="314871" y="446062"/>
                  </a:lnTo>
                  <a:close/>
                </a:path>
                <a:path w="430529" h="918845">
                  <a:moveTo>
                    <a:pt x="314871" y="346329"/>
                  </a:moveTo>
                  <a:lnTo>
                    <a:pt x="125958" y="346329"/>
                  </a:lnTo>
                  <a:lnTo>
                    <a:pt x="125958" y="367334"/>
                  </a:lnTo>
                  <a:lnTo>
                    <a:pt x="314871" y="367334"/>
                  </a:lnTo>
                  <a:lnTo>
                    <a:pt x="314871" y="346329"/>
                  </a:lnTo>
                  <a:close/>
                </a:path>
                <a:path w="430529" h="918845">
                  <a:moveTo>
                    <a:pt x="341109" y="99720"/>
                  </a:moveTo>
                  <a:lnTo>
                    <a:pt x="194195" y="99720"/>
                  </a:lnTo>
                  <a:lnTo>
                    <a:pt x="194195" y="125958"/>
                  </a:lnTo>
                  <a:lnTo>
                    <a:pt x="341109" y="125958"/>
                  </a:lnTo>
                  <a:lnTo>
                    <a:pt x="341109" y="99720"/>
                  </a:lnTo>
                  <a:close/>
                </a:path>
                <a:path w="430529" h="918845">
                  <a:moveTo>
                    <a:pt x="362115" y="146926"/>
                  </a:moveTo>
                  <a:lnTo>
                    <a:pt x="199440" y="146926"/>
                  </a:lnTo>
                  <a:lnTo>
                    <a:pt x="199440" y="167932"/>
                  </a:lnTo>
                  <a:lnTo>
                    <a:pt x="362115" y="167932"/>
                  </a:lnTo>
                  <a:lnTo>
                    <a:pt x="362115" y="146926"/>
                  </a:lnTo>
                  <a:close/>
                </a:path>
                <a:path w="430529" h="918845">
                  <a:moveTo>
                    <a:pt x="372605" y="834364"/>
                  </a:moveTo>
                  <a:lnTo>
                    <a:pt x="241414" y="834364"/>
                  </a:lnTo>
                  <a:lnTo>
                    <a:pt x="241414" y="865847"/>
                  </a:lnTo>
                  <a:lnTo>
                    <a:pt x="372605" y="865847"/>
                  </a:lnTo>
                  <a:lnTo>
                    <a:pt x="372605" y="834364"/>
                  </a:lnTo>
                  <a:close/>
                </a:path>
                <a:path w="430529" h="918845">
                  <a:moveTo>
                    <a:pt x="372605" y="808113"/>
                  </a:moveTo>
                  <a:lnTo>
                    <a:pt x="188912" y="808113"/>
                  </a:lnTo>
                  <a:lnTo>
                    <a:pt x="188912" y="829119"/>
                  </a:lnTo>
                  <a:lnTo>
                    <a:pt x="372605" y="829119"/>
                  </a:lnTo>
                  <a:lnTo>
                    <a:pt x="372605" y="808113"/>
                  </a:lnTo>
                  <a:close/>
                </a:path>
                <a:path w="430529" h="918845">
                  <a:moveTo>
                    <a:pt x="383108" y="0"/>
                  </a:moveTo>
                  <a:lnTo>
                    <a:pt x="25" y="0"/>
                  </a:lnTo>
                  <a:lnTo>
                    <a:pt x="25" y="26250"/>
                  </a:lnTo>
                  <a:lnTo>
                    <a:pt x="383108" y="26250"/>
                  </a:lnTo>
                  <a:lnTo>
                    <a:pt x="383108" y="0"/>
                  </a:lnTo>
                  <a:close/>
                </a:path>
                <a:path w="430529" h="918845">
                  <a:moveTo>
                    <a:pt x="430326" y="886853"/>
                  </a:moveTo>
                  <a:lnTo>
                    <a:pt x="241414" y="886853"/>
                  </a:lnTo>
                  <a:lnTo>
                    <a:pt x="241414" y="918337"/>
                  </a:lnTo>
                  <a:lnTo>
                    <a:pt x="430326" y="918337"/>
                  </a:lnTo>
                  <a:lnTo>
                    <a:pt x="430326" y="886853"/>
                  </a:lnTo>
                  <a:close/>
                </a:path>
              </a:pathLst>
            </a:custGeom>
            <a:solidFill>
              <a:srgbClr val="C1EA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" name="object 9"/>
            <p:cNvSpPr/>
            <p:nvPr/>
          </p:nvSpPr>
          <p:spPr>
            <a:xfrm>
              <a:off x="3852308" y="5195458"/>
              <a:ext cx="229870" cy="327025"/>
            </a:xfrm>
            <a:custGeom>
              <a:avLst/>
              <a:gdLst/>
              <a:ahLst/>
              <a:cxnLst/>
              <a:rect l="l" t="t" r="r" b="b"/>
              <a:pathLst>
                <a:path w="229870" h="327025">
                  <a:moveTo>
                    <a:pt x="61404" y="0"/>
                  </a:moveTo>
                  <a:lnTo>
                    <a:pt x="64698" y="8382"/>
                  </a:lnTo>
                  <a:lnTo>
                    <a:pt x="70462" y="31873"/>
                  </a:lnTo>
                  <a:lnTo>
                    <a:pt x="72516" y="67990"/>
                  </a:lnTo>
                  <a:lnTo>
                    <a:pt x="64681" y="114249"/>
                  </a:lnTo>
                  <a:lnTo>
                    <a:pt x="55362" y="144070"/>
                  </a:lnTo>
                  <a:lnTo>
                    <a:pt x="45518" y="164415"/>
                  </a:lnTo>
                  <a:lnTo>
                    <a:pt x="29085" y="184649"/>
                  </a:lnTo>
                  <a:lnTo>
                    <a:pt x="0" y="214134"/>
                  </a:lnTo>
                  <a:lnTo>
                    <a:pt x="26784" y="243776"/>
                  </a:lnTo>
                  <a:lnTo>
                    <a:pt x="53111" y="220981"/>
                  </a:lnTo>
                  <a:lnTo>
                    <a:pt x="73288" y="201909"/>
                  </a:lnTo>
                  <a:lnTo>
                    <a:pt x="97575" y="176234"/>
                  </a:lnTo>
                  <a:lnTo>
                    <a:pt x="136232" y="133629"/>
                  </a:lnTo>
                  <a:lnTo>
                    <a:pt x="124040" y="167166"/>
                  </a:lnTo>
                  <a:lnTo>
                    <a:pt x="111415" y="195611"/>
                  </a:lnTo>
                  <a:lnTo>
                    <a:pt x="90653" y="234506"/>
                  </a:lnTo>
                  <a:lnTo>
                    <a:pt x="54051" y="299389"/>
                  </a:lnTo>
                  <a:lnTo>
                    <a:pt x="88087" y="326859"/>
                  </a:lnTo>
                  <a:lnTo>
                    <a:pt x="121018" y="302541"/>
                  </a:lnTo>
                  <a:lnTo>
                    <a:pt x="157004" y="263877"/>
                  </a:lnTo>
                  <a:lnTo>
                    <a:pt x="229552" y="52781"/>
                  </a:lnTo>
                  <a:lnTo>
                    <a:pt x="61404" y="0"/>
                  </a:lnTo>
                  <a:close/>
                </a:path>
              </a:pathLst>
            </a:custGeom>
            <a:solidFill>
              <a:srgbClr val="797A7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0" name="object 10"/>
            <p:cNvSpPr/>
            <p:nvPr/>
          </p:nvSpPr>
          <p:spPr>
            <a:xfrm>
              <a:off x="3767549" y="5038586"/>
              <a:ext cx="408940" cy="551815"/>
            </a:xfrm>
            <a:custGeom>
              <a:avLst/>
              <a:gdLst/>
              <a:ahLst/>
              <a:cxnLst/>
              <a:rect l="l" t="t" r="r" b="b"/>
              <a:pathLst>
                <a:path w="408939" h="551814">
                  <a:moveTo>
                    <a:pt x="77838" y="0"/>
                  </a:moveTo>
                  <a:lnTo>
                    <a:pt x="0" y="167627"/>
                  </a:lnTo>
                  <a:lnTo>
                    <a:pt x="105731" y="198595"/>
                  </a:lnTo>
                  <a:lnTo>
                    <a:pt x="177047" y="207376"/>
                  </a:lnTo>
                  <a:lnTo>
                    <a:pt x="217345" y="204744"/>
                  </a:lnTo>
                  <a:lnTo>
                    <a:pt x="230022" y="201472"/>
                  </a:lnTo>
                  <a:lnTo>
                    <a:pt x="313347" y="345300"/>
                  </a:lnTo>
                  <a:lnTo>
                    <a:pt x="309740" y="360022"/>
                  </a:lnTo>
                  <a:lnTo>
                    <a:pt x="307684" y="376401"/>
                  </a:lnTo>
                  <a:lnTo>
                    <a:pt x="306412" y="404759"/>
                  </a:lnTo>
                  <a:lnTo>
                    <a:pt x="305155" y="455422"/>
                  </a:lnTo>
                  <a:lnTo>
                    <a:pt x="312851" y="507190"/>
                  </a:lnTo>
                  <a:lnTo>
                    <a:pt x="331725" y="536224"/>
                  </a:lnTo>
                  <a:lnTo>
                    <a:pt x="350973" y="548939"/>
                  </a:lnTo>
                  <a:lnTo>
                    <a:pt x="359791" y="551751"/>
                  </a:lnTo>
                  <a:lnTo>
                    <a:pt x="370138" y="495722"/>
                  </a:lnTo>
                  <a:lnTo>
                    <a:pt x="386576" y="426410"/>
                  </a:lnTo>
                  <a:lnTo>
                    <a:pt x="401798" y="367473"/>
                  </a:lnTo>
                  <a:lnTo>
                    <a:pt x="408495" y="342569"/>
                  </a:lnTo>
                  <a:lnTo>
                    <a:pt x="313512" y="78968"/>
                  </a:lnTo>
                  <a:lnTo>
                    <a:pt x="238142" y="47909"/>
                  </a:lnTo>
                  <a:lnTo>
                    <a:pt x="188469" y="29330"/>
                  </a:lnTo>
                  <a:lnTo>
                    <a:pt x="142399" y="15828"/>
                  </a:lnTo>
                  <a:lnTo>
                    <a:pt x="77838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3876389" y="5788539"/>
              <a:ext cx="122555" cy="92710"/>
            </a:xfrm>
            <a:custGeom>
              <a:avLst/>
              <a:gdLst/>
              <a:ahLst/>
              <a:cxnLst/>
              <a:rect l="l" t="t" r="r" b="b"/>
              <a:pathLst>
                <a:path w="122554" h="92710">
                  <a:moveTo>
                    <a:pt x="58831" y="0"/>
                  </a:moveTo>
                  <a:lnTo>
                    <a:pt x="35554" y="3267"/>
                  </a:lnTo>
                  <a:lnTo>
                    <a:pt x="2946" y="16273"/>
                  </a:lnTo>
                  <a:lnTo>
                    <a:pt x="0" y="77868"/>
                  </a:lnTo>
                  <a:lnTo>
                    <a:pt x="110604" y="92511"/>
                  </a:lnTo>
                  <a:lnTo>
                    <a:pt x="122059" y="26522"/>
                  </a:lnTo>
                  <a:lnTo>
                    <a:pt x="83944" y="7431"/>
                  </a:lnTo>
                  <a:lnTo>
                    <a:pt x="58831" y="0"/>
                  </a:lnTo>
                  <a:close/>
                </a:path>
              </a:pathLst>
            </a:custGeom>
            <a:solidFill>
              <a:srgbClr val="C1EA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3876395" y="5795293"/>
              <a:ext cx="68580" cy="78740"/>
            </a:xfrm>
            <a:custGeom>
              <a:avLst/>
              <a:gdLst/>
              <a:ahLst/>
              <a:cxnLst/>
              <a:rect l="l" t="t" r="r" b="b"/>
              <a:pathLst>
                <a:path w="68579" h="78739">
                  <a:moveTo>
                    <a:pt x="31400" y="0"/>
                  </a:moveTo>
                  <a:lnTo>
                    <a:pt x="19171" y="2903"/>
                  </a:lnTo>
                  <a:lnTo>
                    <a:pt x="2946" y="9509"/>
                  </a:lnTo>
                  <a:lnTo>
                    <a:pt x="0" y="71116"/>
                  </a:lnTo>
                  <a:lnTo>
                    <a:pt x="56578" y="78622"/>
                  </a:lnTo>
                  <a:lnTo>
                    <a:pt x="68427" y="2778"/>
                  </a:lnTo>
                  <a:lnTo>
                    <a:pt x="45773" y="168"/>
                  </a:lnTo>
                  <a:lnTo>
                    <a:pt x="31400" y="0"/>
                  </a:lnTo>
                  <a:close/>
                </a:path>
              </a:pathLst>
            </a:custGeom>
            <a:solidFill>
              <a:srgbClr val="7CC9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2349" y="5700343"/>
              <a:ext cx="334645" cy="135890"/>
            </a:xfrm>
            <a:custGeom>
              <a:avLst/>
              <a:gdLst/>
              <a:ahLst/>
              <a:cxnLst/>
              <a:rect l="l" t="t" r="r" b="b"/>
              <a:pathLst>
                <a:path w="334645" h="135889">
                  <a:moveTo>
                    <a:pt x="97688" y="20281"/>
                  </a:moveTo>
                  <a:lnTo>
                    <a:pt x="66878" y="5638"/>
                  </a:lnTo>
                  <a:lnTo>
                    <a:pt x="46532" y="0"/>
                  </a:lnTo>
                  <a:lnTo>
                    <a:pt x="27597" y="2692"/>
                  </a:lnTo>
                  <a:lnTo>
                    <a:pt x="1016" y="13030"/>
                  </a:lnTo>
                  <a:lnTo>
                    <a:pt x="0" y="64668"/>
                  </a:lnTo>
                  <a:lnTo>
                    <a:pt x="94627" y="64338"/>
                  </a:lnTo>
                  <a:lnTo>
                    <a:pt x="97688" y="20281"/>
                  </a:lnTo>
                  <a:close/>
                </a:path>
                <a:path w="334645" h="135889">
                  <a:moveTo>
                    <a:pt x="233057" y="29171"/>
                  </a:moveTo>
                  <a:lnTo>
                    <a:pt x="203606" y="10325"/>
                  </a:lnTo>
                  <a:lnTo>
                    <a:pt x="182422" y="2184"/>
                  </a:lnTo>
                  <a:lnTo>
                    <a:pt x="159308" y="3086"/>
                  </a:lnTo>
                  <a:lnTo>
                    <a:pt x="124028" y="11379"/>
                  </a:lnTo>
                  <a:lnTo>
                    <a:pt x="121005" y="60274"/>
                  </a:lnTo>
                  <a:lnTo>
                    <a:pt x="224269" y="73621"/>
                  </a:lnTo>
                  <a:lnTo>
                    <a:pt x="233057" y="29171"/>
                  </a:lnTo>
                  <a:close/>
                </a:path>
                <a:path w="334645" h="135889">
                  <a:moveTo>
                    <a:pt x="334403" y="91719"/>
                  </a:moveTo>
                  <a:lnTo>
                    <a:pt x="311124" y="68757"/>
                  </a:lnTo>
                  <a:lnTo>
                    <a:pt x="293954" y="58940"/>
                  </a:lnTo>
                  <a:lnTo>
                    <a:pt x="274408" y="60337"/>
                  </a:lnTo>
                  <a:lnTo>
                    <a:pt x="244005" y="70980"/>
                  </a:lnTo>
                  <a:lnTo>
                    <a:pt x="240157" y="123964"/>
                  </a:lnTo>
                  <a:lnTo>
                    <a:pt x="235813" y="123596"/>
                  </a:lnTo>
                  <a:lnTo>
                    <a:pt x="324827" y="135496"/>
                  </a:lnTo>
                  <a:lnTo>
                    <a:pt x="334403" y="91719"/>
                  </a:lnTo>
                  <a:close/>
                </a:path>
              </a:pathLst>
            </a:custGeom>
            <a:solidFill>
              <a:srgbClr val="C1EA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14573" y="5718616"/>
              <a:ext cx="196850" cy="195580"/>
            </a:xfrm>
            <a:custGeom>
              <a:avLst/>
              <a:gdLst/>
              <a:ahLst/>
              <a:cxnLst/>
              <a:rect l="l" t="t" r="r" b="b"/>
              <a:pathLst>
                <a:path w="196850" h="195579">
                  <a:moveTo>
                    <a:pt x="196837" y="0"/>
                  </a:moveTo>
                  <a:lnTo>
                    <a:pt x="8559" y="17157"/>
                  </a:lnTo>
                  <a:lnTo>
                    <a:pt x="0" y="138252"/>
                  </a:lnTo>
                  <a:lnTo>
                    <a:pt x="181317" y="195541"/>
                  </a:lnTo>
                  <a:lnTo>
                    <a:pt x="196837" y="0"/>
                  </a:lnTo>
                  <a:close/>
                </a:path>
              </a:pathLst>
            </a:custGeom>
            <a:solidFill>
              <a:srgbClr val="7CC9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3741136" y="5806071"/>
              <a:ext cx="111036" cy="767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6" name="object 16"/>
            <p:cNvSpPr/>
            <p:nvPr/>
          </p:nvSpPr>
          <p:spPr>
            <a:xfrm>
              <a:off x="4031891" y="5832256"/>
              <a:ext cx="100330" cy="75565"/>
            </a:xfrm>
            <a:custGeom>
              <a:avLst/>
              <a:gdLst/>
              <a:ahLst/>
              <a:cxnLst/>
              <a:rect l="l" t="t" r="r" b="b"/>
              <a:pathLst>
                <a:path w="100329" h="75564">
                  <a:moveTo>
                    <a:pt x="55779" y="0"/>
                  </a:moveTo>
                  <a:lnTo>
                    <a:pt x="35326" y="1751"/>
                  </a:lnTo>
                  <a:lnTo>
                    <a:pt x="3911" y="11601"/>
                  </a:lnTo>
                  <a:lnTo>
                    <a:pt x="0" y="58654"/>
                  </a:lnTo>
                  <a:lnTo>
                    <a:pt x="89827" y="75266"/>
                  </a:lnTo>
                  <a:lnTo>
                    <a:pt x="99733" y="26308"/>
                  </a:lnTo>
                  <a:lnTo>
                    <a:pt x="74254" y="7725"/>
                  </a:lnTo>
                  <a:lnTo>
                    <a:pt x="55779" y="0"/>
                  </a:lnTo>
                  <a:close/>
                </a:path>
              </a:pathLst>
            </a:custGeom>
            <a:solidFill>
              <a:srgbClr val="C1EA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95446" y="5813361"/>
              <a:ext cx="226060" cy="304800"/>
            </a:xfrm>
            <a:custGeom>
              <a:avLst/>
              <a:gdLst/>
              <a:ahLst/>
              <a:cxnLst/>
              <a:rect l="l" t="t" r="r" b="b"/>
              <a:pathLst>
                <a:path w="226060" h="304800">
                  <a:moveTo>
                    <a:pt x="225806" y="11315"/>
                  </a:moveTo>
                  <a:lnTo>
                    <a:pt x="103035" y="33769"/>
                  </a:lnTo>
                  <a:lnTo>
                    <a:pt x="104775" y="1244"/>
                  </a:lnTo>
                  <a:lnTo>
                    <a:pt x="84632" y="0"/>
                  </a:lnTo>
                  <a:lnTo>
                    <a:pt x="71894" y="533"/>
                  </a:lnTo>
                  <a:lnTo>
                    <a:pt x="61112" y="3670"/>
                  </a:lnTo>
                  <a:lnTo>
                    <a:pt x="46875" y="10274"/>
                  </a:lnTo>
                  <a:lnTo>
                    <a:pt x="46189" y="44170"/>
                  </a:lnTo>
                  <a:lnTo>
                    <a:pt x="3429" y="51981"/>
                  </a:lnTo>
                  <a:lnTo>
                    <a:pt x="0" y="258457"/>
                  </a:lnTo>
                  <a:lnTo>
                    <a:pt x="193548" y="304685"/>
                  </a:lnTo>
                  <a:lnTo>
                    <a:pt x="225806" y="11315"/>
                  </a:lnTo>
                  <a:close/>
                </a:path>
              </a:pathLst>
            </a:custGeom>
            <a:solidFill>
              <a:srgbClr val="7CC9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3730866" y="5359334"/>
              <a:ext cx="204275" cy="1128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4019308" y="5706312"/>
              <a:ext cx="327660" cy="199390"/>
            </a:xfrm>
            <a:custGeom>
              <a:avLst/>
              <a:gdLst/>
              <a:ahLst/>
              <a:cxnLst/>
              <a:rect l="l" t="t" r="r" b="b"/>
              <a:pathLst>
                <a:path w="327660" h="199389">
                  <a:moveTo>
                    <a:pt x="47955" y="140322"/>
                  </a:moveTo>
                  <a:lnTo>
                    <a:pt x="37414" y="138049"/>
                  </a:lnTo>
                  <a:lnTo>
                    <a:pt x="29349" y="137172"/>
                  </a:lnTo>
                  <a:lnTo>
                    <a:pt x="19685" y="137591"/>
                  </a:lnTo>
                  <a:lnTo>
                    <a:pt x="4305" y="139192"/>
                  </a:lnTo>
                  <a:lnTo>
                    <a:pt x="0" y="192684"/>
                  </a:lnTo>
                  <a:lnTo>
                    <a:pt x="40652" y="199364"/>
                  </a:lnTo>
                  <a:lnTo>
                    <a:pt x="47955" y="140322"/>
                  </a:lnTo>
                  <a:close/>
                </a:path>
                <a:path w="327660" h="199389">
                  <a:moveTo>
                    <a:pt x="90309" y="800"/>
                  </a:moveTo>
                  <a:lnTo>
                    <a:pt x="74155" y="0"/>
                  </a:lnTo>
                  <a:lnTo>
                    <a:pt x="63944" y="393"/>
                  </a:lnTo>
                  <a:lnTo>
                    <a:pt x="55359" y="2552"/>
                  </a:lnTo>
                  <a:lnTo>
                    <a:pt x="44056" y="7061"/>
                  </a:lnTo>
                  <a:lnTo>
                    <a:pt x="43027" y="58699"/>
                  </a:lnTo>
                  <a:lnTo>
                    <a:pt x="86537" y="58470"/>
                  </a:lnTo>
                  <a:lnTo>
                    <a:pt x="90309" y="800"/>
                  </a:lnTo>
                  <a:close/>
                </a:path>
                <a:path w="327660" h="199389">
                  <a:moveTo>
                    <a:pt x="327329" y="60883"/>
                  </a:moveTo>
                  <a:lnTo>
                    <a:pt x="314020" y="59486"/>
                  </a:lnTo>
                  <a:lnTo>
                    <a:pt x="305384" y="59448"/>
                  </a:lnTo>
                  <a:lnTo>
                    <a:pt x="297662" y="61163"/>
                  </a:lnTo>
                  <a:lnTo>
                    <a:pt x="287058" y="65011"/>
                  </a:lnTo>
                  <a:lnTo>
                    <a:pt x="283210" y="117995"/>
                  </a:lnTo>
                  <a:lnTo>
                    <a:pt x="319252" y="123075"/>
                  </a:lnTo>
                  <a:lnTo>
                    <a:pt x="327329" y="60883"/>
                  </a:lnTo>
                  <a:close/>
                </a:path>
              </a:pathLst>
            </a:custGeom>
            <a:solidFill>
              <a:srgbClr val="7CC9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58447" y="5395075"/>
              <a:ext cx="98461" cy="725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3713251" y="5385777"/>
              <a:ext cx="522605" cy="381635"/>
            </a:xfrm>
            <a:custGeom>
              <a:avLst/>
              <a:gdLst/>
              <a:ahLst/>
              <a:cxnLst/>
              <a:rect l="l" t="t" r="r" b="b"/>
              <a:pathLst>
                <a:path w="522604" h="381635">
                  <a:moveTo>
                    <a:pt x="337591" y="293458"/>
                  </a:moveTo>
                  <a:lnTo>
                    <a:pt x="137045" y="0"/>
                  </a:lnTo>
                  <a:lnTo>
                    <a:pt x="0" y="80568"/>
                  </a:lnTo>
                  <a:lnTo>
                    <a:pt x="14439" y="261315"/>
                  </a:lnTo>
                  <a:lnTo>
                    <a:pt x="337591" y="293458"/>
                  </a:lnTo>
                  <a:close/>
                </a:path>
                <a:path w="522604" h="381635">
                  <a:moveTo>
                    <a:pt x="522503" y="323215"/>
                  </a:moveTo>
                  <a:lnTo>
                    <a:pt x="506056" y="321716"/>
                  </a:lnTo>
                  <a:lnTo>
                    <a:pt x="495439" y="321487"/>
                  </a:lnTo>
                  <a:lnTo>
                    <a:pt x="486003" y="322821"/>
                  </a:lnTo>
                  <a:lnTo>
                    <a:pt x="473138" y="325945"/>
                  </a:lnTo>
                  <a:lnTo>
                    <a:pt x="470115" y="374840"/>
                  </a:lnTo>
                  <a:lnTo>
                    <a:pt x="519226" y="381203"/>
                  </a:lnTo>
                  <a:lnTo>
                    <a:pt x="522503" y="323215"/>
                  </a:lnTo>
                  <a:close/>
                </a:path>
              </a:pathLst>
            </a:custGeom>
            <a:solidFill>
              <a:srgbClr val="7CC9CE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3839827" y="5386807"/>
              <a:ext cx="239395" cy="289560"/>
            </a:xfrm>
            <a:custGeom>
              <a:avLst/>
              <a:gdLst/>
              <a:ahLst/>
              <a:cxnLst/>
              <a:rect l="l" t="t" r="r" b="b"/>
              <a:pathLst>
                <a:path w="239395" h="289560">
                  <a:moveTo>
                    <a:pt x="9893" y="0"/>
                  </a:moveTo>
                  <a:lnTo>
                    <a:pt x="0" y="252310"/>
                  </a:lnTo>
                  <a:lnTo>
                    <a:pt x="207708" y="289521"/>
                  </a:lnTo>
                  <a:lnTo>
                    <a:pt x="239166" y="67957"/>
                  </a:lnTo>
                  <a:lnTo>
                    <a:pt x="9893" y="0"/>
                  </a:lnTo>
                  <a:close/>
                </a:path>
              </a:pathLst>
            </a:custGeom>
            <a:solidFill>
              <a:srgbClr val="C1EAE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3506066" y="4744266"/>
              <a:ext cx="423545" cy="820419"/>
            </a:xfrm>
            <a:custGeom>
              <a:avLst/>
              <a:gdLst/>
              <a:ahLst/>
              <a:cxnLst/>
              <a:rect l="l" t="t" r="r" b="b"/>
              <a:pathLst>
                <a:path w="423545" h="820420">
                  <a:moveTo>
                    <a:pt x="146380" y="0"/>
                  </a:moveTo>
                  <a:lnTo>
                    <a:pt x="112124" y="26830"/>
                  </a:lnTo>
                  <a:lnTo>
                    <a:pt x="85458" y="59197"/>
                  </a:lnTo>
                  <a:lnTo>
                    <a:pt x="52657" y="118182"/>
                  </a:lnTo>
                  <a:lnTo>
                    <a:pt x="0" y="224866"/>
                  </a:lnTo>
                  <a:lnTo>
                    <a:pt x="23618" y="250155"/>
                  </a:lnTo>
                  <a:lnTo>
                    <a:pt x="46493" y="275863"/>
                  </a:lnTo>
                  <a:lnTo>
                    <a:pt x="62659" y="303190"/>
                  </a:lnTo>
                  <a:lnTo>
                    <a:pt x="66154" y="333336"/>
                  </a:lnTo>
                  <a:lnTo>
                    <a:pt x="55322" y="384151"/>
                  </a:lnTo>
                  <a:lnTo>
                    <a:pt x="56144" y="407212"/>
                  </a:lnTo>
                  <a:lnTo>
                    <a:pt x="67246" y="436689"/>
                  </a:lnTo>
                  <a:lnTo>
                    <a:pt x="82540" y="461717"/>
                  </a:lnTo>
                  <a:lnTo>
                    <a:pt x="117934" y="508702"/>
                  </a:lnTo>
                  <a:lnTo>
                    <a:pt x="133743" y="533387"/>
                  </a:lnTo>
                  <a:lnTo>
                    <a:pt x="141824" y="551841"/>
                  </a:lnTo>
                  <a:lnTo>
                    <a:pt x="148193" y="570922"/>
                  </a:lnTo>
                  <a:lnTo>
                    <a:pt x="155242" y="589555"/>
                  </a:lnTo>
                  <a:lnTo>
                    <a:pt x="165366" y="606666"/>
                  </a:lnTo>
                  <a:lnTo>
                    <a:pt x="189450" y="632144"/>
                  </a:lnTo>
                  <a:lnTo>
                    <a:pt x="213388" y="652545"/>
                  </a:lnTo>
                  <a:lnTo>
                    <a:pt x="235493" y="674717"/>
                  </a:lnTo>
                  <a:lnTo>
                    <a:pt x="265758" y="733539"/>
                  </a:lnTo>
                  <a:lnTo>
                    <a:pt x="285440" y="790487"/>
                  </a:lnTo>
                  <a:lnTo>
                    <a:pt x="292950" y="819937"/>
                  </a:lnTo>
                  <a:lnTo>
                    <a:pt x="305907" y="809167"/>
                  </a:lnTo>
                  <a:lnTo>
                    <a:pt x="313970" y="801503"/>
                  </a:lnTo>
                  <a:lnTo>
                    <a:pt x="320513" y="793276"/>
                  </a:lnTo>
                  <a:lnTo>
                    <a:pt x="328904" y="780821"/>
                  </a:lnTo>
                  <a:lnTo>
                    <a:pt x="334114" y="734582"/>
                  </a:lnTo>
                  <a:lnTo>
                    <a:pt x="323613" y="686259"/>
                  </a:lnTo>
                  <a:lnTo>
                    <a:pt x="304246" y="638737"/>
                  </a:lnTo>
                  <a:lnTo>
                    <a:pt x="282858" y="594903"/>
                  </a:lnTo>
                  <a:lnTo>
                    <a:pt x="266293" y="557644"/>
                  </a:lnTo>
                  <a:lnTo>
                    <a:pt x="255383" y="524668"/>
                  </a:lnTo>
                  <a:lnTo>
                    <a:pt x="253212" y="500103"/>
                  </a:lnTo>
                  <a:lnTo>
                    <a:pt x="261100" y="471733"/>
                  </a:lnTo>
                  <a:lnTo>
                    <a:pt x="280365" y="427342"/>
                  </a:lnTo>
                  <a:lnTo>
                    <a:pt x="423075" y="322021"/>
                  </a:lnTo>
                  <a:lnTo>
                    <a:pt x="320789" y="279642"/>
                  </a:lnTo>
                  <a:lnTo>
                    <a:pt x="257871" y="231971"/>
                  </a:lnTo>
                  <a:lnTo>
                    <a:pt x="208382" y="148820"/>
                  </a:lnTo>
                  <a:lnTo>
                    <a:pt x="14638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267755" y="5588144"/>
              <a:ext cx="7739380" cy="2203450"/>
            </a:xfrm>
            <a:custGeom>
              <a:avLst/>
              <a:gdLst/>
              <a:ahLst/>
              <a:cxnLst/>
              <a:rect l="l" t="t" r="r" b="b"/>
              <a:pathLst>
                <a:path w="7739380" h="2203450">
                  <a:moveTo>
                    <a:pt x="7738946" y="2186243"/>
                  </a:moveTo>
                  <a:lnTo>
                    <a:pt x="7068058" y="2186243"/>
                  </a:lnTo>
                  <a:lnTo>
                    <a:pt x="7182062" y="2187250"/>
                  </a:lnTo>
                  <a:lnTo>
                    <a:pt x="7462785" y="2192615"/>
                  </a:lnTo>
                  <a:lnTo>
                    <a:pt x="7738946" y="2202898"/>
                  </a:lnTo>
                  <a:lnTo>
                    <a:pt x="7738946" y="2186243"/>
                  </a:lnTo>
                  <a:close/>
                </a:path>
                <a:path w="7739380" h="2203450">
                  <a:moveTo>
                    <a:pt x="5327969" y="0"/>
                  </a:moveTo>
                  <a:lnTo>
                    <a:pt x="3360380" y="46581"/>
                  </a:lnTo>
                  <a:lnTo>
                    <a:pt x="0" y="659283"/>
                  </a:lnTo>
                  <a:lnTo>
                    <a:pt x="7874" y="2201991"/>
                  </a:lnTo>
                  <a:lnTo>
                    <a:pt x="7738946" y="2186243"/>
                  </a:lnTo>
                  <a:lnTo>
                    <a:pt x="7738946" y="1764959"/>
                  </a:lnTo>
                  <a:lnTo>
                    <a:pt x="6665481" y="661428"/>
                  </a:lnTo>
                  <a:lnTo>
                    <a:pt x="5327969" y="0"/>
                  </a:lnTo>
                  <a:close/>
                </a:path>
              </a:pathLst>
            </a:custGeom>
            <a:solidFill>
              <a:srgbClr val="E8D66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691794" y="5993891"/>
              <a:ext cx="2471420" cy="1835150"/>
            </a:xfrm>
            <a:custGeom>
              <a:avLst/>
              <a:gdLst/>
              <a:ahLst/>
              <a:cxnLst/>
              <a:rect l="l" t="t" r="r" b="b"/>
              <a:pathLst>
                <a:path w="2471420" h="1835150">
                  <a:moveTo>
                    <a:pt x="41148" y="1762036"/>
                  </a:moveTo>
                  <a:lnTo>
                    <a:pt x="38023" y="1756219"/>
                  </a:lnTo>
                  <a:lnTo>
                    <a:pt x="27012" y="1752917"/>
                  </a:lnTo>
                  <a:lnTo>
                    <a:pt x="21196" y="1756029"/>
                  </a:lnTo>
                  <a:lnTo>
                    <a:pt x="0" y="1826437"/>
                  </a:lnTo>
                  <a:lnTo>
                    <a:pt x="2476" y="1831390"/>
                  </a:lnTo>
                  <a:lnTo>
                    <a:pt x="11798" y="1834642"/>
                  </a:lnTo>
                  <a:lnTo>
                    <a:pt x="16954" y="1832152"/>
                  </a:lnTo>
                  <a:lnTo>
                    <a:pt x="39344" y="1767967"/>
                  </a:lnTo>
                  <a:lnTo>
                    <a:pt x="41148" y="1762036"/>
                  </a:lnTo>
                  <a:close/>
                </a:path>
                <a:path w="2471420" h="1835150">
                  <a:moveTo>
                    <a:pt x="2471128" y="482"/>
                  </a:moveTo>
                  <a:lnTo>
                    <a:pt x="2470556" y="0"/>
                  </a:lnTo>
                  <a:lnTo>
                    <a:pt x="2406269" y="5842"/>
                  </a:lnTo>
                  <a:lnTo>
                    <a:pt x="2405329" y="7137"/>
                  </a:lnTo>
                  <a:lnTo>
                    <a:pt x="2405748" y="9880"/>
                  </a:lnTo>
                  <a:lnTo>
                    <a:pt x="2407043" y="10845"/>
                  </a:lnTo>
                  <a:lnTo>
                    <a:pt x="2470683" y="1041"/>
                  </a:lnTo>
                  <a:lnTo>
                    <a:pt x="2471128" y="482"/>
                  </a:lnTo>
                  <a:close/>
                </a:path>
              </a:pathLst>
            </a:custGeom>
            <a:solidFill>
              <a:srgbClr val="99DDE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23330" y="3809514"/>
              <a:ext cx="7583372" cy="41822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268478" y="7943418"/>
              <a:ext cx="315595" cy="45720"/>
            </a:xfrm>
            <a:custGeom>
              <a:avLst/>
              <a:gdLst/>
              <a:ahLst/>
              <a:cxnLst/>
              <a:rect l="l" t="t" r="r" b="b"/>
              <a:pathLst>
                <a:path w="315595" h="45720">
                  <a:moveTo>
                    <a:pt x="65112" y="7594"/>
                  </a:moveTo>
                  <a:lnTo>
                    <a:pt x="2590" y="0"/>
                  </a:lnTo>
                  <a:lnTo>
                    <a:pt x="0" y="21577"/>
                  </a:lnTo>
                  <a:lnTo>
                    <a:pt x="62522" y="29044"/>
                  </a:lnTo>
                  <a:lnTo>
                    <a:pt x="65112" y="7594"/>
                  </a:lnTo>
                  <a:close/>
                </a:path>
                <a:path w="315595" h="45720">
                  <a:moveTo>
                    <a:pt x="190093" y="18580"/>
                  </a:moveTo>
                  <a:lnTo>
                    <a:pt x="127304" y="13728"/>
                  </a:lnTo>
                  <a:lnTo>
                    <a:pt x="125679" y="35153"/>
                  </a:lnTo>
                  <a:lnTo>
                    <a:pt x="188480" y="39890"/>
                  </a:lnTo>
                  <a:lnTo>
                    <a:pt x="190093" y="18580"/>
                  </a:lnTo>
                  <a:close/>
                </a:path>
                <a:path w="315595" h="45720">
                  <a:moveTo>
                    <a:pt x="315455" y="24244"/>
                  </a:moveTo>
                  <a:lnTo>
                    <a:pt x="252514" y="22059"/>
                  </a:lnTo>
                  <a:lnTo>
                    <a:pt x="251802" y="43294"/>
                  </a:lnTo>
                  <a:lnTo>
                    <a:pt x="314731" y="45364"/>
                  </a:lnTo>
                  <a:lnTo>
                    <a:pt x="315455" y="24244"/>
                  </a:lnTo>
                  <a:close/>
                </a:path>
              </a:pathLst>
            </a:custGeom>
            <a:solidFill>
              <a:srgbClr val="D6F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28" name="object 28"/>
          <p:cNvSpPr/>
          <p:nvPr/>
        </p:nvSpPr>
        <p:spPr>
          <a:xfrm>
            <a:off x="4602331" y="11068895"/>
            <a:ext cx="92249" cy="45236"/>
          </a:xfrm>
          <a:custGeom>
            <a:avLst/>
            <a:gdLst/>
            <a:ahLst/>
            <a:cxnLst/>
            <a:rect l="l" t="t" r="r" b="b"/>
            <a:pathLst>
              <a:path w="66039" h="32384">
                <a:moveTo>
                  <a:pt x="3594" y="0"/>
                </a:moveTo>
                <a:lnTo>
                  <a:pt x="0" y="21412"/>
                </a:lnTo>
                <a:lnTo>
                  <a:pt x="62090" y="31902"/>
                </a:lnTo>
                <a:lnTo>
                  <a:pt x="65697" y="10363"/>
                </a:lnTo>
                <a:lnTo>
                  <a:pt x="3594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9" name="object 29"/>
          <p:cNvSpPr/>
          <p:nvPr/>
        </p:nvSpPr>
        <p:spPr>
          <a:xfrm>
            <a:off x="4569119" y="9335492"/>
            <a:ext cx="90473" cy="32819"/>
          </a:xfrm>
          <a:custGeom>
            <a:avLst/>
            <a:gdLst/>
            <a:ahLst/>
            <a:cxnLst/>
            <a:rect l="l" t="t" r="r" b="b"/>
            <a:pathLst>
              <a:path w="64769" h="23495">
                <a:moveTo>
                  <a:pt x="62014" y="0"/>
                </a:moveTo>
                <a:lnTo>
                  <a:pt x="0" y="10909"/>
                </a:lnTo>
                <a:lnTo>
                  <a:pt x="2184" y="23215"/>
                </a:lnTo>
                <a:lnTo>
                  <a:pt x="64160" y="12077"/>
                </a:lnTo>
                <a:lnTo>
                  <a:pt x="62014" y="0"/>
                </a:lnTo>
                <a:close/>
              </a:path>
            </a:pathLst>
          </a:custGeom>
          <a:solidFill>
            <a:srgbClr val="D6F2F2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30" name="object 30"/>
          <p:cNvSpPr/>
          <p:nvPr/>
        </p:nvSpPr>
        <p:spPr>
          <a:xfrm>
            <a:off x="4780598" y="9311141"/>
            <a:ext cx="52333" cy="23949"/>
          </a:xfrm>
          <a:custGeom>
            <a:avLst/>
            <a:gdLst/>
            <a:ahLst/>
            <a:cxnLst/>
            <a:rect l="l" t="t" r="r" b="b"/>
            <a:pathLst>
              <a:path w="37464" h="17145">
                <a:moveTo>
                  <a:pt x="0" y="16738"/>
                </a:moveTo>
                <a:lnTo>
                  <a:pt x="37136" y="16738"/>
                </a:lnTo>
                <a:lnTo>
                  <a:pt x="37136" y="0"/>
                </a:lnTo>
                <a:lnTo>
                  <a:pt x="0" y="0"/>
                </a:lnTo>
                <a:lnTo>
                  <a:pt x="0" y="16738"/>
                </a:lnTo>
                <a:close/>
              </a:path>
            </a:pathLst>
          </a:custGeom>
          <a:solidFill>
            <a:srgbClr val="3DBFC4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31" name="object 31"/>
          <p:cNvSpPr/>
          <p:nvPr/>
        </p:nvSpPr>
        <p:spPr>
          <a:xfrm>
            <a:off x="4918199" y="9294667"/>
            <a:ext cx="89588" cy="23949"/>
          </a:xfrm>
          <a:custGeom>
            <a:avLst/>
            <a:gdLst/>
            <a:ahLst/>
            <a:cxnLst/>
            <a:rect l="l" t="t" r="r" b="b"/>
            <a:pathLst>
              <a:path w="64134" h="17145">
                <a:moveTo>
                  <a:pt x="62750" y="0"/>
                </a:moveTo>
                <a:lnTo>
                  <a:pt x="0" y="5207"/>
                </a:lnTo>
                <a:lnTo>
                  <a:pt x="965" y="16713"/>
                </a:lnTo>
                <a:lnTo>
                  <a:pt x="63703" y="11277"/>
                </a:lnTo>
                <a:lnTo>
                  <a:pt x="62750" y="0"/>
                </a:lnTo>
                <a:close/>
              </a:path>
            </a:pathLst>
          </a:custGeom>
          <a:solidFill>
            <a:srgbClr val="3DBFC4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grpSp>
        <p:nvGrpSpPr>
          <p:cNvPr id="32" name="object 32"/>
          <p:cNvGrpSpPr/>
          <p:nvPr/>
        </p:nvGrpSpPr>
        <p:grpSpPr>
          <a:xfrm>
            <a:off x="4774355" y="9216623"/>
            <a:ext cx="10811739" cy="1968270"/>
            <a:chOff x="266701" y="6598087"/>
            <a:chExt cx="7740015" cy="1409065"/>
          </a:xfrm>
        </p:grpSpPr>
        <p:sp>
          <p:nvSpPr>
            <p:cNvPr id="33" name="object 33"/>
            <p:cNvSpPr/>
            <p:nvPr/>
          </p:nvSpPr>
          <p:spPr>
            <a:xfrm>
              <a:off x="278244" y="6975855"/>
              <a:ext cx="116205" cy="24765"/>
            </a:xfrm>
            <a:custGeom>
              <a:avLst/>
              <a:gdLst/>
              <a:ahLst/>
              <a:cxnLst/>
              <a:rect l="l" t="t" r="r" b="b"/>
              <a:pathLst>
                <a:path w="116204" h="24765">
                  <a:moveTo>
                    <a:pt x="41922" y="18211"/>
                  </a:moveTo>
                  <a:lnTo>
                    <a:pt x="41668" y="6565"/>
                  </a:lnTo>
                  <a:lnTo>
                    <a:pt x="36855" y="952"/>
                  </a:lnTo>
                  <a:lnTo>
                    <a:pt x="4546" y="1663"/>
                  </a:lnTo>
                  <a:lnTo>
                    <a:pt x="88" y="6642"/>
                  </a:lnTo>
                  <a:lnTo>
                    <a:pt x="0" y="17830"/>
                  </a:lnTo>
                  <a:lnTo>
                    <a:pt x="4546" y="22948"/>
                  </a:lnTo>
                  <a:lnTo>
                    <a:pt x="10198" y="22987"/>
                  </a:lnTo>
                  <a:lnTo>
                    <a:pt x="31178" y="24155"/>
                  </a:lnTo>
                  <a:lnTo>
                    <a:pt x="37312" y="24155"/>
                  </a:lnTo>
                  <a:lnTo>
                    <a:pt x="41922" y="18211"/>
                  </a:lnTo>
                  <a:close/>
                </a:path>
                <a:path w="116204" h="24765">
                  <a:moveTo>
                    <a:pt x="116116" y="18275"/>
                  </a:moveTo>
                  <a:lnTo>
                    <a:pt x="115976" y="5702"/>
                  </a:lnTo>
                  <a:lnTo>
                    <a:pt x="110832" y="0"/>
                  </a:lnTo>
                  <a:lnTo>
                    <a:pt x="77533" y="355"/>
                  </a:lnTo>
                  <a:lnTo>
                    <a:pt x="72605" y="5575"/>
                  </a:lnTo>
                  <a:lnTo>
                    <a:pt x="72478" y="17818"/>
                  </a:lnTo>
                  <a:lnTo>
                    <a:pt x="77419" y="23202"/>
                  </a:lnTo>
                  <a:lnTo>
                    <a:pt x="83578" y="23266"/>
                  </a:lnTo>
                  <a:lnTo>
                    <a:pt x="104546" y="24155"/>
                  </a:lnTo>
                  <a:lnTo>
                    <a:pt x="111074" y="24155"/>
                  </a:lnTo>
                  <a:lnTo>
                    <a:pt x="116116" y="18275"/>
                  </a:lnTo>
                  <a:close/>
                </a:path>
              </a:pathLst>
            </a:custGeom>
            <a:solidFill>
              <a:srgbClr val="F2E5A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B5E1E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3EC0C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01811" y="7"/>
            <a:ext cx="11305801" cy="11305801"/>
            <a:chOff x="0" y="5"/>
            <a:chExt cx="8093709" cy="8093709"/>
          </a:xfrm>
        </p:grpSpPr>
        <p:sp>
          <p:nvSpPr>
            <p:cNvPr id="38" name="object 38"/>
            <p:cNvSpPr/>
            <p:nvPr/>
          </p:nvSpPr>
          <p:spPr>
            <a:xfrm>
              <a:off x="86702" y="86702"/>
              <a:ext cx="184785" cy="7906384"/>
            </a:xfrm>
            <a:custGeom>
              <a:avLst/>
              <a:gdLst/>
              <a:ahLst/>
              <a:cxnLst/>
              <a:rect l="l" t="t" r="r" b="b"/>
              <a:pathLst>
                <a:path w="184785" h="7906384">
                  <a:moveTo>
                    <a:pt x="184467" y="0"/>
                  </a:moveTo>
                  <a:lnTo>
                    <a:pt x="0" y="0"/>
                  </a:lnTo>
                  <a:lnTo>
                    <a:pt x="0" y="7905953"/>
                  </a:lnTo>
                  <a:lnTo>
                    <a:pt x="184467" y="7905953"/>
                  </a:lnTo>
                  <a:lnTo>
                    <a:pt x="184467" y="0"/>
                  </a:lnTo>
                  <a:close/>
                </a:path>
              </a:pathLst>
            </a:custGeom>
            <a:solidFill>
              <a:srgbClr val="E2E3E4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5"/>
              <a:ext cx="8093709" cy="8093709"/>
            </a:xfrm>
            <a:custGeom>
              <a:avLst/>
              <a:gdLst/>
              <a:ahLst/>
              <a:cxnLst/>
              <a:rect l="l" t="t" r="r" b="b"/>
              <a:pathLst>
                <a:path w="8093709" h="8093709">
                  <a:moveTo>
                    <a:pt x="190500" y="266700"/>
                  </a:moveTo>
                  <a:lnTo>
                    <a:pt x="0" y="266700"/>
                  </a:lnTo>
                </a:path>
                <a:path w="8093709" h="8093709">
                  <a:moveTo>
                    <a:pt x="7902905" y="266700"/>
                  </a:moveTo>
                  <a:lnTo>
                    <a:pt x="8093405" y="266700"/>
                  </a:lnTo>
                </a:path>
                <a:path w="8093709" h="8093709">
                  <a:moveTo>
                    <a:pt x="190500" y="7826705"/>
                  </a:moveTo>
                  <a:lnTo>
                    <a:pt x="0" y="7826705"/>
                  </a:lnTo>
                </a:path>
                <a:path w="8093709" h="8093709">
                  <a:moveTo>
                    <a:pt x="7902905" y="7826705"/>
                  </a:moveTo>
                  <a:lnTo>
                    <a:pt x="8093405" y="7826705"/>
                  </a:lnTo>
                </a:path>
                <a:path w="8093709" h="8093709">
                  <a:moveTo>
                    <a:pt x="266700" y="190500"/>
                  </a:moveTo>
                  <a:lnTo>
                    <a:pt x="266700" y="0"/>
                  </a:lnTo>
                </a:path>
                <a:path w="8093709" h="8093709">
                  <a:moveTo>
                    <a:pt x="266700" y="7902905"/>
                  </a:moveTo>
                  <a:lnTo>
                    <a:pt x="266700" y="8093405"/>
                  </a:lnTo>
                </a:path>
                <a:path w="8093709" h="8093709">
                  <a:moveTo>
                    <a:pt x="7826705" y="190500"/>
                  </a:moveTo>
                  <a:lnTo>
                    <a:pt x="7826705" y="0"/>
                  </a:lnTo>
                </a:path>
                <a:path w="8093709" h="8093709">
                  <a:moveTo>
                    <a:pt x="7826705" y="7902905"/>
                  </a:moveTo>
                  <a:lnTo>
                    <a:pt x="7826705" y="8093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498347" y="1055858"/>
            <a:ext cx="10203942" cy="3324972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541089" lvl="1" indent="-524236" algn="just">
              <a:spcBef>
                <a:spcPts val="140"/>
              </a:spcBef>
              <a:buAutoNum type="arabicPeriod" startAt="5"/>
              <a:tabLst>
                <a:tab pos="541976" algn="l"/>
              </a:tabLst>
            </a:pPr>
            <a:r>
              <a:rPr sz="2235" b="1" spc="-42" dirty="0">
                <a:solidFill>
                  <a:srgbClr val="3EC0C3"/>
                </a:solidFill>
                <a:latin typeface="Arial"/>
                <a:cs typeface="Arial"/>
              </a:rPr>
              <a:t>TİCARİ</a:t>
            </a:r>
            <a:r>
              <a:rPr sz="2235" b="1" spc="-98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2235" b="1" spc="-49" dirty="0">
                <a:solidFill>
                  <a:srgbClr val="3EC0C3"/>
                </a:solidFill>
                <a:latin typeface="Arial"/>
                <a:cs typeface="Arial"/>
              </a:rPr>
              <a:t>SIR</a:t>
            </a:r>
            <a:endParaRPr sz="2235" dirty="0">
              <a:latin typeface="Arial"/>
              <a:cs typeface="Arial"/>
            </a:endParaRPr>
          </a:p>
          <a:p>
            <a:pPr lvl="1" algn="just">
              <a:lnSpc>
                <a:spcPct val="100000"/>
              </a:lnSpc>
              <a:buClr>
                <a:srgbClr val="3EC0C3"/>
              </a:buClr>
              <a:buFont typeface="Arial"/>
              <a:buAutoNum type="arabicPeriod" startAt="5"/>
            </a:pPr>
            <a:endParaRPr sz="2235" dirty="0">
              <a:latin typeface="Arial"/>
              <a:cs typeface="Arial"/>
            </a:endParaRPr>
          </a:p>
          <a:p>
            <a:pPr marL="579232" lvl="2" indent="-562378" algn="just">
              <a:spcBef>
                <a:spcPts val="1592"/>
              </a:spcBef>
              <a:buAutoNum type="arabicPeriod"/>
              <a:tabLst>
                <a:tab pos="580119" algn="l"/>
              </a:tabLst>
            </a:pPr>
            <a:r>
              <a:rPr sz="1676" b="1" spc="-35" dirty="0">
                <a:solidFill>
                  <a:srgbClr val="3EC0C3"/>
                </a:solidFill>
                <a:latin typeface="Arial"/>
                <a:cs typeface="Arial"/>
              </a:rPr>
              <a:t>Ticari </a:t>
            </a:r>
            <a:r>
              <a:rPr sz="1676" b="1" spc="-28" dirty="0">
                <a:solidFill>
                  <a:srgbClr val="3EC0C3"/>
                </a:solidFill>
                <a:latin typeface="Arial"/>
                <a:cs typeface="Arial"/>
              </a:rPr>
              <a:t>Sır</a:t>
            </a:r>
            <a:r>
              <a:rPr sz="1676" b="1" spc="-112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3EC0C3"/>
                </a:solidFill>
                <a:latin typeface="Arial"/>
                <a:cs typeface="Arial"/>
              </a:rPr>
              <a:t>Nedir?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7741" marR="7096" algn="just">
              <a:lnSpc>
                <a:spcPct val="113599"/>
              </a:lnSpc>
            </a:pP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ticarî işletme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veya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şirketin faaliyet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alanı ile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ilgili yalnızca belirli sayıdaki mensupları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diğer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görevlileri  tarafından bilinen,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elde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edilebilen, özellikle rakipleri tarafından öğrenilmesi halinde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zarar görme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ihtimali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bulu-  nan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üçüncü kişilere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kamuya açıklanmaması gereken, işletme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şirketin ekonomik hayattaki başarı ve  verimliliği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için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büyük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önemi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bulunan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bilgi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ve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belgeleri”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ifade</a:t>
            </a:r>
            <a:r>
              <a:rPr sz="1537" spc="-63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3EC0C3"/>
                </a:solidFill>
                <a:latin typeface="Arial"/>
                <a:cs typeface="Arial"/>
              </a:rPr>
              <a:t>etmektedir.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17741" marR="262561" algn="just">
              <a:lnSpc>
                <a:spcPct val="113599"/>
              </a:lnSpc>
            </a:pPr>
            <a:r>
              <a:rPr sz="1537" spc="-42" dirty="0">
                <a:solidFill>
                  <a:srgbClr val="3EC0C3"/>
                </a:solidFill>
                <a:latin typeface="Arial"/>
                <a:cs typeface="Arial"/>
              </a:rPr>
              <a:t>Ticari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sırrın </a:t>
            </a:r>
            <a:r>
              <a:rPr sz="1537" spc="-21" dirty="0">
                <a:solidFill>
                  <a:srgbClr val="3EC0C3"/>
                </a:solidFill>
                <a:latin typeface="Arial"/>
                <a:cs typeface="Arial"/>
              </a:rPr>
              <a:t>en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önemli özelliği gizlilik unsuru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olup, işbu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unsuru ortadan kaldıran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her türlü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açıklama, bilginin  ticari </a:t>
            </a:r>
            <a:r>
              <a:rPr sz="1537" spc="-28" dirty="0">
                <a:solidFill>
                  <a:srgbClr val="3EC0C3"/>
                </a:solidFill>
                <a:latin typeface="Arial"/>
                <a:cs typeface="Arial"/>
              </a:rPr>
              <a:t>sır </a:t>
            </a:r>
            <a:r>
              <a:rPr sz="1537" spc="-35" dirty="0">
                <a:solidFill>
                  <a:srgbClr val="3EC0C3"/>
                </a:solidFill>
                <a:latin typeface="Arial"/>
                <a:cs typeface="Arial"/>
              </a:rPr>
              <a:t>özelliğini ortadan</a:t>
            </a:r>
            <a:r>
              <a:rPr sz="1537" spc="-154" dirty="0">
                <a:solidFill>
                  <a:srgbClr val="3EC0C3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3EC0C3"/>
                </a:solidFill>
                <a:latin typeface="Arial"/>
                <a:cs typeface="Arial"/>
              </a:rPr>
              <a:t>kaldırmaktadır.</a:t>
            </a:r>
            <a:endParaRPr sz="1537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8BA3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3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48020" y="4122848"/>
            <a:ext cx="9905217" cy="87782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885966" algn="l"/>
              </a:tabLst>
            </a:pPr>
            <a:r>
              <a:rPr sz="5588" spc="-154" dirty="0">
                <a:solidFill>
                  <a:srgbClr val="58595B"/>
                </a:solidFill>
              </a:rPr>
              <a:t>3. </a:t>
            </a:r>
            <a:r>
              <a:rPr sz="5588" spc="-49" dirty="0">
                <a:solidFill>
                  <a:srgbClr val="58595B"/>
                </a:solidFill>
              </a:rPr>
              <a:t>FİKRİ</a:t>
            </a:r>
            <a:r>
              <a:rPr sz="5588" spc="-433" dirty="0">
                <a:solidFill>
                  <a:srgbClr val="58595B"/>
                </a:solidFill>
              </a:rPr>
              <a:t> </a:t>
            </a:r>
            <a:r>
              <a:rPr sz="5588" spc="77" dirty="0">
                <a:solidFill>
                  <a:srgbClr val="58595B"/>
                </a:solidFill>
              </a:rPr>
              <a:t>HA</a:t>
            </a:r>
            <a:r>
              <a:rPr sz="5588" u="sng" spc="77" dirty="0">
                <a:solidFill>
                  <a:srgbClr val="58595B"/>
                </a:solidFill>
                <a:uFill>
                  <a:solidFill>
                    <a:srgbClr val="58595B"/>
                  </a:solidFill>
                </a:uFill>
              </a:rPr>
              <a:t>KLAR	</a:t>
            </a:r>
            <a:endParaRPr sz="5588"/>
          </a:p>
        </p:txBody>
      </p:sp>
      <p:sp>
        <p:nvSpPr>
          <p:cNvPr id="9" name="object 9"/>
          <p:cNvSpPr txBox="1"/>
          <p:nvPr/>
        </p:nvSpPr>
        <p:spPr>
          <a:xfrm>
            <a:off x="5498306" y="5035975"/>
            <a:ext cx="9860976" cy="4729203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541089" lvl="1" indent="-524236" algn="just">
              <a:spcBef>
                <a:spcPts val="140"/>
              </a:spcBef>
              <a:buAutoNum type="arabicPeriod"/>
              <a:tabLst>
                <a:tab pos="541976" algn="l"/>
              </a:tabLst>
            </a:pPr>
            <a:r>
              <a:rPr sz="2235" b="1" spc="-42" dirty="0">
                <a:solidFill>
                  <a:srgbClr val="005B92"/>
                </a:solidFill>
                <a:latin typeface="Arial"/>
                <a:cs typeface="Arial"/>
              </a:rPr>
              <a:t>TELİF</a:t>
            </a:r>
            <a:r>
              <a:rPr sz="2235" b="1" spc="-9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2235" b="1" spc="-49" dirty="0">
                <a:solidFill>
                  <a:srgbClr val="005B92"/>
                </a:solidFill>
                <a:latin typeface="Arial"/>
                <a:cs typeface="Arial"/>
              </a:rPr>
              <a:t>HAKKI</a:t>
            </a:r>
            <a:endParaRPr sz="2235" dirty="0">
              <a:latin typeface="Arial"/>
              <a:cs typeface="Arial"/>
            </a:endParaRPr>
          </a:p>
          <a:p>
            <a:pPr lvl="1" algn="just">
              <a:spcBef>
                <a:spcPts val="56"/>
              </a:spcBef>
              <a:buClr>
                <a:srgbClr val="005B92"/>
              </a:buClr>
              <a:buFont typeface="Arial"/>
              <a:buAutoNum type="arabicPeriod"/>
            </a:pPr>
            <a:endParaRPr sz="1746" dirty="0">
              <a:latin typeface="Arial"/>
              <a:cs typeface="Arial"/>
            </a:endParaRPr>
          </a:p>
          <a:p>
            <a:pPr marL="579232" lvl="2" indent="-562378" algn="just">
              <a:buAutoNum type="arabicPeriod"/>
              <a:tabLst>
                <a:tab pos="580119" algn="l"/>
              </a:tabLst>
            </a:pPr>
            <a:r>
              <a:rPr sz="1676" b="1" spc="-56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676" b="1" spc="-28" dirty="0">
                <a:solidFill>
                  <a:srgbClr val="005B92"/>
                </a:solidFill>
                <a:latin typeface="Arial"/>
                <a:cs typeface="Arial"/>
              </a:rPr>
              <a:t>Hakkı</a:t>
            </a:r>
            <a:r>
              <a:rPr sz="1676" b="1" spc="-91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Nedir?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63"/>
              </a:spcBef>
            </a:pPr>
            <a:endParaRPr sz="1746" dirty="0">
              <a:latin typeface="Arial"/>
              <a:cs typeface="Arial"/>
            </a:endParaRPr>
          </a:p>
          <a:p>
            <a:pPr marL="17741" marR="7096" algn="just">
              <a:lnSpc>
                <a:spcPct val="113599"/>
              </a:lnSpc>
            </a:pP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Fikri Hak, fikir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ürünlerini koruyan haklara verilen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genel </a:t>
            </a:r>
            <a:r>
              <a:rPr sz="1537" spc="-49" dirty="0">
                <a:solidFill>
                  <a:srgbClr val="005B92"/>
                </a:solidFill>
                <a:latin typeface="Arial"/>
                <a:cs typeface="Arial"/>
              </a:rPr>
              <a:t>addır.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Bu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ürünler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insan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zekâsı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ortaya çıkan; edebiyat 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sanat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eserleri, bilgisayar programları, tasarımlar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vb.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ürünleri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kapsar. 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koruması altında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olan </a:t>
            </a:r>
            <a:r>
              <a:rPr sz="1537" spc="-49" dirty="0">
                <a:solidFill>
                  <a:srgbClr val="005B92"/>
                </a:solidFill>
                <a:latin typeface="Arial"/>
                <a:cs typeface="Arial"/>
              </a:rPr>
              <a:t>eser, 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sahibinin karakteristiklerini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özelliklerini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taşıyacaktır. 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koruması altındaki eserin sahibinin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ka- 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rakteristiklerinin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ya da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özelliklerinin tespit edilmesi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için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hiçbir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özel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denetim mevcut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değildir. 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Kanunu 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aynı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zamanda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bilgisayar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yazılımı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veri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tabanları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için</a:t>
            </a:r>
            <a:r>
              <a:rPr sz="1537" spc="-56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de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koruma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sağlar.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14"/>
              </a:spcBef>
            </a:pPr>
            <a:endParaRPr sz="2026" dirty="0">
              <a:latin typeface="Arial"/>
              <a:cs typeface="Arial"/>
            </a:endParaRPr>
          </a:p>
          <a:p>
            <a:pPr marL="17741" algn="just"/>
            <a:r>
              <a:rPr sz="1537" b="1" spc="-56" dirty="0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hakkı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pek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çok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eser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türünün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korunması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için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42" dirty="0">
                <a:solidFill>
                  <a:srgbClr val="005B92"/>
                </a:solidFill>
                <a:latin typeface="Arial"/>
                <a:cs typeface="Arial"/>
              </a:rPr>
              <a:t>uygundur.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21" dirty="0">
                <a:solidFill>
                  <a:srgbClr val="005B92"/>
                </a:solidFill>
                <a:latin typeface="Arial"/>
                <a:cs typeface="Arial"/>
              </a:rPr>
              <a:t>Bu</a:t>
            </a:r>
            <a:r>
              <a:rPr sz="1537" b="1" spc="-6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eserler;</a:t>
            </a:r>
            <a:endParaRPr sz="1537" dirty="0">
              <a:latin typeface="Arial"/>
              <a:cs typeface="Arial"/>
            </a:endParaRPr>
          </a:p>
          <a:p>
            <a:pPr marL="128620" indent="-111766" algn="just">
              <a:spcBef>
                <a:spcPts val="251"/>
              </a:spcBef>
              <a:buChar char="•"/>
              <a:tabLst>
                <a:tab pos="129507" algn="l"/>
              </a:tabLst>
            </a:pP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TV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şovları,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filmler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çevrimiçi videolar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görsel-işitsel</a:t>
            </a:r>
            <a:r>
              <a:rPr sz="1537" spc="-300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eserler,</a:t>
            </a:r>
            <a:endParaRPr sz="1537" dirty="0">
              <a:latin typeface="Arial"/>
              <a:cs typeface="Arial"/>
            </a:endParaRPr>
          </a:p>
          <a:p>
            <a:pPr marL="132168" indent="-115314" algn="just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Ses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kayıtları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müzik</a:t>
            </a:r>
            <a:r>
              <a:rPr sz="1537" spc="-175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besteleri,</a:t>
            </a:r>
            <a:endParaRPr sz="1537" dirty="0">
              <a:latin typeface="Arial"/>
              <a:cs typeface="Arial"/>
            </a:endParaRPr>
          </a:p>
          <a:p>
            <a:pPr marL="132168" indent="-115314" algn="just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Dersler, makaleler,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kitaplar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müzik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besteleri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</a:t>
            </a:r>
            <a:r>
              <a:rPr sz="1537" spc="-272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eserler,</a:t>
            </a:r>
            <a:endParaRPr sz="1537" dirty="0">
              <a:latin typeface="Arial"/>
              <a:cs typeface="Arial"/>
            </a:endParaRPr>
          </a:p>
          <a:p>
            <a:pPr marL="132168" indent="-115314" algn="just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Resim, poster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reklam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görsel</a:t>
            </a:r>
            <a:r>
              <a:rPr sz="1537" spc="-224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eserler,</a:t>
            </a:r>
            <a:endParaRPr sz="1537" dirty="0">
              <a:latin typeface="Arial"/>
              <a:cs typeface="Arial"/>
            </a:endParaRPr>
          </a:p>
          <a:p>
            <a:pPr marL="132168" indent="-115314" algn="just">
              <a:spcBef>
                <a:spcPts val="251"/>
              </a:spcBef>
              <a:buChar char="•"/>
              <a:tabLst>
                <a:tab pos="133055" algn="l"/>
              </a:tabLst>
            </a:pP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Video oyunları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bilgisayar</a:t>
            </a:r>
            <a:r>
              <a:rPr sz="1537" spc="-16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yazılımları,</a:t>
            </a:r>
            <a:endParaRPr sz="1537" dirty="0">
              <a:latin typeface="Arial"/>
              <a:cs typeface="Arial"/>
            </a:endParaRPr>
          </a:p>
          <a:p>
            <a:pPr marL="128620" indent="-111766" algn="just">
              <a:spcBef>
                <a:spcPts val="251"/>
              </a:spcBef>
              <a:buChar char="•"/>
              <a:tabLst>
                <a:tab pos="129507" algn="l"/>
              </a:tabLst>
            </a:pP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Tiyatro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oyunu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müzikal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drama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eserlerinden</a:t>
            </a:r>
            <a:r>
              <a:rPr sz="1537" spc="-25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oluşmaktadır.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01810" y="8"/>
            <a:ext cx="10958095" cy="4045643"/>
            <a:chOff x="0" y="5"/>
            <a:chExt cx="7844790" cy="2896235"/>
          </a:xfrm>
        </p:grpSpPr>
        <p:sp>
          <p:nvSpPr>
            <p:cNvPr id="11" name="object 11"/>
            <p:cNvSpPr/>
            <p:nvPr/>
          </p:nvSpPr>
          <p:spPr>
            <a:xfrm>
              <a:off x="93052" y="93052"/>
              <a:ext cx="7751292" cy="27833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92697" y="2870255"/>
              <a:ext cx="7740015" cy="0"/>
            </a:xfrm>
            <a:custGeom>
              <a:avLst/>
              <a:gdLst/>
              <a:ahLst/>
              <a:cxnLst/>
              <a:rect l="l" t="t" r="r" b="b"/>
              <a:pathLst>
                <a:path w="7740015">
                  <a:moveTo>
                    <a:pt x="7740002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005B92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5"/>
              <a:ext cx="7827009" cy="266700"/>
            </a:xfrm>
            <a:custGeom>
              <a:avLst/>
              <a:gdLst/>
              <a:ahLst/>
              <a:cxnLst/>
              <a:rect l="l" t="t" r="r" b="b"/>
              <a:pathLst>
                <a:path w="7827009" h="266700">
                  <a:moveTo>
                    <a:pt x="190500" y="266700"/>
                  </a:moveTo>
                  <a:lnTo>
                    <a:pt x="0" y="266700"/>
                  </a:lnTo>
                </a:path>
                <a:path w="7827009" h="266700">
                  <a:moveTo>
                    <a:pt x="266700" y="190500"/>
                  </a:moveTo>
                  <a:lnTo>
                    <a:pt x="266700" y="0"/>
                  </a:lnTo>
                </a:path>
                <a:path w="7827009" h="266700">
                  <a:moveTo>
                    <a:pt x="7826705" y="190500"/>
                  </a:moveTo>
                  <a:lnTo>
                    <a:pt x="7826705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"/>
              <a:ext cx="7827009" cy="266700"/>
            </a:xfrm>
            <a:custGeom>
              <a:avLst/>
              <a:gdLst/>
              <a:ahLst/>
              <a:cxnLst/>
              <a:rect l="l" t="t" r="r" b="b"/>
              <a:pathLst>
                <a:path w="7827009" h="266700">
                  <a:moveTo>
                    <a:pt x="190500" y="266700"/>
                  </a:moveTo>
                  <a:lnTo>
                    <a:pt x="0" y="266700"/>
                  </a:lnTo>
                </a:path>
                <a:path w="7827009" h="266700">
                  <a:moveTo>
                    <a:pt x="266700" y="190500"/>
                  </a:moveTo>
                  <a:lnTo>
                    <a:pt x="266700" y="0"/>
                  </a:lnTo>
                </a:path>
                <a:path w="7827009" h="266700">
                  <a:moveTo>
                    <a:pt x="7826705" y="190500"/>
                  </a:moveTo>
                  <a:lnTo>
                    <a:pt x="7826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6" name="object 16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8" name="object 18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6480" y="5114876"/>
            <a:ext cx="4931410" cy="5409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514"/>
          </a:p>
        </p:txBody>
      </p:sp>
      <p:grpSp>
        <p:nvGrpSpPr>
          <p:cNvPr id="3" name="object 3"/>
          <p:cNvGrpSpPr/>
          <p:nvPr/>
        </p:nvGrpSpPr>
        <p:grpSpPr>
          <a:xfrm>
            <a:off x="4522921" y="9216623"/>
            <a:ext cx="11063649" cy="1968270"/>
            <a:chOff x="86702" y="6598087"/>
            <a:chExt cx="7920355" cy="1409065"/>
          </a:xfrm>
        </p:grpSpPr>
        <p:sp>
          <p:nvSpPr>
            <p:cNvPr id="4" name="object 4"/>
            <p:cNvSpPr/>
            <p:nvPr/>
          </p:nvSpPr>
          <p:spPr>
            <a:xfrm>
              <a:off x="86702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179996" y="0"/>
                  </a:moveTo>
                  <a:lnTo>
                    <a:pt x="0" y="15380"/>
                  </a:lnTo>
                  <a:lnTo>
                    <a:pt x="0" y="599150"/>
                  </a:lnTo>
                  <a:lnTo>
                    <a:pt x="179996" y="599150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8BA3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86702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179996" y="0"/>
                  </a:moveTo>
                  <a:lnTo>
                    <a:pt x="0" y="11388"/>
                  </a:lnTo>
                  <a:lnTo>
                    <a:pt x="0" y="414858"/>
                  </a:lnTo>
                  <a:lnTo>
                    <a:pt x="179996" y="414858"/>
                  </a:lnTo>
                  <a:lnTo>
                    <a:pt x="179996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266701" y="6598087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809464"/>
                  </a:moveTo>
                  <a:lnTo>
                    <a:pt x="0" y="1408615"/>
                  </a:lnTo>
                  <a:lnTo>
                    <a:pt x="7740001" y="1408615"/>
                  </a:lnTo>
                  <a:lnTo>
                    <a:pt x="7740001" y="1105533"/>
                  </a:lnTo>
                  <a:lnTo>
                    <a:pt x="5288870" y="1105533"/>
                  </a:lnTo>
                  <a:lnTo>
                    <a:pt x="3359148" y="1096504"/>
                  </a:lnTo>
                  <a:lnTo>
                    <a:pt x="0" y="809464"/>
                  </a:lnTo>
                  <a:close/>
                </a:path>
                <a:path w="7740015" h="1409065">
                  <a:moveTo>
                    <a:pt x="7740001" y="0"/>
                  </a:moveTo>
                  <a:lnTo>
                    <a:pt x="6518171" y="758565"/>
                  </a:lnTo>
                  <a:lnTo>
                    <a:pt x="5288870" y="1105533"/>
                  </a:lnTo>
                  <a:lnTo>
                    <a:pt x="7740001" y="1105533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8BA3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" name="object 7"/>
            <p:cNvSpPr/>
            <p:nvPr/>
          </p:nvSpPr>
          <p:spPr>
            <a:xfrm>
              <a:off x="266701" y="6646110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937136"/>
                  </a:moveTo>
                  <a:lnTo>
                    <a:pt x="0" y="1351994"/>
                  </a:lnTo>
                  <a:lnTo>
                    <a:pt x="7740001" y="1351994"/>
                  </a:lnTo>
                  <a:lnTo>
                    <a:pt x="7740001" y="1139600"/>
                  </a:lnTo>
                  <a:lnTo>
                    <a:pt x="3199935" y="1139600"/>
                  </a:lnTo>
                  <a:lnTo>
                    <a:pt x="0" y="937136"/>
                  </a:lnTo>
                  <a:close/>
                </a:path>
                <a:path w="7740015" h="1352550">
                  <a:moveTo>
                    <a:pt x="7740001" y="0"/>
                  </a:moveTo>
                  <a:lnTo>
                    <a:pt x="6358959" y="750924"/>
                  </a:lnTo>
                  <a:lnTo>
                    <a:pt x="5076586" y="1107427"/>
                  </a:lnTo>
                  <a:lnTo>
                    <a:pt x="3199935" y="1139600"/>
                  </a:lnTo>
                  <a:lnTo>
                    <a:pt x="7740001" y="1139600"/>
                  </a:lnTo>
                  <a:lnTo>
                    <a:pt x="7740001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355438" y="10224161"/>
            <a:ext cx="1248907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1230311" algn="l"/>
              </a:tabLst>
            </a:pP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r>
              <a:rPr sz="1397" spc="-1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397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22921" y="4821821"/>
            <a:ext cx="251910" cy="17740"/>
          </a:xfrm>
          <a:custGeom>
            <a:avLst/>
            <a:gdLst/>
            <a:ahLst/>
            <a:cxnLst/>
            <a:rect l="l" t="t" r="r" b="b"/>
            <a:pathLst>
              <a:path w="180340" h="12700">
                <a:moveTo>
                  <a:pt x="179997" y="0"/>
                </a:moveTo>
                <a:lnTo>
                  <a:pt x="0" y="0"/>
                </a:lnTo>
                <a:lnTo>
                  <a:pt x="0" y="12700"/>
                </a:lnTo>
                <a:lnTo>
                  <a:pt x="179997" y="12700"/>
                </a:lnTo>
                <a:lnTo>
                  <a:pt x="179997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10" name="object 10"/>
          <p:cNvSpPr txBox="1"/>
          <p:nvPr/>
        </p:nvSpPr>
        <p:spPr>
          <a:xfrm>
            <a:off x="5510988" y="1055896"/>
            <a:ext cx="9047480" cy="679585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algn="just">
              <a:spcBef>
                <a:spcPts val="140"/>
              </a:spcBef>
            </a:pPr>
            <a:r>
              <a:rPr sz="1676" b="1" spc="-56" dirty="0" err="1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676" b="1" spc="-56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Hakları </a:t>
            </a:r>
            <a:r>
              <a:rPr sz="1676" b="1" spc="-28" dirty="0">
                <a:solidFill>
                  <a:srgbClr val="005B92"/>
                </a:solidFill>
                <a:latin typeface="Arial"/>
                <a:cs typeface="Arial"/>
              </a:rPr>
              <a:t>Hangi </a:t>
            </a:r>
            <a:r>
              <a:rPr sz="1676" b="1" spc="-42" dirty="0">
                <a:solidFill>
                  <a:srgbClr val="005B92"/>
                </a:solidFill>
                <a:latin typeface="Arial"/>
                <a:cs typeface="Arial"/>
              </a:rPr>
              <a:t>Avantajları</a:t>
            </a:r>
            <a:r>
              <a:rPr sz="1676" b="1" spc="-265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Sağlar?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7741" marR="8870" algn="just">
              <a:lnSpc>
                <a:spcPct val="113599"/>
              </a:lnSpc>
            </a:pP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tarafından korunan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eserin sahibi, ekonomik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manevi haklara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sahiptir. 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hakkına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konu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esere  ilişkin ekonomik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haklar,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sahibine,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uyarlama, yeniden meydana getirme, dağıtma, iletme, yayınlama 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ya da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diğer türlü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tasarlama hakkını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vermektedir. </a:t>
            </a: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hakkına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konu esere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ilişkin manevi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haklar,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sahibinin 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kamuya sunmasını, eserin üzerine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adını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koymasını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üzerinde değişiklik yapılmasını yasaklamayı 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sağlar.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42"/>
              </a:spcBef>
            </a:pPr>
            <a:endParaRPr sz="1886" dirty="0">
              <a:latin typeface="Arial"/>
              <a:cs typeface="Arial"/>
            </a:endParaRPr>
          </a:p>
          <a:p>
            <a:pPr marL="17741" algn="just"/>
            <a:r>
              <a:rPr sz="1676" b="1" spc="-56" dirty="0" err="1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676" b="1" spc="-56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Hakları Başvurusu </a:t>
            </a:r>
            <a:r>
              <a:rPr sz="1676" b="1" spc="-28" dirty="0">
                <a:solidFill>
                  <a:srgbClr val="005B92"/>
                </a:solidFill>
                <a:latin typeface="Arial"/>
                <a:cs typeface="Arial"/>
              </a:rPr>
              <a:t>Nasıl</a:t>
            </a:r>
            <a:r>
              <a:rPr sz="1676" b="1" spc="-230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49" dirty="0">
                <a:solidFill>
                  <a:srgbClr val="005B92"/>
                </a:solidFill>
                <a:latin typeface="Arial"/>
                <a:cs typeface="Arial"/>
              </a:rPr>
              <a:t>Yapılır?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7741" marR="77170" algn="just">
              <a:lnSpc>
                <a:spcPct val="113599"/>
              </a:lnSpc>
            </a:pPr>
            <a:r>
              <a:rPr sz="1537" spc="-63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formaliteleri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için idari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prosedür,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Kültür </a:t>
            </a:r>
            <a:r>
              <a:rPr sz="1537" b="1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b="1" spc="-49" dirty="0">
                <a:solidFill>
                  <a:srgbClr val="005B92"/>
                </a:solidFill>
                <a:latin typeface="Arial"/>
                <a:cs typeface="Arial"/>
              </a:rPr>
              <a:t>Turizm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Bakanlığı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bünyesindeki </a:t>
            </a:r>
            <a:r>
              <a:rPr sz="1537" b="1" spc="-56" dirty="0">
                <a:solidFill>
                  <a:srgbClr val="005B92"/>
                </a:solidFill>
                <a:latin typeface="Arial"/>
                <a:cs typeface="Arial"/>
              </a:rPr>
              <a:t>Telif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Hakkı </a:t>
            </a:r>
            <a:r>
              <a:rPr sz="1537" b="1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Sinema-  </a:t>
            </a:r>
            <a:r>
              <a:rPr sz="1537" b="1" spc="-28" dirty="0">
                <a:solidFill>
                  <a:srgbClr val="005B92"/>
                </a:solidFill>
                <a:latin typeface="Arial"/>
                <a:cs typeface="Arial"/>
              </a:rPr>
              <a:t>tografi Genel </a:t>
            </a:r>
            <a:r>
              <a:rPr sz="1537" b="1" spc="-35" dirty="0">
                <a:solidFill>
                  <a:srgbClr val="005B92"/>
                </a:solidFill>
                <a:latin typeface="Arial"/>
                <a:cs typeface="Arial"/>
              </a:rPr>
              <a:t>Müdürlüğü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tarafından</a:t>
            </a:r>
            <a:r>
              <a:rPr sz="1537" spc="-159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uygulanır.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21"/>
              </a:spcBef>
            </a:pPr>
            <a:endParaRPr sz="2026" dirty="0">
              <a:latin typeface="Arial"/>
              <a:cs typeface="Arial"/>
            </a:endParaRPr>
          </a:p>
          <a:p>
            <a:pPr marL="17741" algn="just"/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Ayrıntılı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Bilgi İçin:</a:t>
            </a:r>
            <a:r>
              <a:rPr sz="1537" spc="-133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b="1" spc="-49" dirty="0">
                <a:solidFill>
                  <a:srgbClr val="005B92"/>
                </a:solidFill>
                <a:latin typeface="Arial"/>
                <a:cs typeface="Arial"/>
                <a:hlinkClick r:id="rId3"/>
              </a:rPr>
              <a:t>www.telifhaklari.gov.tr</a:t>
            </a:r>
            <a:endParaRPr sz="1537" dirty="0">
              <a:latin typeface="Arial"/>
              <a:cs typeface="Arial"/>
            </a:endParaRPr>
          </a:p>
          <a:p>
            <a:pPr marL="4976247" marR="7983" indent="54109" algn="just">
              <a:lnSpc>
                <a:spcPct val="104200"/>
              </a:lnSpc>
            </a:pPr>
            <a:endParaRPr lang="tr-TR" sz="1816" dirty="0">
              <a:latin typeface="Arial"/>
              <a:cs typeface="Arial"/>
            </a:endParaRPr>
          </a:p>
          <a:p>
            <a:pPr marL="4976247" marR="7983" indent="54109" algn="just">
              <a:lnSpc>
                <a:spcPct val="104200"/>
              </a:lnSpc>
            </a:pPr>
            <a:r>
              <a:rPr sz="1676" b="1" spc="-56" dirty="0" err="1">
                <a:solidFill>
                  <a:srgbClr val="005B92"/>
                </a:solidFill>
                <a:latin typeface="Arial"/>
                <a:cs typeface="Arial"/>
              </a:rPr>
              <a:t>Telif</a:t>
            </a:r>
            <a:r>
              <a:rPr sz="1676" b="1" spc="-56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Hakları </a:t>
            </a:r>
            <a:r>
              <a:rPr sz="1676" b="1" spc="-21" dirty="0">
                <a:solidFill>
                  <a:srgbClr val="005B92"/>
                </a:solidFill>
                <a:latin typeface="Arial"/>
                <a:cs typeface="Arial"/>
              </a:rPr>
              <a:t>Ne </a:t>
            </a:r>
            <a:r>
              <a:rPr sz="1676" b="1" spc="-28" dirty="0">
                <a:solidFill>
                  <a:srgbClr val="005B92"/>
                </a:solidFill>
                <a:latin typeface="Arial"/>
                <a:cs typeface="Arial"/>
              </a:rPr>
              <a:t>Kadar Süre</a:t>
            </a:r>
            <a:r>
              <a:rPr sz="1676" b="1" spc="-285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Koruma  Sağlar?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4976247" marR="7096" algn="just">
              <a:lnSpc>
                <a:spcPct val="113599"/>
              </a:lnSpc>
              <a:spcBef>
                <a:spcPts val="7"/>
              </a:spcBef>
            </a:pP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Koruma süresi,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 yaşadığı sürece ve  ölümünden itibaren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70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yıldır.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 tüzel  kişiyse, koruma süresi aleniyet tarihinden itibaren 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70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yıldır.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Sahibinin ölümünden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sonra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alenileşen  eserlerde koruma süresi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ölüm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tarihinden sonra 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70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yıldır.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Eser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sahibi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belli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değilse, koruma süresi  eserin aleniyet kazanmasından itibaren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70</a:t>
            </a:r>
            <a:r>
              <a:rPr sz="1537" spc="-175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yıldır.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1810" y="8"/>
            <a:ext cx="397380" cy="4045643"/>
            <a:chOff x="0" y="5"/>
            <a:chExt cx="284480" cy="2896235"/>
          </a:xfrm>
        </p:grpSpPr>
        <p:sp>
          <p:nvSpPr>
            <p:cNvPr id="12" name="object 12"/>
            <p:cNvSpPr/>
            <p:nvPr/>
          </p:nvSpPr>
          <p:spPr>
            <a:xfrm>
              <a:off x="86690" y="93052"/>
              <a:ext cx="197650" cy="27833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86702" y="2844855"/>
              <a:ext cx="186055" cy="50800"/>
            </a:xfrm>
            <a:custGeom>
              <a:avLst/>
              <a:gdLst/>
              <a:ahLst/>
              <a:cxnLst/>
              <a:rect l="l" t="t" r="r" b="b"/>
              <a:pathLst>
                <a:path w="186054" h="50800">
                  <a:moveTo>
                    <a:pt x="185996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185996" y="50800"/>
                  </a:lnTo>
                  <a:lnTo>
                    <a:pt x="185996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90500" y="266700"/>
                  </a:moveTo>
                  <a:lnTo>
                    <a:pt x="0" y="266700"/>
                  </a:lnTo>
                </a:path>
                <a:path w="266700" h="266700">
                  <a:moveTo>
                    <a:pt x="266700" y="190500"/>
                  </a:moveTo>
                  <a:lnTo>
                    <a:pt x="26670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90500" y="266700"/>
                  </a:moveTo>
                  <a:lnTo>
                    <a:pt x="0" y="266700"/>
                  </a:lnTo>
                </a:path>
                <a:path w="266700" h="266700">
                  <a:moveTo>
                    <a:pt x="266700" y="190500"/>
                  </a:moveTo>
                  <a:lnTo>
                    <a:pt x="2667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17" name="object 17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19" name="object 19"/>
          <p:cNvSpPr/>
          <p:nvPr/>
        </p:nvSpPr>
        <p:spPr>
          <a:xfrm>
            <a:off x="15441084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20" name="object 20"/>
          <p:cNvSpPr/>
          <p:nvPr/>
        </p:nvSpPr>
        <p:spPr>
          <a:xfrm>
            <a:off x="1533464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2921" y="9216628"/>
            <a:ext cx="11063649" cy="1968270"/>
            <a:chOff x="86702" y="6598091"/>
            <a:chExt cx="7920355" cy="1409065"/>
          </a:xfrm>
        </p:grpSpPr>
        <p:sp>
          <p:nvSpPr>
            <p:cNvPr id="3" name="object 3"/>
            <p:cNvSpPr/>
            <p:nvPr/>
          </p:nvSpPr>
          <p:spPr>
            <a:xfrm>
              <a:off x="86702" y="6598091"/>
              <a:ext cx="7740015" cy="1409065"/>
            </a:xfrm>
            <a:custGeom>
              <a:avLst/>
              <a:gdLst/>
              <a:ahLst/>
              <a:cxnLst/>
              <a:rect l="l" t="t" r="r" b="b"/>
              <a:pathLst>
                <a:path w="7740015" h="1409065">
                  <a:moveTo>
                    <a:pt x="0" y="0"/>
                  </a:moveTo>
                  <a:lnTo>
                    <a:pt x="0" y="1408610"/>
                  </a:lnTo>
                  <a:lnTo>
                    <a:pt x="7739993" y="1408610"/>
                  </a:lnTo>
                  <a:lnTo>
                    <a:pt x="7739993" y="1105528"/>
                  </a:lnTo>
                  <a:lnTo>
                    <a:pt x="2451122" y="1105528"/>
                  </a:lnTo>
                  <a:lnTo>
                    <a:pt x="1221821" y="758560"/>
                  </a:lnTo>
                  <a:lnTo>
                    <a:pt x="0" y="0"/>
                  </a:lnTo>
                  <a:close/>
                </a:path>
                <a:path w="7740015" h="1409065">
                  <a:moveTo>
                    <a:pt x="7739993" y="809459"/>
                  </a:moveTo>
                  <a:lnTo>
                    <a:pt x="4380844" y="1096499"/>
                  </a:lnTo>
                  <a:lnTo>
                    <a:pt x="2451122" y="1105528"/>
                  </a:lnTo>
                  <a:lnTo>
                    <a:pt x="7739993" y="1105528"/>
                  </a:lnTo>
                  <a:lnTo>
                    <a:pt x="7739993" y="809459"/>
                  </a:lnTo>
                  <a:close/>
                </a:path>
              </a:pathLst>
            </a:custGeom>
            <a:solidFill>
              <a:srgbClr val="8BA3C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" name="object 4"/>
            <p:cNvSpPr/>
            <p:nvPr/>
          </p:nvSpPr>
          <p:spPr>
            <a:xfrm>
              <a:off x="86702" y="6646114"/>
              <a:ext cx="7740015" cy="1352550"/>
            </a:xfrm>
            <a:custGeom>
              <a:avLst/>
              <a:gdLst/>
              <a:ahLst/>
              <a:cxnLst/>
              <a:rect l="l" t="t" r="r" b="b"/>
              <a:pathLst>
                <a:path w="7740015" h="1352550">
                  <a:moveTo>
                    <a:pt x="0" y="0"/>
                  </a:moveTo>
                  <a:lnTo>
                    <a:pt x="0" y="1351990"/>
                  </a:lnTo>
                  <a:lnTo>
                    <a:pt x="7739993" y="1351990"/>
                  </a:lnTo>
                  <a:lnTo>
                    <a:pt x="7739993" y="937132"/>
                  </a:lnTo>
                  <a:lnTo>
                    <a:pt x="4540057" y="1139596"/>
                  </a:lnTo>
                  <a:lnTo>
                    <a:pt x="2663406" y="1107423"/>
                  </a:lnTo>
                  <a:lnTo>
                    <a:pt x="1381034" y="750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" name="object 5"/>
            <p:cNvSpPr/>
            <p:nvPr/>
          </p:nvSpPr>
          <p:spPr>
            <a:xfrm>
              <a:off x="7826698" y="7407551"/>
              <a:ext cx="180340" cy="599440"/>
            </a:xfrm>
            <a:custGeom>
              <a:avLst/>
              <a:gdLst/>
              <a:ahLst/>
              <a:cxnLst/>
              <a:rect l="l" t="t" r="r" b="b"/>
              <a:pathLst>
                <a:path w="180340" h="599440">
                  <a:moveTo>
                    <a:pt x="0" y="0"/>
                  </a:moveTo>
                  <a:lnTo>
                    <a:pt x="0" y="599150"/>
                  </a:lnTo>
                  <a:lnTo>
                    <a:pt x="180003" y="599150"/>
                  </a:lnTo>
                  <a:lnTo>
                    <a:pt x="180003" y="15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C6A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" name="object 6"/>
            <p:cNvSpPr/>
            <p:nvPr/>
          </p:nvSpPr>
          <p:spPr>
            <a:xfrm>
              <a:off x="7826698" y="7583247"/>
              <a:ext cx="180340" cy="415290"/>
            </a:xfrm>
            <a:custGeom>
              <a:avLst/>
              <a:gdLst/>
              <a:ahLst/>
              <a:cxnLst/>
              <a:rect l="l" t="t" r="r" b="b"/>
              <a:pathLst>
                <a:path w="180340" h="415290">
                  <a:moveTo>
                    <a:pt x="0" y="0"/>
                  </a:moveTo>
                  <a:lnTo>
                    <a:pt x="0" y="414858"/>
                  </a:lnTo>
                  <a:lnTo>
                    <a:pt x="180003" y="414858"/>
                  </a:lnTo>
                  <a:lnTo>
                    <a:pt x="180003" y="1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906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05176" y="10224161"/>
            <a:ext cx="1224071" cy="232909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>
              <a:spcBef>
                <a:spcPts val="140"/>
              </a:spcBef>
              <a:tabLst>
                <a:tab pos="959768" algn="l"/>
              </a:tabLst>
            </a:pPr>
            <a:r>
              <a:rPr sz="1397" u="sng" spc="-2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r>
              <a:rPr sz="139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97" spc="7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39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0920" y="1055896"/>
            <a:ext cx="9046593" cy="7035155"/>
          </a:xfrm>
          <a:prstGeom prst="rect">
            <a:avLst/>
          </a:prstGeom>
        </p:spPr>
        <p:txBody>
          <a:bodyPr vert="horz" wrap="square" lIns="0" tIns="17740" rIns="0" bIns="0" rtlCol="0">
            <a:spAutoFit/>
          </a:bodyPr>
          <a:lstStyle/>
          <a:p>
            <a:pPr marL="17741" algn="just">
              <a:spcBef>
                <a:spcPts val="140"/>
              </a:spcBef>
            </a:pPr>
            <a:r>
              <a:rPr sz="1676" b="1" spc="-42" dirty="0" err="1">
                <a:solidFill>
                  <a:srgbClr val="005B92"/>
                </a:solidFill>
                <a:latin typeface="Arial"/>
                <a:cs typeface="Arial"/>
              </a:rPr>
              <a:t>Yazılımlar</a:t>
            </a:r>
            <a:r>
              <a:rPr sz="1676" b="1" spc="-42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28" dirty="0">
                <a:solidFill>
                  <a:srgbClr val="005B92"/>
                </a:solidFill>
                <a:latin typeface="Arial"/>
                <a:cs typeface="Arial"/>
              </a:rPr>
              <a:t>Nasıl</a:t>
            </a:r>
            <a:r>
              <a:rPr sz="1676" b="1" spc="-16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676" b="1" spc="-35" dirty="0">
                <a:solidFill>
                  <a:srgbClr val="005B92"/>
                </a:solidFill>
                <a:latin typeface="Arial"/>
                <a:cs typeface="Arial"/>
              </a:rPr>
              <a:t>Korunmalı?</a:t>
            </a:r>
            <a:endParaRPr sz="1676" dirty="0">
              <a:latin typeface="Arial"/>
              <a:cs typeface="Arial"/>
            </a:endParaRPr>
          </a:p>
          <a:p>
            <a:pPr algn="just">
              <a:spcBef>
                <a:spcPts val="56"/>
              </a:spcBef>
            </a:pPr>
            <a:endParaRPr sz="1746" dirty="0">
              <a:latin typeface="Arial"/>
              <a:cs typeface="Arial"/>
            </a:endParaRPr>
          </a:p>
          <a:p>
            <a:pPr marL="17741" marR="172083" algn="just">
              <a:lnSpc>
                <a:spcPct val="113599"/>
              </a:lnSpc>
            </a:pP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Yazılımların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koruma konusu, ülkelerin yasalarına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göre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değişiklik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göstermektedir.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Amerika Birleşik Devletleri,  Japonya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Kanada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bazı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ülkelerde bilgisayar yazılımları buluşlar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gibi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patent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ile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korunurken Türkiye’de 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yazılımlar,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5846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sayılı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Fikir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Sanat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Eserleri Kanunu (FSEK) hükümlerince “eser” olarak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kabul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edilip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korun- 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maktadır.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6258007" marR="36367" algn="just">
              <a:lnSpc>
                <a:spcPct val="113599"/>
              </a:lnSpc>
            </a:pP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Ayrıca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hem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Avrupa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hem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de  Türkiye’de, belirli koşullar altında,  “teknik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bir yönü olan”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yazılımların  patentle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de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korunması mümkün-  </a:t>
            </a:r>
            <a:r>
              <a:rPr sz="1537" spc="-49" dirty="0">
                <a:solidFill>
                  <a:srgbClr val="005B92"/>
                </a:solidFill>
                <a:latin typeface="Arial"/>
                <a:cs typeface="Arial"/>
              </a:rPr>
              <a:t>dür.</a:t>
            </a:r>
            <a:endParaRPr sz="1537" dirty="0">
              <a:latin typeface="Arial"/>
              <a:cs typeface="Arial"/>
            </a:endParaRPr>
          </a:p>
          <a:p>
            <a:pPr algn="just">
              <a:spcBef>
                <a:spcPts val="7"/>
              </a:spcBef>
            </a:pPr>
            <a:endParaRPr sz="1816" dirty="0">
              <a:latin typeface="Arial"/>
              <a:cs typeface="Arial"/>
            </a:endParaRPr>
          </a:p>
          <a:p>
            <a:pPr marL="6258007" marR="7096" algn="just">
              <a:lnSpc>
                <a:spcPct val="113599"/>
              </a:lnSpc>
              <a:spcBef>
                <a:spcPts val="7"/>
              </a:spcBef>
            </a:pP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Bir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yazılım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tek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başına buluş  özelliğine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sahip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değildir, </a:t>
            </a:r>
            <a:r>
              <a:rPr sz="1537" dirty="0">
                <a:solidFill>
                  <a:srgbClr val="005B92"/>
                </a:solidFill>
                <a:latin typeface="Arial"/>
                <a:cs typeface="Arial"/>
              </a:rPr>
              <a:t>o</a:t>
            </a:r>
            <a:r>
              <a:rPr sz="1537" spc="-230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yüzden  yazılımın patenti</a:t>
            </a:r>
            <a:r>
              <a:rPr sz="1537" spc="-105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alınmamaktadır.</a:t>
            </a:r>
            <a:endParaRPr sz="1537" dirty="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sz="1816" dirty="0">
              <a:latin typeface="Arial"/>
              <a:cs typeface="Arial"/>
            </a:endParaRPr>
          </a:p>
          <a:p>
            <a:pPr marL="6258007" marR="24837" algn="just">
              <a:lnSpc>
                <a:spcPct val="113599"/>
              </a:lnSpc>
              <a:spcBef>
                <a:spcPts val="7"/>
              </a:spcBef>
            </a:pP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Ancak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yazılım içinde buluş  niteliğinde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bir bölüm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(örneğin bir  yazılım algoritması) içeriyorsa 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bunun için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patent başvurusu 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yapabilmektedir.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Burada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koru- 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nanın; yazılımın yaptığı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iş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veya 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fikri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değil, kendine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has </a:t>
            </a:r>
            <a:r>
              <a:rPr sz="1537" spc="-21" dirty="0">
                <a:solidFill>
                  <a:srgbClr val="005B92"/>
                </a:solidFill>
                <a:latin typeface="Arial"/>
                <a:cs typeface="Arial"/>
              </a:rPr>
              <a:t>ve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buluş  özelliğindeki </a:t>
            </a:r>
            <a:r>
              <a:rPr sz="1537" spc="-28" dirty="0">
                <a:solidFill>
                  <a:srgbClr val="005B92"/>
                </a:solidFill>
                <a:latin typeface="Arial"/>
                <a:cs typeface="Arial"/>
              </a:rPr>
              <a:t>yapış şekli</a:t>
            </a:r>
            <a:r>
              <a:rPr sz="1537" spc="-224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35" dirty="0">
                <a:solidFill>
                  <a:srgbClr val="005B92"/>
                </a:solidFill>
                <a:latin typeface="Arial"/>
                <a:cs typeface="Arial"/>
              </a:rPr>
              <a:t>olduğuna  dikkat çekmek</a:t>
            </a:r>
            <a:r>
              <a:rPr sz="1537" spc="-98" dirty="0">
                <a:solidFill>
                  <a:srgbClr val="005B92"/>
                </a:solidFill>
                <a:latin typeface="Arial"/>
                <a:cs typeface="Arial"/>
              </a:rPr>
              <a:t> </a:t>
            </a:r>
            <a:r>
              <a:rPr sz="1537" spc="-42" dirty="0">
                <a:solidFill>
                  <a:srgbClr val="005B92"/>
                </a:solidFill>
                <a:latin typeface="Arial"/>
                <a:cs typeface="Arial"/>
              </a:rPr>
              <a:t>gerekmektedir.</a:t>
            </a:r>
            <a:endParaRPr sz="1537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323555" y="7"/>
            <a:ext cx="384074" cy="4161841"/>
            <a:chOff x="7818767" y="5"/>
            <a:chExt cx="274955" cy="2979420"/>
          </a:xfrm>
        </p:grpSpPr>
        <p:sp>
          <p:nvSpPr>
            <p:cNvPr id="10" name="object 10"/>
            <p:cNvSpPr/>
            <p:nvPr/>
          </p:nvSpPr>
          <p:spPr>
            <a:xfrm>
              <a:off x="7836052" y="93052"/>
              <a:ext cx="170649" cy="28732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1" name="object 11"/>
            <p:cNvSpPr/>
            <p:nvPr/>
          </p:nvSpPr>
          <p:spPr>
            <a:xfrm>
              <a:off x="7836052" y="93052"/>
              <a:ext cx="170815" cy="2873375"/>
            </a:xfrm>
            <a:custGeom>
              <a:avLst/>
              <a:gdLst/>
              <a:ahLst/>
              <a:cxnLst/>
              <a:rect l="l" t="t" r="r" b="b"/>
              <a:pathLst>
                <a:path w="170815" h="2873375">
                  <a:moveTo>
                    <a:pt x="0" y="2873298"/>
                  </a:moveTo>
                  <a:lnTo>
                    <a:pt x="170649" y="2873298"/>
                  </a:lnTo>
                </a:path>
                <a:path w="170815" h="2873375">
                  <a:moveTo>
                    <a:pt x="170649" y="0"/>
                  </a:moveTo>
                  <a:lnTo>
                    <a:pt x="0" y="0"/>
                  </a:lnTo>
                  <a:lnTo>
                    <a:pt x="0" y="2873298"/>
                  </a:lnTo>
                </a:path>
              </a:pathLst>
            </a:custGeom>
            <a:ln w="127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2" name="object 12"/>
            <p:cNvSpPr/>
            <p:nvPr/>
          </p:nvSpPr>
          <p:spPr>
            <a:xfrm>
              <a:off x="7835698" y="2941205"/>
              <a:ext cx="171450" cy="38100"/>
            </a:xfrm>
            <a:custGeom>
              <a:avLst/>
              <a:gdLst/>
              <a:ahLst/>
              <a:cxnLst/>
              <a:rect l="l" t="t" r="r" b="b"/>
              <a:pathLst>
                <a:path w="171450" h="38100">
                  <a:moveTo>
                    <a:pt x="0" y="38100"/>
                  </a:moveTo>
                  <a:lnTo>
                    <a:pt x="171004" y="38100"/>
                  </a:lnTo>
                  <a:lnTo>
                    <a:pt x="171004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6705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76200" y="266700"/>
                  </a:moveTo>
                  <a:lnTo>
                    <a:pt x="266700" y="266700"/>
                  </a:lnTo>
                </a:path>
                <a:path w="266700" h="2667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6705" y="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76200" y="266700"/>
                  </a:moveTo>
                  <a:lnTo>
                    <a:pt x="266700" y="266700"/>
                  </a:lnTo>
                </a:path>
                <a:path w="266700" h="266700">
                  <a:moveTo>
                    <a:pt x="0" y="1905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465800" y="3088050"/>
            <a:ext cx="6102614" cy="5742489"/>
            <a:chOff x="761700" y="2210704"/>
            <a:chExt cx="4368800" cy="4110990"/>
          </a:xfrm>
        </p:grpSpPr>
        <p:sp>
          <p:nvSpPr>
            <p:cNvPr id="16" name="object 16"/>
            <p:cNvSpPr/>
            <p:nvPr/>
          </p:nvSpPr>
          <p:spPr>
            <a:xfrm>
              <a:off x="1051953" y="2719425"/>
              <a:ext cx="3534410" cy="3197225"/>
            </a:xfrm>
            <a:custGeom>
              <a:avLst/>
              <a:gdLst/>
              <a:ahLst/>
              <a:cxnLst/>
              <a:rect l="l" t="t" r="r" b="b"/>
              <a:pathLst>
                <a:path w="3534410" h="3197225">
                  <a:moveTo>
                    <a:pt x="8724" y="1448358"/>
                  </a:moveTo>
                  <a:lnTo>
                    <a:pt x="8623" y="1422552"/>
                  </a:lnTo>
                  <a:lnTo>
                    <a:pt x="0" y="1422527"/>
                  </a:lnTo>
                  <a:lnTo>
                    <a:pt x="101" y="1448460"/>
                  </a:lnTo>
                  <a:lnTo>
                    <a:pt x="8724" y="1448358"/>
                  </a:lnTo>
                  <a:close/>
                </a:path>
                <a:path w="3534410" h="3197225">
                  <a:moveTo>
                    <a:pt x="9550" y="1370965"/>
                  </a:moveTo>
                  <a:lnTo>
                    <a:pt x="927" y="1370698"/>
                  </a:lnTo>
                  <a:lnTo>
                    <a:pt x="546" y="1383855"/>
                  </a:lnTo>
                  <a:lnTo>
                    <a:pt x="279" y="1396606"/>
                  </a:lnTo>
                  <a:lnTo>
                    <a:pt x="8890" y="1396758"/>
                  </a:lnTo>
                  <a:lnTo>
                    <a:pt x="9182" y="1383639"/>
                  </a:lnTo>
                  <a:lnTo>
                    <a:pt x="9550" y="1370965"/>
                  </a:lnTo>
                  <a:close/>
                </a:path>
                <a:path w="3534410" h="3197225">
                  <a:moveTo>
                    <a:pt x="10071" y="1499933"/>
                  </a:moveTo>
                  <a:lnTo>
                    <a:pt x="9588" y="1487043"/>
                  </a:lnTo>
                  <a:lnTo>
                    <a:pt x="9207" y="1474152"/>
                  </a:lnTo>
                  <a:lnTo>
                    <a:pt x="584" y="1474381"/>
                  </a:lnTo>
                  <a:lnTo>
                    <a:pt x="965" y="1487335"/>
                  </a:lnTo>
                  <a:lnTo>
                    <a:pt x="1460" y="1500289"/>
                  </a:lnTo>
                  <a:lnTo>
                    <a:pt x="10071" y="1499933"/>
                  </a:lnTo>
                  <a:close/>
                </a:path>
                <a:path w="3534410" h="3197225">
                  <a:moveTo>
                    <a:pt x="11988" y="1319441"/>
                  </a:moveTo>
                  <a:lnTo>
                    <a:pt x="3378" y="1318895"/>
                  </a:lnTo>
                  <a:lnTo>
                    <a:pt x="2590" y="1332318"/>
                  </a:lnTo>
                  <a:lnTo>
                    <a:pt x="1955" y="1344777"/>
                  </a:lnTo>
                  <a:lnTo>
                    <a:pt x="10579" y="1345196"/>
                  </a:lnTo>
                  <a:lnTo>
                    <a:pt x="11252" y="1331836"/>
                  </a:lnTo>
                  <a:lnTo>
                    <a:pt x="11988" y="1319441"/>
                  </a:lnTo>
                  <a:close/>
                </a:path>
                <a:path w="3534410" h="3197225">
                  <a:moveTo>
                    <a:pt x="12915" y="1551432"/>
                  </a:moveTo>
                  <a:lnTo>
                    <a:pt x="12065" y="1538566"/>
                  </a:lnTo>
                  <a:lnTo>
                    <a:pt x="11303" y="1525701"/>
                  </a:lnTo>
                  <a:lnTo>
                    <a:pt x="2692" y="1526171"/>
                  </a:lnTo>
                  <a:lnTo>
                    <a:pt x="3454" y="1539113"/>
                  </a:lnTo>
                  <a:lnTo>
                    <a:pt x="4318" y="1552028"/>
                  </a:lnTo>
                  <a:lnTo>
                    <a:pt x="12915" y="1551432"/>
                  </a:lnTo>
                  <a:close/>
                </a:path>
                <a:path w="3534410" h="3197225">
                  <a:moveTo>
                    <a:pt x="15925" y="1268006"/>
                  </a:moveTo>
                  <a:lnTo>
                    <a:pt x="7353" y="1267218"/>
                  </a:lnTo>
                  <a:lnTo>
                    <a:pt x="6756" y="1273670"/>
                  </a:lnTo>
                  <a:lnTo>
                    <a:pt x="6146" y="1280845"/>
                  </a:lnTo>
                  <a:lnTo>
                    <a:pt x="5168" y="1293037"/>
                  </a:lnTo>
                  <a:lnTo>
                    <a:pt x="13766" y="1293698"/>
                  </a:lnTo>
                  <a:lnTo>
                    <a:pt x="14859" y="1280121"/>
                  </a:lnTo>
                  <a:lnTo>
                    <a:pt x="15925" y="1268006"/>
                  </a:lnTo>
                  <a:close/>
                </a:path>
                <a:path w="3534410" h="3197225">
                  <a:moveTo>
                    <a:pt x="17272" y="1602828"/>
                  </a:moveTo>
                  <a:lnTo>
                    <a:pt x="16040" y="1589989"/>
                  </a:lnTo>
                  <a:lnTo>
                    <a:pt x="14909" y="1577149"/>
                  </a:lnTo>
                  <a:lnTo>
                    <a:pt x="6324" y="1577873"/>
                  </a:lnTo>
                  <a:lnTo>
                    <a:pt x="7454" y="1590789"/>
                  </a:lnTo>
                  <a:lnTo>
                    <a:pt x="8064" y="1597240"/>
                  </a:lnTo>
                  <a:lnTo>
                    <a:pt x="8699" y="1603692"/>
                  </a:lnTo>
                  <a:lnTo>
                    <a:pt x="17272" y="1602828"/>
                  </a:lnTo>
                  <a:close/>
                </a:path>
                <a:path w="3534410" h="3197225">
                  <a:moveTo>
                    <a:pt x="21399" y="1216710"/>
                  </a:moveTo>
                  <a:lnTo>
                    <a:pt x="12839" y="1215669"/>
                  </a:lnTo>
                  <a:lnTo>
                    <a:pt x="11214" y="1229512"/>
                  </a:lnTo>
                  <a:lnTo>
                    <a:pt x="9906" y="1241425"/>
                  </a:lnTo>
                  <a:lnTo>
                    <a:pt x="18478" y="1242326"/>
                  </a:lnTo>
                  <a:lnTo>
                    <a:pt x="20002" y="1228534"/>
                  </a:lnTo>
                  <a:lnTo>
                    <a:pt x="21399" y="1216710"/>
                  </a:lnTo>
                  <a:close/>
                </a:path>
                <a:path w="3534410" h="3197225">
                  <a:moveTo>
                    <a:pt x="23126" y="1654086"/>
                  </a:moveTo>
                  <a:lnTo>
                    <a:pt x="21526" y="1641284"/>
                  </a:lnTo>
                  <a:lnTo>
                    <a:pt x="20015" y="1628482"/>
                  </a:lnTo>
                  <a:lnTo>
                    <a:pt x="11442" y="1629460"/>
                  </a:lnTo>
                  <a:lnTo>
                    <a:pt x="12966" y="1642325"/>
                  </a:lnTo>
                  <a:lnTo>
                    <a:pt x="14579" y="1655191"/>
                  </a:lnTo>
                  <a:lnTo>
                    <a:pt x="23126" y="1654086"/>
                  </a:lnTo>
                  <a:close/>
                </a:path>
                <a:path w="3534410" h="3197225">
                  <a:moveTo>
                    <a:pt x="28371" y="1165606"/>
                  </a:moveTo>
                  <a:lnTo>
                    <a:pt x="19837" y="1164310"/>
                  </a:lnTo>
                  <a:lnTo>
                    <a:pt x="17945" y="1177124"/>
                  </a:lnTo>
                  <a:lnTo>
                    <a:pt x="17030" y="1183538"/>
                  </a:lnTo>
                  <a:lnTo>
                    <a:pt x="16154" y="1189964"/>
                  </a:lnTo>
                  <a:lnTo>
                    <a:pt x="24701" y="1191120"/>
                  </a:lnTo>
                  <a:lnTo>
                    <a:pt x="26479" y="1178356"/>
                  </a:lnTo>
                  <a:lnTo>
                    <a:pt x="27406" y="1171981"/>
                  </a:lnTo>
                  <a:lnTo>
                    <a:pt x="28371" y="1165606"/>
                  </a:lnTo>
                  <a:close/>
                </a:path>
                <a:path w="3534410" h="3197225">
                  <a:moveTo>
                    <a:pt x="30480" y="1705165"/>
                  </a:moveTo>
                  <a:lnTo>
                    <a:pt x="28498" y="1692414"/>
                  </a:lnTo>
                  <a:lnTo>
                    <a:pt x="27546" y="1686039"/>
                  </a:lnTo>
                  <a:lnTo>
                    <a:pt x="26619" y="1679651"/>
                  </a:lnTo>
                  <a:lnTo>
                    <a:pt x="18084" y="1680883"/>
                  </a:lnTo>
                  <a:lnTo>
                    <a:pt x="19011" y="1687296"/>
                  </a:lnTo>
                  <a:lnTo>
                    <a:pt x="19964" y="1693697"/>
                  </a:lnTo>
                  <a:lnTo>
                    <a:pt x="21958" y="1706511"/>
                  </a:lnTo>
                  <a:lnTo>
                    <a:pt x="30480" y="1705165"/>
                  </a:lnTo>
                  <a:close/>
                </a:path>
                <a:path w="3534410" h="3197225">
                  <a:moveTo>
                    <a:pt x="36842" y="1114717"/>
                  </a:moveTo>
                  <a:lnTo>
                    <a:pt x="28359" y="1113180"/>
                  </a:lnTo>
                  <a:lnTo>
                    <a:pt x="26073" y="1125943"/>
                  </a:lnTo>
                  <a:lnTo>
                    <a:pt x="24980" y="1132319"/>
                  </a:lnTo>
                  <a:lnTo>
                    <a:pt x="23914" y="1138707"/>
                  </a:lnTo>
                  <a:lnTo>
                    <a:pt x="32423" y="1140142"/>
                  </a:lnTo>
                  <a:lnTo>
                    <a:pt x="34582" y="1127417"/>
                  </a:lnTo>
                  <a:lnTo>
                    <a:pt x="36842" y="1114717"/>
                  </a:lnTo>
                  <a:close/>
                </a:path>
                <a:path w="3534410" h="3197225">
                  <a:moveTo>
                    <a:pt x="39319" y="1756003"/>
                  </a:moveTo>
                  <a:lnTo>
                    <a:pt x="36957" y="1743303"/>
                  </a:lnTo>
                  <a:lnTo>
                    <a:pt x="34709" y="1730616"/>
                  </a:lnTo>
                  <a:lnTo>
                    <a:pt x="26212" y="1732089"/>
                  </a:lnTo>
                  <a:lnTo>
                    <a:pt x="28473" y="1744853"/>
                  </a:lnTo>
                  <a:lnTo>
                    <a:pt x="30835" y="1757603"/>
                  </a:lnTo>
                  <a:lnTo>
                    <a:pt x="39319" y="1756003"/>
                  </a:lnTo>
                  <a:close/>
                </a:path>
                <a:path w="3534410" h="3197225">
                  <a:moveTo>
                    <a:pt x="46812" y="1064120"/>
                  </a:moveTo>
                  <a:lnTo>
                    <a:pt x="38379" y="1062342"/>
                  </a:lnTo>
                  <a:lnTo>
                    <a:pt x="37033" y="1068679"/>
                  </a:lnTo>
                  <a:lnTo>
                    <a:pt x="35725" y="1075029"/>
                  </a:lnTo>
                  <a:lnTo>
                    <a:pt x="33185" y="1087716"/>
                  </a:lnTo>
                  <a:lnTo>
                    <a:pt x="41643" y="1089393"/>
                  </a:lnTo>
                  <a:lnTo>
                    <a:pt x="44183" y="1076756"/>
                  </a:lnTo>
                  <a:lnTo>
                    <a:pt x="46812" y="1064120"/>
                  </a:lnTo>
                  <a:close/>
                </a:path>
                <a:path w="3534410" h="3197225">
                  <a:moveTo>
                    <a:pt x="49631" y="1806562"/>
                  </a:moveTo>
                  <a:lnTo>
                    <a:pt x="46913" y="1793951"/>
                  </a:lnTo>
                  <a:lnTo>
                    <a:pt x="44284" y="1781327"/>
                  </a:lnTo>
                  <a:lnTo>
                    <a:pt x="35839" y="1783041"/>
                  </a:lnTo>
                  <a:lnTo>
                    <a:pt x="38468" y="1795729"/>
                  </a:lnTo>
                  <a:lnTo>
                    <a:pt x="41211" y="1808416"/>
                  </a:lnTo>
                  <a:lnTo>
                    <a:pt x="49631" y="1806562"/>
                  </a:lnTo>
                  <a:close/>
                </a:path>
                <a:path w="3534410" h="3197225">
                  <a:moveTo>
                    <a:pt x="58267" y="1013853"/>
                  </a:moveTo>
                  <a:lnTo>
                    <a:pt x="49885" y="1011821"/>
                  </a:lnTo>
                  <a:lnTo>
                    <a:pt x="46863" y="1024407"/>
                  </a:lnTo>
                  <a:lnTo>
                    <a:pt x="43942" y="1037031"/>
                  </a:lnTo>
                  <a:lnTo>
                    <a:pt x="52349" y="1038948"/>
                  </a:lnTo>
                  <a:lnTo>
                    <a:pt x="55257" y="1026388"/>
                  </a:lnTo>
                  <a:lnTo>
                    <a:pt x="58267" y="1013853"/>
                  </a:lnTo>
                  <a:close/>
                </a:path>
                <a:path w="3534410" h="3197225">
                  <a:moveTo>
                    <a:pt x="61429" y="1856816"/>
                  </a:moveTo>
                  <a:lnTo>
                    <a:pt x="58331" y="1844281"/>
                  </a:lnTo>
                  <a:lnTo>
                    <a:pt x="55333" y="1831733"/>
                  </a:lnTo>
                  <a:lnTo>
                    <a:pt x="46951" y="1833702"/>
                  </a:lnTo>
                  <a:lnTo>
                    <a:pt x="49949" y="1846313"/>
                  </a:lnTo>
                  <a:lnTo>
                    <a:pt x="53047" y="1858911"/>
                  </a:lnTo>
                  <a:lnTo>
                    <a:pt x="61429" y="1856816"/>
                  </a:lnTo>
                  <a:close/>
                </a:path>
                <a:path w="3534410" h="3197225">
                  <a:moveTo>
                    <a:pt x="71208" y="963942"/>
                  </a:moveTo>
                  <a:lnTo>
                    <a:pt x="62890" y="961656"/>
                  </a:lnTo>
                  <a:lnTo>
                    <a:pt x="59499" y="974153"/>
                  </a:lnTo>
                  <a:lnTo>
                    <a:pt x="57835" y="980414"/>
                  </a:lnTo>
                  <a:lnTo>
                    <a:pt x="56210" y="986688"/>
                  </a:lnTo>
                  <a:lnTo>
                    <a:pt x="64554" y="988847"/>
                  </a:lnTo>
                  <a:lnTo>
                    <a:pt x="67830" y="976376"/>
                  </a:lnTo>
                  <a:lnTo>
                    <a:pt x="69507" y="970153"/>
                  </a:lnTo>
                  <a:lnTo>
                    <a:pt x="71208" y="963942"/>
                  </a:lnTo>
                  <a:close/>
                </a:path>
                <a:path w="3534410" h="3197225">
                  <a:moveTo>
                    <a:pt x="74676" y="1906714"/>
                  </a:moveTo>
                  <a:lnTo>
                    <a:pt x="72936" y="1900491"/>
                  </a:lnTo>
                  <a:lnTo>
                    <a:pt x="69532" y="1888045"/>
                  </a:lnTo>
                  <a:lnTo>
                    <a:pt x="67868" y="1881809"/>
                  </a:lnTo>
                  <a:lnTo>
                    <a:pt x="59524" y="1884032"/>
                  </a:lnTo>
                  <a:lnTo>
                    <a:pt x="62890" y="1896541"/>
                  </a:lnTo>
                  <a:lnTo>
                    <a:pt x="64617" y="1902790"/>
                  </a:lnTo>
                  <a:lnTo>
                    <a:pt x="66370" y="1909051"/>
                  </a:lnTo>
                  <a:lnTo>
                    <a:pt x="74676" y="1906714"/>
                  </a:lnTo>
                  <a:close/>
                </a:path>
                <a:path w="3534410" h="3197225">
                  <a:moveTo>
                    <a:pt x="85610" y="914438"/>
                  </a:moveTo>
                  <a:lnTo>
                    <a:pt x="69951" y="936726"/>
                  </a:lnTo>
                  <a:lnTo>
                    <a:pt x="78232" y="939139"/>
                  </a:lnTo>
                  <a:lnTo>
                    <a:pt x="81876" y="926769"/>
                  </a:lnTo>
                  <a:lnTo>
                    <a:pt x="85610" y="914438"/>
                  </a:lnTo>
                  <a:close/>
                </a:path>
                <a:path w="3534410" h="3197225">
                  <a:moveTo>
                    <a:pt x="89382" y="1956206"/>
                  </a:moveTo>
                  <a:lnTo>
                    <a:pt x="85559" y="1943862"/>
                  </a:lnTo>
                  <a:lnTo>
                    <a:pt x="83680" y="1937689"/>
                  </a:lnTo>
                  <a:lnTo>
                    <a:pt x="81838" y="1931504"/>
                  </a:lnTo>
                  <a:lnTo>
                    <a:pt x="73571" y="1933968"/>
                  </a:lnTo>
                  <a:lnTo>
                    <a:pt x="77304" y="1946376"/>
                  </a:lnTo>
                  <a:lnTo>
                    <a:pt x="81153" y="1958784"/>
                  </a:lnTo>
                  <a:lnTo>
                    <a:pt x="89382" y="1956206"/>
                  </a:lnTo>
                  <a:close/>
                </a:path>
                <a:path w="3534410" h="3197225">
                  <a:moveTo>
                    <a:pt x="101473" y="865390"/>
                  </a:moveTo>
                  <a:lnTo>
                    <a:pt x="93306" y="862609"/>
                  </a:lnTo>
                  <a:lnTo>
                    <a:pt x="91224" y="868743"/>
                  </a:lnTo>
                  <a:lnTo>
                    <a:pt x="87160" y="881049"/>
                  </a:lnTo>
                  <a:lnTo>
                    <a:pt x="85166" y="887209"/>
                  </a:lnTo>
                  <a:lnTo>
                    <a:pt x="93357" y="889850"/>
                  </a:lnTo>
                  <a:lnTo>
                    <a:pt x="97358" y="877608"/>
                  </a:lnTo>
                  <a:lnTo>
                    <a:pt x="101473" y="865390"/>
                  </a:lnTo>
                  <a:close/>
                </a:path>
                <a:path w="3534410" h="3197225">
                  <a:moveTo>
                    <a:pt x="105524" y="2005241"/>
                  </a:moveTo>
                  <a:lnTo>
                    <a:pt x="101346" y="1993023"/>
                  </a:lnTo>
                  <a:lnTo>
                    <a:pt x="97269" y="1980780"/>
                  </a:lnTo>
                  <a:lnTo>
                    <a:pt x="89077" y="1983486"/>
                  </a:lnTo>
                  <a:lnTo>
                    <a:pt x="93179" y="1995779"/>
                  </a:lnTo>
                  <a:lnTo>
                    <a:pt x="97370" y="2008060"/>
                  </a:lnTo>
                  <a:lnTo>
                    <a:pt x="105524" y="2005241"/>
                  </a:lnTo>
                  <a:close/>
                </a:path>
                <a:path w="3534410" h="3197225">
                  <a:moveTo>
                    <a:pt x="118783" y="816838"/>
                  </a:moveTo>
                  <a:lnTo>
                    <a:pt x="110693" y="813816"/>
                  </a:lnTo>
                  <a:lnTo>
                    <a:pt x="106210" y="825969"/>
                  </a:lnTo>
                  <a:lnTo>
                    <a:pt x="104000" y="832065"/>
                  </a:lnTo>
                  <a:lnTo>
                    <a:pt x="101828" y="838161"/>
                  </a:lnTo>
                  <a:lnTo>
                    <a:pt x="109943" y="841057"/>
                  </a:lnTo>
                  <a:lnTo>
                    <a:pt x="114312" y="828929"/>
                  </a:lnTo>
                  <a:lnTo>
                    <a:pt x="118783" y="816838"/>
                  </a:lnTo>
                  <a:close/>
                </a:path>
                <a:path w="3534410" h="3197225">
                  <a:moveTo>
                    <a:pt x="123101" y="2053805"/>
                  </a:moveTo>
                  <a:lnTo>
                    <a:pt x="120815" y="2047760"/>
                  </a:lnTo>
                  <a:lnTo>
                    <a:pt x="118554" y="2041715"/>
                  </a:lnTo>
                  <a:lnTo>
                    <a:pt x="116332" y="2035657"/>
                  </a:lnTo>
                  <a:lnTo>
                    <a:pt x="114134" y="2029587"/>
                  </a:lnTo>
                  <a:lnTo>
                    <a:pt x="106019" y="2032533"/>
                  </a:lnTo>
                  <a:lnTo>
                    <a:pt x="110477" y="2044700"/>
                  </a:lnTo>
                  <a:lnTo>
                    <a:pt x="115036" y="2056866"/>
                  </a:lnTo>
                  <a:lnTo>
                    <a:pt x="123101" y="2053805"/>
                  </a:lnTo>
                  <a:close/>
                </a:path>
                <a:path w="3534410" h="3197225">
                  <a:moveTo>
                    <a:pt x="137502" y="768819"/>
                  </a:moveTo>
                  <a:lnTo>
                    <a:pt x="129514" y="765568"/>
                  </a:lnTo>
                  <a:lnTo>
                    <a:pt x="124675" y="777582"/>
                  </a:lnTo>
                  <a:lnTo>
                    <a:pt x="119926" y="789622"/>
                  </a:lnTo>
                  <a:lnTo>
                    <a:pt x="127965" y="792759"/>
                  </a:lnTo>
                  <a:lnTo>
                    <a:pt x="132676" y="780770"/>
                  </a:lnTo>
                  <a:lnTo>
                    <a:pt x="137502" y="768819"/>
                  </a:lnTo>
                  <a:close/>
                </a:path>
                <a:path w="3534410" h="3197225">
                  <a:moveTo>
                    <a:pt x="142100" y="2101837"/>
                  </a:moveTo>
                  <a:lnTo>
                    <a:pt x="139636" y="2095855"/>
                  </a:lnTo>
                  <a:lnTo>
                    <a:pt x="137210" y="2089873"/>
                  </a:lnTo>
                  <a:lnTo>
                    <a:pt x="132422" y="2077885"/>
                  </a:lnTo>
                  <a:lnTo>
                    <a:pt x="124396" y="2081060"/>
                  </a:lnTo>
                  <a:lnTo>
                    <a:pt x="129209" y="2093112"/>
                  </a:lnTo>
                  <a:lnTo>
                    <a:pt x="134124" y="2105126"/>
                  </a:lnTo>
                  <a:lnTo>
                    <a:pt x="142100" y="2101837"/>
                  </a:lnTo>
                  <a:close/>
                </a:path>
                <a:path w="3534410" h="3197225">
                  <a:moveTo>
                    <a:pt x="157632" y="721385"/>
                  </a:moveTo>
                  <a:lnTo>
                    <a:pt x="149745" y="717905"/>
                  </a:lnTo>
                  <a:lnTo>
                    <a:pt x="144551" y="729767"/>
                  </a:lnTo>
                  <a:lnTo>
                    <a:pt x="139446" y="741667"/>
                  </a:lnTo>
                  <a:lnTo>
                    <a:pt x="147396" y="745020"/>
                  </a:lnTo>
                  <a:lnTo>
                    <a:pt x="152463" y="733183"/>
                  </a:lnTo>
                  <a:lnTo>
                    <a:pt x="155028" y="727278"/>
                  </a:lnTo>
                  <a:lnTo>
                    <a:pt x="157632" y="721385"/>
                  </a:lnTo>
                  <a:close/>
                </a:path>
                <a:path w="3534410" h="3197225">
                  <a:moveTo>
                    <a:pt x="162483" y="2149297"/>
                  </a:moveTo>
                  <a:lnTo>
                    <a:pt x="159854" y="2143391"/>
                  </a:lnTo>
                  <a:lnTo>
                    <a:pt x="157251" y="2137486"/>
                  </a:lnTo>
                  <a:lnTo>
                    <a:pt x="154673" y="2131555"/>
                  </a:lnTo>
                  <a:lnTo>
                    <a:pt x="152120" y="2125637"/>
                  </a:lnTo>
                  <a:lnTo>
                    <a:pt x="144195" y="2129053"/>
                  </a:lnTo>
                  <a:lnTo>
                    <a:pt x="149352" y="2140940"/>
                  </a:lnTo>
                  <a:lnTo>
                    <a:pt x="154609" y="2152815"/>
                  </a:lnTo>
                  <a:lnTo>
                    <a:pt x="162483" y="2149297"/>
                  </a:lnTo>
                  <a:close/>
                </a:path>
                <a:path w="3534410" h="3197225">
                  <a:moveTo>
                    <a:pt x="179146" y="674560"/>
                  </a:moveTo>
                  <a:lnTo>
                    <a:pt x="171361" y="670839"/>
                  </a:lnTo>
                  <a:lnTo>
                    <a:pt x="165811" y="682548"/>
                  </a:lnTo>
                  <a:lnTo>
                    <a:pt x="163080" y="688416"/>
                  </a:lnTo>
                  <a:lnTo>
                    <a:pt x="160375" y="694296"/>
                  </a:lnTo>
                  <a:lnTo>
                    <a:pt x="168211" y="697890"/>
                  </a:lnTo>
                  <a:lnTo>
                    <a:pt x="173621" y="686206"/>
                  </a:lnTo>
                  <a:lnTo>
                    <a:pt x="179146" y="674560"/>
                  </a:lnTo>
                  <a:close/>
                </a:path>
                <a:path w="3534410" h="3197225">
                  <a:moveTo>
                    <a:pt x="184264" y="2196147"/>
                  </a:moveTo>
                  <a:lnTo>
                    <a:pt x="178689" y="2184489"/>
                  </a:lnTo>
                  <a:lnTo>
                    <a:pt x="173202" y="2172805"/>
                  </a:lnTo>
                  <a:lnTo>
                    <a:pt x="165379" y="2176437"/>
                  </a:lnTo>
                  <a:lnTo>
                    <a:pt x="170891" y="2188172"/>
                  </a:lnTo>
                  <a:lnTo>
                    <a:pt x="176504" y="2199894"/>
                  </a:lnTo>
                  <a:lnTo>
                    <a:pt x="184264" y="2196147"/>
                  </a:lnTo>
                  <a:close/>
                </a:path>
                <a:path w="3534410" h="3197225">
                  <a:moveTo>
                    <a:pt x="202006" y="628396"/>
                  </a:moveTo>
                  <a:lnTo>
                    <a:pt x="194335" y="624459"/>
                  </a:lnTo>
                  <a:lnTo>
                    <a:pt x="191376" y="630212"/>
                  </a:lnTo>
                  <a:lnTo>
                    <a:pt x="188455" y="635990"/>
                  </a:lnTo>
                  <a:lnTo>
                    <a:pt x="182676" y="647560"/>
                  </a:lnTo>
                  <a:lnTo>
                    <a:pt x="190398" y="651383"/>
                  </a:lnTo>
                  <a:lnTo>
                    <a:pt x="196151" y="639876"/>
                  </a:lnTo>
                  <a:lnTo>
                    <a:pt x="202006" y="628396"/>
                  </a:lnTo>
                  <a:close/>
                </a:path>
                <a:path w="3534410" h="3197225">
                  <a:moveTo>
                    <a:pt x="207416" y="2242337"/>
                  </a:moveTo>
                  <a:lnTo>
                    <a:pt x="201498" y="2230844"/>
                  </a:lnTo>
                  <a:lnTo>
                    <a:pt x="195668" y="2219325"/>
                  </a:lnTo>
                  <a:lnTo>
                    <a:pt x="187960" y="2223185"/>
                  </a:lnTo>
                  <a:lnTo>
                    <a:pt x="190868" y="2228977"/>
                  </a:lnTo>
                  <a:lnTo>
                    <a:pt x="193814" y="2234768"/>
                  </a:lnTo>
                  <a:lnTo>
                    <a:pt x="196773" y="2240534"/>
                  </a:lnTo>
                  <a:lnTo>
                    <a:pt x="199771" y="2246312"/>
                  </a:lnTo>
                  <a:lnTo>
                    <a:pt x="207416" y="2242337"/>
                  </a:lnTo>
                  <a:close/>
                </a:path>
                <a:path w="3534410" h="3197225">
                  <a:moveTo>
                    <a:pt x="226212" y="582917"/>
                  </a:moveTo>
                  <a:lnTo>
                    <a:pt x="218668" y="578764"/>
                  </a:lnTo>
                  <a:lnTo>
                    <a:pt x="215544" y="584428"/>
                  </a:lnTo>
                  <a:lnTo>
                    <a:pt x="212445" y="590118"/>
                  </a:lnTo>
                  <a:lnTo>
                    <a:pt x="206336" y="601522"/>
                  </a:lnTo>
                  <a:lnTo>
                    <a:pt x="213944" y="605574"/>
                  </a:lnTo>
                  <a:lnTo>
                    <a:pt x="220040" y="594233"/>
                  </a:lnTo>
                  <a:lnTo>
                    <a:pt x="226212" y="582917"/>
                  </a:lnTo>
                  <a:close/>
                </a:path>
                <a:path w="3534410" h="3197225">
                  <a:moveTo>
                    <a:pt x="231927" y="2287828"/>
                  </a:moveTo>
                  <a:lnTo>
                    <a:pt x="225666" y="2276513"/>
                  </a:lnTo>
                  <a:lnTo>
                    <a:pt x="222567" y="2270849"/>
                  </a:lnTo>
                  <a:lnTo>
                    <a:pt x="219506" y="2265172"/>
                  </a:lnTo>
                  <a:lnTo>
                    <a:pt x="211912" y="2269261"/>
                  </a:lnTo>
                  <a:lnTo>
                    <a:pt x="214998" y="2274963"/>
                  </a:lnTo>
                  <a:lnTo>
                    <a:pt x="221234" y="2286343"/>
                  </a:lnTo>
                  <a:lnTo>
                    <a:pt x="224396" y="2292032"/>
                  </a:lnTo>
                  <a:lnTo>
                    <a:pt x="231927" y="2287828"/>
                  </a:lnTo>
                  <a:close/>
                </a:path>
                <a:path w="3534410" h="3197225">
                  <a:moveTo>
                    <a:pt x="251752" y="538149"/>
                  </a:moveTo>
                  <a:lnTo>
                    <a:pt x="244322" y="533768"/>
                  </a:lnTo>
                  <a:lnTo>
                    <a:pt x="241033" y="539356"/>
                  </a:lnTo>
                  <a:lnTo>
                    <a:pt x="234530" y="550570"/>
                  </a:lnTo>
                  <a:lnTo>
                    <a:pt x="231317" y="556196"/>
                  </a:lnTo>
                  <a:lnTo>
                    <a:pt x="238810" y="560463"/>
                  </a:lnTo>
                  <a:lnTo>
                    <a:pt x="245224" y="549275"/>
                  </a:lnTo>
                  <a:lnTo>
                    <a:pt x="248475" y="543712"/>
                  </a:lnTo>
                  <a:lnTo>
                    <a:pt x="251752" y="538149"/>
                  </a:lnTo>
                  <a:close/>
                </a:path>
                <a:path w="3534410" h="3197225">
                  <a:moveTo>
                    <a:pt x="257771" y="2332596"/>
                  </a:moveTo>
                  <a:lnTo>
                    <a:pt x="251180" y="2321471"/>
                  </a:lnTo>
                  <a:lnTo>
                    <a:pt x="247916" y="2315883"/>
                  </a:lnTo>
                  <a:lnTo>
                    <a:pt x="244690" y="2310307"/>
                  </a:lnTo>
                  <a:lnTo>
                    <a:pt x="237210" y="2314625"/>
                  </a:lnTo>
                  <a:lnTo>
                    <a:pt x="240461" y="2320239"/>
                  </a:lnTo>
                  <a:lnTo>
                    <a:pt x="247040" y="2331428"/>
                  </a:lnTo>
                  <a:lnTo>
                    <a:pt x="250367" y="2337016"/>
                  </a:lnTo>
                  <a:lnTo>
                    <a:pt x="257771" y="2332596"/>
                  </a:lnTo>
                  <a:close/>
                </a:path>
                <a:path w="3534410" h="3197225">
                  <a:moveTo>
                    <a:pt x="271830" y="504888"/>
                  </a:moveTo>
                  <a:lnTo>
                    <a:pt x="264502" y="500354"/>
                  </a:lnTo>
                  <a:lnTo>
                    <a:pt x="257708" y="511403"/>
                  </a:lnTo>
                  <a:lnTo>
                    <a:pt x="265074" y="515899"/>
                  </a:lnTo>
                  <a:lnTo>
                    <a:pt x="271830" y="504888"/>
                  </a:lnTo>
                  <a:close/>
                </a:path>
                <a:path w="3534410" h="3197225">
                  <a:moveTo>
                    <a:pt x="284924" y="2376576"/>
                  </a:moveTo>
                  <a:lnTo>
                    <a:pt x="278003" y="2365641"/>
                  </a:lnTo>
                  <a:lnTo>
                    <a:pt x="271183" y="2354681"/>
                  </a:lnTo>
                  <a:lnTo>
                    <a:pt x="263842" y="2359215"/>
                  </a:lnTo>
                  <a:lnTo>
                    <a:pt x="270700" y="2370239"/>
                  </a:lnTo>
                  <a:lnTo>
                    <a:pt x="274154" y="2375738"/>
                  </a:lnTo>
                  <a:lnTo>
                    <a:pt x="277647" y="2381224"/>
                  </a:lnTo>
                  <a:lnTo>
                    <a:pt x="284924" y="2376576"/>
                  </a:lnTo>
                  <a:close/>
                </a:path>
                <a:path w="3534410" h="3197225">
                  <a:moveTo>
                    <a:pt x="313372" y="2419756"/>
                  </a:moveTo>
                  <a:lnTo>
                    <a:pt x="306133" y="2409037"/>
                  </a:lnTo>
                  <a:lnTo>
                    <a:pt x="298983" y="2398280"/>
                  </a:lnTo>
                  <a:lnTo>
                    <a:pt x="291782" y="2403030"/>
                  </a:lnTo>
                  <a:lnTo>
                    <a:pt x="295363" y="2408440"/>
                  </a:lnTo>
                  <a:lnTo>
                    <a:pt x="302590" y="2419223"/>
                  </a:lnTo>
                  <a:lnTo>
                    <a:pt x="306247" y="2424607"/>
                  </a:lnTo>
                  <a:lnTo>
                    <a:pt x="313372" y="2419756"/>
                  </a:lnTo>
                  <a:close/>
                </a:path>
                <a:path w="3534410" h="3197225">
                  <a:moveTo>
                    <a:pt x="343077" y="2462072"/>
                  </a:moveTo>
                  <a:lnTo>
                    <a:pt x="335546" y="2451570"/>
                  </a:lnTo>
                  <a:lnTo>
                    <a:pt x="328079" y="2441029"/>
                  </a:lnTo>
                  <a:lnTo>
                    <a:pt x="321017" y="2445982"/>
                  </a:lnTo>
                  <a:lnTo>
                    <a:pt x="328523" y="2456573"/>
                  </a:lnTo>
                  <a:lnTo>
                    <a:pt x="336105" y="2467140"/>
                  </a:lnTo>
                  <a:lnTo>
                    <a:pt x="343077" y="2462072"/>
                  </a:lnTo>
                  <a:close/>
                </a:path>
                <a:path w="3534410" h="3197225">
                  <a:moveTo>
                    <a:pt x="374065" y="2503513"/>
                  </a:moveTo>
                  <a:lnTo>
                    <a:pt x="366191" y="2493226"/>
                  </a:lnTo>
                  <a:lnTo>
                    <a:pt x="358419" y="2482913"/>
                  </a:lnTo>
                  <a:lnTo>
                    <a:pt x="351510" y="2488069"/>
                  </a:lnTo>
                  <a:lnTo>
                    <a:pt x="359333" y="2498445"/>
                  </a:lnTo>
                  <a:lnTo>
                    <a:pt x="367233" y="2508783"/>
                  </a:lnTo>
                  <a:lnTo>
                    <a:pt x="374065" y="2503513"/>
                  </a:lnTo>
                  <a:close/>
                </a:path>
                <a:path w="3534410" h="3197225">
                  <a:moveTo>
                    <a:pt x="406247" y="2544013"/>
                  </a:moveTo>
                  <a:lnTo>
                    <a:pt x="398081" y="2533967"/>
                  </a:lnTo>
                  <a:lnTo>
                    <a:pt x="390004" y="2523883"/>
                  </a:lnTo>
                  <a:lnTo>
                    <a:pt x="383247" y="2529243"/>
                  </a:lnTo>
                  <a:lnTo>
                    <a:pt x="387286" y="2534323"/>
                  </a:lnTo>
                  <a:lnTo>
                    <a:pt x="395465" y="2544432"/>
                  </a:lnTo>
                  <a:lnTo>
                    <a:pt x="399580" y="2549487"/>
                  </a:lnTo>
                  <a:lnTo>
                    <a:pt x="406247" y="2544013"/>
                  </a:lnTo>
                  <a:close/>
                </a:path>
                <a:path w="3534410" h="3197225">
                  <a:moveTo>
                    <a:pt x="439635" y="2583548"/>
                  </a:moveTo>
                  <a:lnTo>
                    <a:pt x="431177" y="2573756"/>
                  </a:lnTo>
                  <a:lnTo>
                    <a:pt x="422795" y="2563914"/>
                  </a:lnTo>
                  <a:lnTo>
                    <a:pt x="416204" y="2569464"/>
                  </a:lnTo>
                  <a:lnTo>
                    <a:pt x="420395" y="2574417"/>
                  </a:lnTo>
                  <a:lnTo>
                    <a:pt x="424624" y="2579357"/>
                  </a:lnTo>
                  <a:lnTo>
                    <a:pt x="433133" y="2589212"/>
                  </a:lnTo>
                  <a:lnTo>
                    <a:pt x="439635" y="2583548"/>
                  </a:lnTo>
                  <a:close/>
                </a:path>
                <a:path w="3534410" h="3197225">
                  <a:moveTo>
                    <a:pt x="474179" y="2622092"/>
                  </a:moveTo>
                  <a:lnTo>
                    <a:pt x="469798" y="2617330"/>
                  </a:lnTo>
                  <a:lnTo>
                    <a:pt x="461086" y="2607754"/>
                  </a:lnTo>
                  <a:lnTo>
                    <a:pt x="456768" y="2602954"/>
                  </a:lnTo>
                  <a:lnTo>
                    <a:pt x="450342" y="2608707"/>
                  </a:lnTo>
                  <a:lnTo>
                    <a:pt x="454685" y="2613533"/>
                  </a:lnTo>
                  <a:lnTo>
                    <a:pt x="463435" y="2623147"/>
                  </a:lnTo>
                  <a:lnTo>
                    <a:pt x="467855" y="2627947"/>
                  </a:lnTo>
                  <a:lnTo>
                    <a:pt x="474179" y="2622092"/>
                  </a:lnTo>
                  <a:close/>
                </a:path>
                <a:path w="3534410" h="3197225">
                  <a:moveTo>
                    <a:pt x="509879" y="2659608"/>
                  </a:moveTo>
                  <a:lnTo>
                    <a:pt x="500837" y="2650312"/>
                  </a:lnTo>
                  <a:lnTo>
                    <a:pt x="491883" y="2640990"/>
                  </a:lnTo>
                  <a:lnTo>
                    <a:pt x="485648" y="2646921"/>
                  </a:lnTo>
                  <a:lnTo>
                    <a:pt x="490131" y="2651620"/>
                  </a:lnTo>
                  <a:lnTo>
                    <a:pt x="499160" y="2660980"/>
                  </a:lnTo>
                  <a:lnTo>
                    <a:pt x="503707" y="2665641"/>
                  </a:lnTo>
                  <a:lnTo>
                    <a:pt x="509879" y="2659608"/>
                  </a:lnTo>
                  <a:close/>
                </a:path>
                <a:path w="3534410" h="3197225">
                  <a:moveTo>
                    <a:pt x="546658" y="2696045"/>
                  </a:moveTo>
                  <a:lnTo>
                    <a:pt x="537349" y="2687028"/>
                  </a:lnTo>
                  <a:lnTo>
                    <a:pt x="528129" y="2677960"/>
                  </a:lnTo>
                  <a:lnTo>
                    <a:pt x="522058" y="2684081"/>
                  </a:lnTo>
                  <a:lnTo>
                    <a:pt x="526681" y="2688653"/>
                  </a:lnTo>
                  <a:lnTo>
                    <a:pt x="536003" y="2697746"/>
                  </a:lnTo>
                  <a:lnTo>
                    <a:pt x="540689" y="2702268"/>
                  </a:lnTo>
                  <a:lnTo>
                    <a:pt x="546658" y="2696045"/>
                  </a:lnTo>
                  <a:close/>
                </a:path>
                <a:path w="3534410" h="3197225">
                  <a:moveTo>
                    <a:pt x="584530" y="2731401"/>
                  </a:moveTo>
                  <a:lnTo>
                    <a:pt x="574954" y="2722664"/>
                  </a:lnTo>
                  <a:lnTo>
                    <a:pt x="565467" y="2713863"/>
                  </a:lnTo>
                  <a:lnTo>
                    <a:pt x="559587" y="2720175"/>
                  </a:lnTo>
                  <a:lnTo>
                    <a:pt x="569125" y="2729001"/>
                  </a:lnTo>
                  <a:lnTo>
                    <a:pt x="578739" y="2737789"/>
                  </a:lnTo>
                  <a:lnTo>
                    <a:pt x="584530" y="2731401"/>
                  </a:lnTo>
                  <a:close/>
                </a:path>
                <a:path w="3534410" h="3197225">
                  <a:moveTo>
                    <a:pt x="623277" y="2765501"/>
                  </a:moveTo>
                  <a:lnTo>
                    <a:pt x="608622" y="2752839"/>
                  </a:lnTo>
                  <a:lnTo>
                    <a:pt x="603783" y="2748597"/>
                  </a:lnTo>
                  <a:lnTo>
                    <a:pt x="598081" y="2755061"/>
                  </a:lnTo>
                  <a:lnTo>
                    <a:pt x="607834" y="2763583"/>
                  </a:lnTo>
                  <a:lnTo>
                    <a:pt x="617677" y="2772041"/>
                  </a:lnTo>
                  <a:lnTo>
                    <a:pt x="623277" y="2765501"/>
                  </a:lnTo>
                  <a:close/>
                </a:path>
                <a:path w="3534410" h="3197225">
                  <a:moveTo>
                    <a:pt x="663016" y="2798432"/>
                  </a:moveTo>
                  <a:lnTo>
                    <a:pt x="652983" y="2790304"/>
                  </a:lnTo>
                  <a:lnTo>
                    <a:pt x="643026" y="2782112"/>
                  </a:lnTo>
                  <a:lnTo>
                    <a:pt x="637527" y="2788742"/>
                  </a:lnTo>
                  <a:lnTo>
                    <a:pt x="647522" y="2796971"/>
                  </a:lnTo>
                  <a:lnTo>
                    <a:pt x="657606" y="2805150"/>
                  </a:lnTo>
                  <a:lnTo>
                    <a:pt x="663016" y="2798432"/>
                  </a:lnTo>
                  <a:close/>
                </a:path>
                <a:path w="3534410" h="3197225">
                  <a:moveTo>
                    <a:pt x="703694" y="2830207"/>
                  </a:moveTo>
                  <a:lnTo>
                    <a:pt x="683234" y="2814472"/>
                  </a:lnTo>
                  <a:lnTo>
                    <a:pt x="677926" y="2821267"/>
                  </a:lnTo>
                  <a:lnTo>
                    <a:pt x="688162" y="2829191"/>
                  </a:lnTo>
                  <a:lnTo>
                    <a:pt x="698487" y="2837065"/>
                  </a:lnTo>
                  <a:lnTo>
                    <a:pt x="703694" y="2830207"/>
                  </a:lnTo>
                  <a:close/>
                </a:path>
                <a:path w="3534410" h="3197225">
                  <a:moveTo>
                    <a:pt x="745274" y="2860776"/>
                  </a:moveTo>
                  <a:lnTo>
                    <a:pt x="734783" y="2853232"/>
                  </a:lnTo>
                  <a:lnTo>
                    <a:pt x="724382" y="2845638"/>
                  </a:lnTo>
                  <a:lnTo>
                    <a:pt x="719264" y="2852585"/>
                  </a:lnTo>
                  <a:lnTo>
                    <a:pt x="729729" y="2860217"/>
                  </a:lnTo>
                  <a:lnTo>
                    <a:pt x="740283" y="2867787"/>
                  </a:lnTo>
                  <a:lnTo>
                    <a:pt x="745274" y="2860776"/>
                  </a:lnTo>
                  <a:close/>
                </a:path>
                <a:path w="3534410" h="3197225">
                  <a:moveTo>
                    <a:pt x="787742" y="2890126"/>
                  </a:moveTo>
                  <a:lnTo>
                    <a:pt x="771702" y="2879255"/>
                  </a:lnTo>
                  <a:lnTo>
                    <a:pt x="766406" y="2875597"/>
                  </a:lnTo>
                  <a:lnTo>
                    <a:pt x="761504" y="2882696"/>
                  </a:lnTo>
                  <a:lnTo>
                    <a:pt x="772185" y="2890012"/>
                  </a:lnTo>
                  <a:lnTo>
                    <a:pt x="782942" y="2897289"/>
                  </a:lnTo>
                  <a:lnTo>
                    <a:pt x="787742" y="2890126"/>
                  </a:lnTo>
                  <a:close/>
                </a:path>
                <a:path w="3534410" h="3197225">
                  <a:moveTo>
                    <a:pt x="831011" y="2918244"/>
                  </a:moveTo>
                  <a:lnTo>
                    <a:pt x="814692" y="2907842"/>
                  </a:lnTo>
                  <a:lnTo>
                    <a:pt x="809282" y="2904337"/>
                  </a:lnTo>
                  <a:lnTo>
                    <a:pt x="804583" y="2911576"/>
                  </a:lnTo>
                  <a:lnTo>
                    <a:pt x="815479" y="2918599"/>
                  </a:lnTo>
                  <a:lnTo>
                    <a:pt x="826427" y="2925534"/>
                  </a:lnTo>
                  <a:lnTo>
                    <a:pt x="831011" y="2918244"/>
                  </a:lnTo>
                  <a:close/>
                </a:path>
                <a:path w="3534410" h="3197225">
                  <a:moveTo>
                    <a:pt x="875004" y="2945028"/>
                  </a:moveTo>
                  <a:lnTo>
                    <a:pt x="858418" y="2935147"/>
                  </a:lnTo>
                  <a:lnTo>
                    <a:pt x="852919" y="2931807"/>
                  </a:lnTo>
                  <a:lnTo>
                    <a:pt x="848436" y="2939161"/>
                  </a:lnTo>
                  <a:lnTo>
                    <a:pt x="859510" y="2945854"/>
                  </a:lnTo>
                  <a:lnTo>
                    <a:pt x="870623" y="2952470"/>
                  </a:lnTo>
                  <a:lnTo>
                    <a:pt x="875004" y="2945028"/>
                  </a:lnTo>
                  <a:close/>
                </a:path>
                <a:path w="3534410" h="3197225">
                  <a:moveTo>
                    <a:pt x="919734" y="2970555"/>
                  </a:moveTo>
                  <a:lnTo>
                    <a:pt x="897267" y="2957957"/>
                  </a:lnTo>
                  <a:lnTo>
                    <a:pt x="893000" y="2965450"/>
                  </a:lnTo>
                  <a:lnTo>
                    <a:pt x="915568" y="2978099"/>
                  </a:lnTo>
                  <a:lnTo>
                    <a:pt x="919734" y="2970555"/>
                  </a:lnTo>
                  <a:close/>
                </a:path>
                <a:path w="3534410" h="3197225">
                  <a:moveTo>
                    <a:pt x="965187" y="2994749"/>
                  </a:moveTo>
                  <a:lnTo>
                    <a:pt x="953757" y="2988818"/>
                  </a:lnTo>
                  <a:lnTo>
                    <a:pt x="942378" y="2982811"/>
                  </a:lnTo>
                  <a:lnTo>
                    <a:pt x="938314" y="2990431"/>
                  </a:lnTo>
                  <a:lnTo>
                    <a:pt x="944029" y="2993466"/>
                  </a:lnTo>
                  <a:lnTo>
                    <a:pt x="961250" y="3002419"/>
                  </a:lnTo>
                  <a:lnTo>
                    <a:pt x="965187" y="2994749"/>
                  </a:lnTo>
                  <a:close/>
                </a:path>
                <a:path w="3534410" h="3197225">
                  <a:moveTo>
                    <a:pt x="1011339" y="3017621"/>
                  </a:moveTo>
                  <a:lnTo>
                    <a:pt x="993952" y="3009201"/>
                  </a:lnTo>
                  <a:lnTo>
                    <a:pt x="988187" y="3006356"/>
                  </a:lnTo>
                  <a:lnTo>
                    <a:pt x="984351" y="3014091"/>
                  </a:lnTo>
                  <a:lnTo>
                    <a:pt x="1007618" y="3025406"/>
                  </a:lnTo>
                  <a:lnTo>
                    <a:pt x="1011339" y="3017621"/>
                  </a:lnTo>
                  <a:close/>
                </a:path>
                <a:path w="3534410" h="3197225">
                  <a:moveTo>
                    <a:pt x="1058151" y="3039135"/>
                  </a:moveTo>
                  <a:lnTo>
                    <a:pt x="1046391" y="3033890"/>
                  </a:lnTo>
                  <a:lnTo>
                    <a:pt x="1034669" y="3028556"/>
                  </a:lnTo>
                  <a:lnTo>
                    <a:pt x="1031062" y="3036392"/>
                  </a:lnTo>
                  <a:lnTo>
                    <a:pt x="1054658" y="3047022"/>
                  </a:lnTo>
                  <a:lnTo>
                    <a:pt x="1058151" y="3039135"/>
                  </a:lnTo>
                  <a:close/>
                </a:path>
                <a:path w="3534410" h="3197225">
                  <a:moveTo>
                    <a:pt x="1105573" y="3059277"/>
                  </a:moveTo>
                  <a:lnTo>
                    <a:pt x="1081786" y="3049371"/>
                  </a:lnTo>
                  <a:lnTo>
                    <a:pt x="1078420" y="3057309"/>
                  </a:lnTo>
                  <a:lnTo>
                    <a:pt x="1084376" y="3059836"/>
                  </a:lnTo>
                  <a:lnTo>
                    <a:pt x="1102321" y="3067253"/>
                  </a:lnTo>
                  <a:lnTo>
                    <a:pt x="1105573" y="3059277"/>
                  </a:lnTo>
                  <a:close/>
                </a:path>
                <a:path w="3534410" h="3197225">
                  <a:moveTo>
                    <a:pt x="1153579" y="3077997"/>
                  </a:moveTo>
                  <a:lnTo>
                    <a:pt x="1129512" y="3068802"/>
                  </a:lnTo>
                  <a:lnTo>
                    <a:pt x="1126375" y="3076841"/>
                  </a:lnTo>
                  <a:lnTo>
                    <a:pt x="1150569" y="3086074"/>
                  </a:lnTo>
                  <a:lnTo>
                    <a:pt x="1153579" y="3077997"/>
                  </a:lnTo>
                  <a:close/>
                </a:path>
                <a:path w="3534410" h="3197225">
                  <a:moveTo>
                    <a:pt x="1202118" y="3095294"/>
                  </a:moveTo>
                  <a:lnTo>
                    <a:pt x="1177785" y="3086824"/>
                  </a:lnTo>
                  <a:lnTo>
                    <a:pt x="1174889" y="3094952"/>
                  </a:lnTo>
                  <a:lnTo>
                    <a:pt x="1199349" y="3103461"/>
                  </a:lnTo>
                  <a:lnTo>
                    <a:pt x="1202118" y="3095294"/>
                  </a:lnTo>
                  <a:close/>
                </a:path>
                <a:path w="3534410" h="3197225">
                  <a:moveTo>
                    <a:pt x="1251153" y="3111169"/>
                  </a:moveTo>
                  <a:lnTo>
                    <a:pt x="1226591" y="3103410"/>
                  </a:lnTo>
                  <a:lnTo>
                    <a:pt x="1223937" y="3111614"/>
                  </a:lnTo>
                  <a:lnTo>
                    <a:pt x="1248638" y="3119412"/>
                  </a:lnTo>
                  <a:lnTo>
                    <a:pt x="1251153" y="3111169"/>
                  </a:lnTo>
                  <a:close/>
                </a:path>
                <a:path w="3534410" h="3197225">
                  <a:moveTo>
                    <a:pt x="1300657" y="3125584"/>
                  </a:moveTo>
                  <a:lnTo>
                    <a:pt x="1275854" y="3118548"/>
                  </a:lnTo>
                  <a:lnTo>
                    <a:pt x="1273441" y="3126829"/>
                  </a:lnTo>
                  <a:lnTo>
                    <a:pt x="1298371" y="3133890"/>
                  </a:lnTo>
                  <a:lnTo>
                    <a:pt x="1300657" y="3125584"/>
                  </a:lnTo>
                  <a:close/>
                </a:path>
                <a:path w="3534410" h="3197225">
                  <a:moveTo>
                    <a:pt x="1350556" y="3138513"/>
                  </a:moveTo>
                  <a:lnTo>
                    <a:pt x="1325562" y="3132226"/>
                  </a:lnTo>
                  <a:lnTo>
                    <a:pt x="1323390" y="3140583"/>
                  </a:lnTo>
                  <a:lnTo>
                    <a:pt x="1348511" y="3146895"/>
                  </a:lnTo>
                  <a:lnTo>
                    <a:pt x="1350556" y="3138513"/>
                  </a:lnTo>
                  <a:close/>
                </a:path>
                <a:path w="3534410" h="3197225">
                  <a:moveTo>
                    <a:pt x="1400822" y="3149993"/>
                  </a:moveTo>
                  <a:lnTo>
                    <a:pt x="1375651" y="3144443"/>
                  </a:lnTo>
                  <a:lnTo>
                    <a:pt x="1373733" y="3152838"/>
                  </a:lnTo>
                  <a:lnTo>
                    <a:pt x="1399032" y="3158413"/>
                  </a:lnTo>
                  <a:lnTo>
                    <a:pt x="1400822" y="3149993"/>
                  </a:lnTo>
                  <a:close/>
                </a:path>
                <a:path w="3534410" h="3197225">
                  <a:moveTo>
                    <a:pt x="1451419" y="3159963"/>
                  </a:moveTo>
                  <a:lnTo>
                    <a:pt x="1426083" y="3155162"/>
                  </a:lnTo>
                  <a:lnTo>
                    <a:pt x="1424419" y="3163620"/>
                  </a:lnTo>
                  <a:lnTo>
                    <a:pt x="1449870" y="3168446"/>
                  </a:lnTo>
                  <a:lnTo>
                    <a:pt x="1451419" y="3159963"/>
                  </a:lnTo>
                  <a:close/>
                </a:path>
                <a:path w="3534410" h="3197225">
                  <a:moveTo>
                    <a:pt x="1502283" y="3168446"/>
                  </a:moveTo>
                  <a:lnTo>
                    <a:pt x="1476819" y="3164395"/>
                  </a:lnTo>
                  <a:lnTo>
                    <a:pt x="1475397" y="3172891"/>
                  </a:lnTo>
                  <a:lnTo>
                    <a:pt x="1500987" y="3176968"/>
                  </a:lnTo>
                  <a:lnTo>
                    <a:pt x="1502283" y="3168446"/>
                  </a:lnTo>
                  <a:close/>
                </a:path>
                <a:path w="3534410" h="3197225">
                  <a:moveTo>
                    <a:pt x="1553387" y="3175419"/>
                  </a:moveTo>
                  <a:lnTo>
                    <a:pt x="1527810" y="3172117"/>
                  </a:lnTo>
                  <a:lnTo>
                    <a:pt x="1526641" y="3180664"/>
                  </a:lnTo>
                  <a:lnTo>
                    <a:pt x="1552346" y="3183991"/>
                  </a:lnTo>
                  <a:lnTo>
                    <a:pt x="1553387" y="3175419"/>
                  </a:lnTo>
                  <a:close/>
                </a:path>
                <a:path w="3534410" h="3197225">
                  <a:moveTo>
                    <a:pt x="1604657" y="3180892"/>
                  </a:moveTo>
                  <a:lnTo>
                    <a:pt x="1579003" y="3178340"/>
                  </a:lnTo>
                  <a:lnTo>
                    <a:pt x="1578089" y="3186912"/>
                  </a:lnTo>
                  <a:lnTo>
                    <a:pt x="1603883" y="3189478"/>
                  </a:lnTo>
                  <a:lnTo>
                    <a:pt x="1604657" y="3180892"/>
                  </a:lnTo>
                  <a:close/>
                </a:path>
                <a:path w="3534410" h="3197225">
                  <a:moveTo>
                    <a:pt x="1656105" y="3184855"/>
                  </a:moveTo>
                  <a:lnTo>
                    <a:pt x="1630375" y="3183064"/>
                  </a:lnTo>
                  <a:lnTo>
                    <a:pt x="1629702" y="3191662"/>
                  </a:lnTo>
                  <a:lnTo>
                    <a:pt x="1655559" y="3193453"/>
                  </a:lnTo>
                  <a:lnTo>
                    <a:pt x="1656105" y="3184855"/>
                  </a:lnTo>
                  <a:close/>
                </a:path>
                <a:path w="3534410" h="3197225">
                  <a:moveTo>
                    <a:pt x="1707629" y="3187293"/>
                  </a:moveTo>
                  <a:lnTo>
                    <a:pt x="1681861" y="3186265"/>
                  </a:lnTo>
                  <a:lnTo>
                    <a:pt x="1681454" y="3194875"/>
                  </a:lnTo>
                  <a:lnTo>
                    <a:pt x="1707349" y="3195917"/>
                  </a:lnTo>
                  <a:lnTo>
                    <a:pt x="1707629" y="3187293"/>
                  </a:lnTo>
                  <a:close/>
                </a:path>
                <a:path w="3534410" h="3197225">
                  <a:moveTo>
                    <a:pt x="1759216" y="3188233"/>
                  </a:moveTo>
                  <a:lnTo>
                    <a:pt x="1733410" y="3187954"/>
                  </a:lnTo>
                  <a:lnTo>
                    <a:pt x="1733257" y="3196577"/>
                  </a:lnTo>
                  <a:lnTo>
                    <a:pt x="1759178" y="3196856"/>
                  </a:lnTo>
                  <a:lnTo>
                    <a:pt x="1759216" y="3188233"/>
                  </a:lnTo>
                  <a:close/>
                </a:path>
                <a:path w="3534410" h="3197225">
                  <a:moveTo>
                    <a:pt x="1811045" y="3196272"/>
                  </a:moveTo>
                  <a:lnTo>
                    <a:pt x="1810816" y="3187649"/>
                  </a:lnTo>
                  <a:lnTo>
                    <a:pt x="1785023" y="3188131"/>
                  </a:lnTo>
                  <a:lnTo>
                    <a:pt x="1785112" y="3196755"/>
                  </a:lnTo>
                  <a:lnTo>
                    <a:pt x="1811045" y="3196272"/>
                  </a:lnTo>
                  <a:close/>
                </a:path>
                <a:path w="3534410" h="3197225">
                  <a:moveTo>
                    <a:pt x="1862836" y="3194177"/>
                  </a:moveTo>
                  <a:lnTo>
                    <a:pt x="1862353" y="3185566"/>
                  </a:lnTo>
                  <a:lnTo>
                    <a:pt x="1836597" y="3186798"/>
                  </a:lnTo>
                  <a:lnTo>
                    <a:pt x="1836940" y="3195409"/>
                  </a:lnTo>
                  <a:lnTo>
                    <a:pt x="1862836" y="3194177"/>
                  </a:lnTo>
                  <a:close/>
                </a:path>
                <a:path w="3534410" h="3197225">
                  <a:moveTo>
                    <a:pt x="1914537" y="3190557"/>
                  </a:moveTo>
                  <a:lnTo>
                    <a:pt x="1913813" y="3181972"/>
                  </a:lnTo>
                  <a:lnTo>
                    <a:pt x="1888096" y="3183953"/>
                  </a:lnTo>
                  <a:lnTo>
                    <a:pt x="1888693" y="3192564"/>
                  </a:lnTo>
                  <a:lnTo>
                    <a:pt x="1914537" y="3190557"/>
                  </a:lnTo>
                  <a:close/>
                </a:path>
                <a:path w="3534410" h="3197225">
                  <a:moveTo>
                    <a:pt x="1966125" y="3185439"/>
                  </a:moveTo>
                  <a:lnTo>
                    <a:pt x="1965147" y="3176879"/>
                  </a:lnTo>
                  <a:lnTo>
                    <a:pt x="1939493" y="3179610"/>
                  </a:lnTo>
                  <a:lnTo>
                    <a:pt x="1940344" y="3188195"/>
                  </a:lnTo>
                  <a:lnTo>
                    <a:pt x="1966125" y="3185439"/>
                  </a:lnTo>
                  <a:close/>
                </a:path>
                <a:path w="3534410" h="3197225">
                  <a:moveTo>
                    <a:pt x="2017547" y="3178810"/>
                  </a:moveTo>
                  <a:lnTo>
                    <a:pt x="2016315" y="3170288"/>
                  </a:lnTo>
                  <a:lnTo>
                    <a:pt x="1990750" y="3173755"/>
                  </a:lnTo>
                  <a:lnTo>
                    <a:pt x="1991855" y="3182315"/>
                  </a:lnTo>
                  <a:lnTo>
                    <a:pt x="2017547" y="3178810"/>
                  </a:lnTo>
                  <a:close/>
                </a:path>
                <a:path w="3534410" h="3197225">
                  <a:moveTo>
                    <a:pt x="2068753" y="3170694"/>
                  </a:moveTo>
                  <a:lnTo>
                    <a:pt x="2067280" y="3162198"/>
                  </a:lnTo>
                  <a:lnTo>
                    <a:pt x="2041829" y="3166427"/>
                  </a:lnTo>
                  <a:lnTo>
                    <a:pt x="2043176" y="3174936"/>
                  </a:lnTo>
                  <a:lnTo>
                    <a:pt x="2068753" y="3170694"/>
                  </a:lnTo>
                  <a:close/>
                </a:path>
                <a:path w="3534410" h="3197225">
                  <a:moveTo>
                    <a:pt x="2119706" y="3161080"/>
                  </a:moveTo>
                  <a:lnTo>
                    <a:pt x="2117991" y="3152635"/>
                  </a:lnTo>
                  <a:lnTo>
                    <a:pt x="2092667" y="3157588"/>
                  </a:lnTo>
                  <a:lnTo>
                    <a:pt x="2094268" y="3166072"/>
                  </a:lnTo>
                  <a:lnTo>
                    <a:pt x="2119706" y="3161080"/>
                  </a:lnTo>
                  <a:close/>
                </a:path>
                <a:path w="3534410" h="3197225">
                  <a:moveTo>
                    <a:pt x="2170379" y="3149981"/>
                  </a:moveTo>
                  <a:lnTo>
                    <a:pt x="2168398" y="3141586"/>
                  </a:lnTo>
                  <a:lnTo>
                    <a:pt x="2143239" y="3147288"/>
                  </a:lnTo>
                  <a:lnTo>
                    <a:pt x="2145080" y="3155708"/>
                  </a:lnTo>
                  <a:lnTo>
                    <a:pt x="2170379" y="3149981"/>
                  </a:lnTo>
                  <a:close/>
                </a:path>
                <a:path w="3534410" h="3197225">
                  <a:moveTo>
                    <a:pt x="2220696" y="3137408"/>
                  </a:moveTo>
                  <a:lnTo>
                    <a:pt x="2218486" y="3129076"/>
                  </a:lnTo>
                  <a:lnTo>
                    <a:pt x="2193493" y="3135515"/>
                  </a:lnTo>
                  <a:lnTo>
                    <a:pt x="2195576" y="3143885"/>
                  </a:lnTo>
                  <a:lnTo>
                    <a:pt x="2220696" y="3137408"/>
                  </a:lnTo>
                  <a:close/>
                </a:path>
                <a:path w="3534410" h="3197225">
                  <a:moveTo>
                    <a:pt x="2270633" y="3123361"/>
                  </a:moveTo>
                  <a:lnTo>
                    <a:pt x="2268182" y="3115106"/>
                  </a:lnTo>
                  <a:lnTo>
                    <a:pt x="2243391" y="3122269"/>
                  </a:lnTo>
                  <a:lnTo>
                    <a:pt x="2245715" y="3130575"/>
                  </a:lnTo>
                  <a:lnTo>
                    <a:pt x="2270633" y="3123361"/>
                  </a:lnTo>
                  <a:close/>
                </a:path>
                <a:path w="3534410" h="3197225">
                  <a:moveTo>
                    <a:pt x="2320150" y="3107867"/>
                  </a:moveTo>
                  <a:lnTo>
                    <a:pt x="2317458" y="3099689"/>
                  </a:lnTo>
                  <a:lnTo>
                    <a:pt x="2292883" y="3107575"/>
                  </a:lnTo>
                  <a:lnTo>
                    <a:pt x="2295448" y="3115805"/>
                  </a:lnTo>
                  <a:lnTo>
                    <a:pt x="2320150" y="3107867"/>
                  </a:lnTo>
                  <a:close/>
                </a:path>
                <a:path w="3534410" h="3197225">
                  <a:moveTo>
                    <a:pt x="2369197" y="3090938"/>
                  </a:moveTo>
                  <a:lnTo>
                    <a:pt x="2366264" y="3082836"/>
                  </a:lnTo>
                  <a:lnTo>
                    <a:pt x="2341918" y="3091446"/>
                  </a:lnTo>
                  <a:lnTo>
                    <a:pt x="2344737" y="3099587"/>
                  </a:lnTo>
                  <a:lnTo>
                    <a:pt x="2369197" y="3090938"/>
                  </a:lnTo>
                  <a:close/>
                </a:path>
                <a:path w="3534410" h="3197225">
                  <a:moveTo>
                    <a:pt x="2417749" y="3072574"/>
                  </a:moveTo>
                  <a:lnTo>
                    <a:pt x="2414574" y="3064548"/>
                  </a:lnTo>
                  <a:lnTo>
                    <a:pt x="2390483" y="3073870"/>
                  </a:lnTo>
                  <a:lnTo>
                    <a:pt x="2393543" y="3081934"/>
                  </a:lnTo>
                  <a:lnTo>
                    <a:pt x="2417749" y="3072574"/>
                  </a:lnTo>
                  <a:close/>
                </a:path>
                <a:path w="3534410" h="3197225">
                  <a:moveTo>
                    <a:pt x="2465730" y="3052800"/>
                  </a:moveTo>
                  <a:lnTo>
                    <a:pt x="2462326" y="3044875"/>
                  </a:lnTo>
                  <a:lnTo>
                    <a:pt x="2438514" y="3054883"/>
                  </a:lnTo>
                  <a:lnTo>
                    <a:pt x="2441803" y="3062859"/>
                  </a:lnTo>
                  <a:lnTo>
                    <a:pt x="2465730" y="3052800"/>
                  </a:lnTo>
                  <a:close/>
                </a:path>
                <a:path w="3534410" h="3197225">
                  <a:moveTo>
                    <a:pt x="2513126" y="3031604"/>
                  </a:moveTo>
                  <a:lnTo>
                    <a:pt x="2509494" y="3023793"/>
                  </a:lnTo>
                  <a:lnTo>
                    <a:pt x="2485974" y="3034500"/>
                  </a:lnTo>
                  <a:lnTo>
                    <a:pt x="2489504" y="3042374"/>
                  </a:lnTo>
                  <a:lnTo>
                    <a:pt x="2513126" y="3031604"/>
                  </a:lnTo>
                  <a:close/>
                </a:path>
                <a:path w="3534410" h="3197225">
                  <a:moveTo>
                    <a:pt x="2559875" y="3009036"/>
                  </a:moveTo>
                  <a:lnTo>
                    <a:pt x="2556014" y="3001327"/>
                  </a:lnTo>
                  <a:lnTo>
                    <a:pt x="2532824" y="3012732"/>
                  </a:lnTo>
                  <a:lnTo>
                    <a:pt x="2536583" y="3020491"/>
                  </a:lnTo>
                  <a:lnTo>
                    <a:pt x="2559875" y="3009036"/>
                  </a:lnTo>
                  <a:close/>
                </a:path>
                <a:path w="3534410" h="3197225">
                  <a:moveTo>
                    <a:pt x="2605951" y="2985097"/>
                  </a:moveTo>
                  <a:lnTo>
                    <a:pt x="2601874" y="2977502"/>
                  </a:lnTo>
                  <a:lnTo>
                    <a:pt x="2579027" y="2989580"/>
                  </a:lnTo>
                  <a:lnTo>
                    <a:pt x="2583002" y="2997238"/>
                  </a:lnTo>
                  <a:lnTo>
                    <a:pt x="2605951" y="2985097"/>
                  </a:lnTo>
                  <a:close/>
                </a:path>
                <a:path w="3534410" h="3197225">
                  <a:moveTo>
                    <a:pt x="2651315" y="2959811"/>
                  </a:moveTo>
                  <a:lnTo>
                    <a:pt x="2647010" y="2952331"/>
                  </a:lnTo>
                  <a:lnTo>
                    <a:pt x="2624531" y="2965081"/>
                  </a:lnTo>
                  <a:lnTo>
                    <a:pt x="2628735" y="2972625"/>
                  </a:lnTo>
                  <a:lnTo>
                    <a:pt x="2651315" y="2959811"/>
                  </a:lnTo>
                  <a:close/>
                </a:path>
                <a:path w="3534410" h="3197225">
                  <a:moveTo>
                    <a:pt x="2695930" y="2933179"/>
                  </a:moveTo>
                  <a:lnTo>
                    <a:pt x="2691396" y="2925851"/>
                  </a:lnTo>
                  <a:lnTo>
                    <a:pt x="2680360" y="2932582"/>
                  </a:lnTo>
                  <a:lnTo>
                    <a:pt x="2669298" y="2939250"/>
                  </a:lnTo>
                  <a:lnTo>
                    <a:pt x="2673718" y="2946654"/>
                  </a:lnTo>
                  <a:lnTo>
                    <a:pt x="2695930" y="2933179"/>
                  </a:lnTo>
                  <a:close/>
                </a:path>
                <a:path w="3534410" h="3197225">
                  <a:moveTo>
                    <a:pt x="2739733" y="2905252"/>
                  </a:moveTo>
                  <a:lnTo>
                    <a:pt x="2734995" y="2898038"/>
                  </a:lnTo>
                  <a:lnTo>
                    <a:pt x="2713291" y="2912110"/>
                  </a:lnTo>
                  <a:lnTo>
                    <a:pt x="2717927" y="2919387"/>
                  </a:lnTo>
                  <a:lnTo>
                    <a:pt x="2739733" y="2905252"/>
                  </a:lnTo>
                  <a:close/>
                </a:path>
                <a:path w="3534410" h="3197225">
                  <a:moveTo>
                    <a:pt x="2782697" y="2876016"/>
                  </a:moveTo>
                  <a:lnTo>
                    <a:pt x="2777744" y="2868968"/>
                  </a:lnTo>
                  <a:lnTo>
                    <a:pt x="2772448" y="2872663"/>
                  </a:lnTo>
                  <a:lnTo>
                    <a:pt x="2756471" y="2883662"/>
                  </a:lnTo>
                  <a:lnTo>
                    <a:pt x="2761323" y="2890799"/>
                  </a:lnTo>
                  <a:lnTo>
                    <a:pt x="2772029" y="2883446"/>
                  </a:lnTo>
                  <a:lnTo>
                    <a:pt x="2782697" y="2876016"/>
                  </a:lnTo>
                  <a:close/>
                </a:path>
                <a:path w="3534410" h="3197225">
                  <a:moveTo>
                    <a:pt x="2815005" y="7645"/>
                  </a:moveTo>
                  <a:lnTo>
                    <a:pt x="2804541" y="0"/>
                  </a:lnTo>
                  <a:lnTo>
                    <a:pt x="2799473" y="6972"/>
                  </a:lnTo>
                  <a:lnTo>
                    <a:pt x="2809900" y="14579"/>
                  </a:lnTo>
                  <a:lnTo>
                    <a:pt x="2815005" y="7645"/>
                  </a:lnTo>
                  <a:close/>
                </a:path>
                <a:path w="3534410" h="3197225">
                  <a:moveTo>
                    <a:pt x="2824797" y="2845536"/>
                  </a:moveTo>
                  <a:lnTo>
                    <a:pt x="2819628" y="2838627"/>
                  </a:lnTo>
                  <a:lnTo>
                    <a:pt x="2814434" y="2842488"/>
                  </a:lnTo>
                  <a:lnTo>
                    <a:pt x="2798800" y="2853944"/>
                  </a:lnTo>
                  <a:lnTo>
                    <a:pt x="2803855" y="2860941"/>
                  </a:lnTo>
                  <a:lnTo>
                    <a:pt x="2819577" y="2849410"/>
                  </a:lnTo>
                  <a:lnTo>
                    <a:pt x="2824797" y="2845536"/>
                  </a:lnTo>
                  <a:close/>
                </a:path>
                <a:path w="3534410" h="3197225">
                  <a:moveTo>
                    <a:pt x="2856344" y="38989"/>
                  </a:moveTo>
                  <a:lnTo>
                    <a:pt x="2840952" y="27089"/>
                  </a:lnTo>
                  <a:lnTo>
                    <a:pt x="2835795" y="23164"/>
                  </a:lnTo>
                  <a:lnTo>
                    <a:pt x="2830576" y="30035"/>
                  </a:lnTo>
                  <a:lnTo>
                    <a:pt x="2840837" y="37871"/>
                  </a:lnTo>
                  <a:lnTo>
                    <a:pt x="2851035" y="45770"/>
                  </a:lnTo>
                  <a:lnTo>
                    <a:pt x="2856344" y="38989"/>
                  </a:lnTo>
                  <a:close/>
                </a:path>
                <a:path w="3534410" h="3197225">
                  <a:moveTo>
                    <a:pt x="2865971" y="2813799"/>
                  </a:moveTo>
                  <a:lnTo>
                    <a:pt x="2860611" y="2807043"/>
                  </a:lnTo>
                  <a:lnTo>
                    <a:pt x="2850438" y="2815056"/>
                  </a:lnTo>
                  <a:lnTo>
                    <a:pt x="2840228" y="2822994"/>
                  </a:lnTo>
                  <a:lnTo>
                    <a:pt x="2845498" y="2829826"/>
                  </a:lnTo>
                  <a:lnTo>
                    <a:pt x="2860865" y="2817838"/>
                  </a:lnTo>
                  <a:lnTo>
                    <a:pt x="2865971" y="2813799"/>
                  </a:lnTo>
                  <a:close/>
                </a:path>
                <a:path w="3534410" h="3197225">
                  <a:moveTo>
                    <a:pt x="2896743" y="71501"/>
                  </a:moveTo>
                  <a:lnTo>
                    <a:pt x="2886735" y="63258"/>
                  </a:lnTo>
                  <a:lnTo>
                    <a:pt x="2876664" y="55092"/>
                  </a:lnTo>
                  <a:lnTo>
                    <a:pt x="2871254" y="61810"/>
                  </a:lnTo>
                  <a:lnTo>
                    <a:pt x="2881274" y="69938"/>
                  </a:lnTo>
                  <a:lnTo>
                    <a:pt x="2891231" y="78143"/>
                  </a:lnTo>
                  <a:lnTo>
                    <a:pt x="2896743" y="71501"/>
                  </a:lnTo>
                  <a:close/>
                </a:path>
                <a:path w="3534410" h="3197225">
                  <a:moveTo>
                    <a:pt x="2906204" y="2780868"/>
                  </a:moveTo>
                  <a:lnTo>
                    <a:pt x="2900642" y="2774277"/>
                  </a:lnTo>
                  <a:lnTo>
                    <a:pt x="2895689" y="2778429"/>
                  </a:lnTo>
                  <a:lnTo>
                    <a:pt x="2880741" y="2790812"/>
                  </a:lnTo>
                  <a:lnTo>
                    <a:pt x="2886202" y="2797479"/>
                  </a:lnTo>
                  <a:lnTo>
                    <a:pt x="2896222" y="2789212"/>
                  </a:lnTo>
                  <a:lnTo>
                    <a:pt x="2906204" y="2780868"/>
                  </a:lnTo>
                  <a:close/>
                </a:path>
                <a:path w="3534410" h="3197225">
                  <a:moveTo>
                    <a:pt x="2936240" y="105270"/>
                  </a:moveTo>
                  <a:lnTo>
                    <a:pt x="2926448" y="96697"/>
                  </a:lnTo>
                  <a:lnTo>
                    <a:pt x="2916580" y="88201"/>
                  </a:lnTo>
                  <a:lnTo>
                    <a:pt x="2910979" y="94767"/>
                  </a:lnTo>
                  <a:lnTo>
                    <a:pt x="2920796" y="103212"/>
                  </a:lnTo>
                  <a:lnTo>
                    <a:pt x="2930537" y="111734"/>
                  </a:lnTo>
                  <a:lnTo>
                    <a:pt x="2936240" y="105270"/>
                  </a:lnTo>
                  <a:close/>
                </a:path>
                <a:path w="3534410" h="3197225">
                  <a:moveTo>
                    <a:pt x="2945447" y="2746718"/>
                  </a:moveTo>
                  <a:lnTo>
                    <a:pt x="2939681" y="2740304"/>
                  </a:lnTo>
                  <a:lnTo>
                    <a:pt x="2930017" y="2748902"/>
                  </a:lnTo>
                  <a:lnTo>
                    <a:pt x="2920288" y="2757436"/>
                  </a:lnTo>
                  <a:lnTo>
                    <a:pt x="2925953" y="2763939"/>
                  </a:lnTo>
                  <a:lnTo>
                    <a:pt x="2940583" y="2751048"/>
                  </a:lnTo>
                  <a:lnTo>
                    <a:pt x="2945447" y="2746718"/>
                  </a:lnTo>
                  <a:close/>
                </a:path>
                <a:path w="3534410" h="3197225">
                  <a:moveTo>
                    <a:pt x="2974797" y="140233"/>
                  </a:moveTo>
                  <a:lnTo>
                    <a:pt x="2960459" y="127000"/>
                  </a:lnTo>
                  <a:lnTo>
                    <a:pt x="2955645" y="122618"/>
                  </a:lnTo>
                  <a:lnTo>
                    <a:pt x="2949854" y="129006"/>
                  </a:lnTo>
                  <a:lnTo>
                    <a:pt x="2954642" y="133350"/>
                  </a:lnTo>
                  <a:lnTo>
                    <a:pt x="2964167" y="142125"/>
                  </a:lnTo>
                  <a:lnTo>
                    <a:pt x="2968904" y="146532"/>
                  </a:lnTo>
                  <a:lnTo>
                    <a:pt x="2974797" y="140233"/>
                  </a:lnTo>
                  <a:close/>
                </a:path>
                <a:path w="3534410" h="3197225">
                  <a:moveTo>
                    <a:pt x="2983674" y="2711437"/>
                  </a:moveTo>
                  <a:lnTo>
                    <a:pt x="2977718" y="2705189"/>
                  </a:lnTo>
                  <a:lnTo>
                    <a:pt x="2973019" y="2709634"/>
                  </a:lnTo>
                  <a:lnTo>
                    <a:pt x="2963570" y="2718485"/>
                  </a:lnTo>
                  <a:lnTo>
                    <a:pt x="2958833" y="2722892"/>
                  </a:lnTo>
                  <a:lnTo>
                    <a:pt x="2964688" y="2729230"/>
                  </a:lnTo>
                  <a:lnTo>
                    <a:pt x="2974200" y="2720365"/>
                  </a:lnTo>
                  <a:lnTo>
                    <a:pt x="2983674" y="2711437"/>
                  </a:lnTo>
                  <a:close/>
                </a:path>
                <a:path w="3534410" h="3197225">
                  <a:moveTo>
                    <a:pt x="3012287" y="176326"/>
                  </a:moveTo>
                  <a:lnTo>
                    <a:pt x="3003016" y="167195"/>
                  </a:lnTo>
                  <a:lnTo>
                    <a:pt x="2993669" y="158140"/>
                  </a:lnTo>
                  <a:lnTo>
                    <a:pt x="2987700" y="164350"/>
                  </a:lnTo>
                  <a:lnTo>
                    <a:pt x="2996984" y="173367"/>
                  </a:lnTo>
                  <a:lnTo>
                    <a:pt x="3006204" y="182448"/>
                  </a:lnTo>
                  <a:lnTo>
                    <a:pt x="3012287" y="176326"/>
                  </a:lnTo>
                  <a:close/>
                </a:path>
                <a:path w="3534410" h="3197225">
                  <a:moveTo>
                    <a:pt x="3020847" y="2675026"/>
                  </a:moveTo>
                  <a:lnTo>
                    <a:pt x="3014713" y="2668955"/>
                  </a:lnTo>
                  <a:lnTo>
                    <a:pt x="3005556" y="2678112"/>
                  </a:lnTo>
                  <a:lnTo>
                    <a:pt x="2996361" y="2687205"/>
                  </a:lnTo>
                  <a:lnTo>
                    <a:pt x="3002381" y="2693365"/>
                  </a:lnTo>
                  <a:lnTo>
                    <a:pt x="3007017" y="2688806"/>
                  </a:lnTo>
                  <a:lnTo>
                    <a:pt x="3016250" y="2679636"/>
                  </a:lnTo>
                  <a:lnTo>
                    <a:pt x="3020847" y="2675026"/>
                  </a:lnTo>
                  <a:close/>
                </a:path>
                <a:path w="3534410" h="3197225">
                  <a:moveTo>
                    <a:pt x="3048685" y="213487"/>
                  </a:moveTo>
                  <a:lnTo>
                    <a:pt x="3039694" y="204089"/>
                  </a:lnTo>
                  <a:lnTo>
                    <a:pt x="3030626" y="194767"/>
                  </a:lnTo>
                  <a:lnTo>
                    <a:pt x="3024454" y="200799"/>
                  </a:lnTo>
                  <a:lnTo>
                    <a:pt x="3033484" y="210083"/>
                  </a:lnTo>
                  <a:lnTo>
                    <a:pt x="3042437" y="219430"/>
                  </a:lnTo>
                  <a:lnTo>
                    <a:pt x="3048685" y="213487"/>
                  </a:lnTo>
                  <a:close/>
                </a:path>
                <a:path w="3534410" h="3197225">
                  <a:moveTo>
                    <a:pt x="3056928" y="2637510"/>
                  </a:moveTo>
                  <a:lnTo>
                    <a:pt x="3050616" y="2631630"/>
                  </a:lnTo>
                  <a:lnTo>
                    <a:pt x="3041739" y="2641054"/>
                  </a:lnTo>
                  <a:lnTo>
                    <a:pt x="3032810" y="2650426"/>
                  </a:lnTo>
                  <a:lnTo>
                    <a:pt x="3039021" y="2656408"/>
                  </a:lnTo>
                  <a:lnTo>
                    <a:pt x="3048000" y="2646997"/>
                  </a:lnTo>
                  <a:lnTo>
                    <a:pt x="3056928" y="2637510"/>
                  </a:lnTo>
                  <a:close/>
                </a:path>
                <a:path w="3534410" h="3197225">
                  <a:moveTo>
                    <a:pt x="3083953" y="251714"/>
                  </a:moveTo>
                  <a:lnTo>
                    <a:pt x="3075241" y="242062"/>
                  </a:lnTo>
                  <a:lnTo>
                    <a:pt x="3066465" y="232473"/>
                  </a:lnTo>
                  <a:lnTo>
                    <a:pt x="3060128" y="238315"/>
                  </a:lnTo>
                  <a:lnTo>
                    <a:pt x="3068866" y="247853"/>
                  </a:lnTo>
                  <a:lnTo>
                    <a:pt x="3077527" y="257467"/>
                  </a:lnTo>
                  <a:lnTo>
                    <a:pt x="3083953" y="251714"/>
                  </a:lnTo>
                  <a:close/>
                </a:path>
                <a:path w="3534410" h="3197225">
                  <a:moveTo>
                    <a:pt x="3091827" y="2599017"/>
                  </a:moveTo>
                  <a:lnTo>
                    <a:pt x="3085350" y="2593314"/>
                  </a:lnTo>
                  <a:lnTo>
                    <a:pt x="3076778" y="2602979"/>
                  </a:lnTo>
                  <a:lnTo>
                    <a:pt x="3068167" y="2612555"/>
                  </a:lnTo>
                  <a:lnTo>
                    <a:pt x="3074555" y="2618359"/>
                  </a:lnTo>
                  <a:lnTo>
                    <a:pt x="3083217" y="2608719"/>
                  </a:lnTo>
                  <a:lnTo>
                    <a:pt x="3091827" y="2599017"/>
                  </a:lnTo>
                  <a:close/>
                </a:path>
                <a:path w="3534410" h="3197225">
                  <a:moveTo>
                    <a:pt x="3118066" y="290957"/>
                  </a:moveTo>
                  <a:lnTo>
                    <a:pt x="3109645" y="281051"/>
                  </a:lnTo>
                  <a:lnTo>
                    <a:pt x="3101162" y="271208"/>
                  </a:lnTo>
                  <a:lnTo>
                    <a:pt x="3094647" y="276860"/>
                  </a:lnTo>
                  <a:lnTo>
                    <a:pt x="3103105" y="286651"/>
                  </a:lnTo>
                  <a:lnTo>
                    <a:pt x="3107296" y="291566"/>
                  </a:lnTo>
                  <a:lnTo>
                    <a:pt x="3111487" y="296519"/>
                  </a:lnTo>
                  <a:lnTo>
                    <a:pt x="3118066" y="290957"/>
                  </a:lnTo>
                  <a:close/>
                </a:path>
                <a:path w="3534410" h="3197225">
                  <a:moveTo>
                    <a:pt x="3125520" y="2559583"/>
                  </a:moveTo>
                  <a:lnTo>
                    <a:pt x="3118878" y="2554071"/>
                  </a:lnTo>
                  <a:lnTo>
                    <a:pt x="3114738" y="2559037"/>
                  </a:lnTo>
                  <a:lnTo>
                    <a:pt x="3106432" y="2568905"/>
                  </a:lnTo>
                  <a:lnTo>
                    <a:pt x="3102267" y="2573820"/>
                  </a:lnTo>
                  <a:lnTo>
                    <a:pt x="3108820" y="2579420"/>
                  </a:lnTo>
                  <a:lnTo>
                    <a:pt x="3117202" y="2569540"/>
                  </a:lnTo>
                  <a:lnTo>
                    <a:pt x="3125520" y="2559583"/>
                  </a:lnTo>
                  <a:close/>
                </a:path>
                <a:path w="3534410" h="3197225">
                  <a:moveTo>
                    <a:pt x="3151009" y="331177"/>
                  </a:moveTo>
                  <a:lnTo>
                    <a:pt x="3142881" y="321030"/>
                  </a:lnTo>
                  <a:lnTo>
                    <a:pt x="3134677" y="310934"/>
                  </a:lnTo>
                  <a:lnTo>
                    <a:pt x="3128010" y="316407"/>
                  </a:lnTo>
                  <a:lnTo>
                    <a:pt x="3136163" y="326440"/>
                  </a:lnTo>
                  <a:lnTo>
                    <a:pt x="3144253" y="336537"/>
                  </a:lnTo>
                  <a:lnTo>
                    <a:pt x="3151009" y="331177"/>
                  </a:lnTo>
                  <a:close/>
                </a:path>
                <a:path w="3534410" h="3197225">
                  <a:moveTo>
                    <a:pt x="3158045" y="2519172"/>
                  </a:moveTo>
                  <a:lnTo>
                    <a:pt x="3151251" y="2513863"/>
                  </a:lnTo>
                  <a:lnTo>
                    <a:pt x="3143250" y="2524010"/>
                  </a:lnTo>
                  <a:lnTo>
                    <a:pt x="3135211" y="2534094"/>
                  </a:lnTo>
                  <a:lnTo>
                    <a:pt x="3141929" y="2539504"/>
                  </a:lnTo>
                  <a:lnTo>
                    <a:pt x="3150006" y="2529370"/>
                  </a:lnTo>
                  <a:lnTo>
                    <a:pt x="3158045" y="2519172"/>
                  </a:lnTo>
                  <a:close/>
                </a:path>
                <a:path w="3534410" h="3197225">
                  <a:moveTo>
                    <a:pt x="3182721" y="372351"/>
                  </a:moveTo>
                  <a:lnTo>
                    <a:pt x="3174898" y="361975"/>
                  </a:lnTo>
                  <a:lnTo>
                    <a:pt x="3167011" y="351650"/>
                  </a:lnTo>
                  <a:lnTo>
                    <a:pt x="3160179" y="356908"/>
                  </a:lnTo>
                  <a:lnTo>
                    <a:pt x="3168027" y="367182"/>
                  </a:lnTo>
                  <a:lnTo>
                    <a:pt x="3171926" y="372351"/>
                  </a:lnTo>
                  <a:lnTo>
                    <a:pt x="3175800" y="377520"/>
                  </a:lnTo>
                  <a:lnTo>
                    <a:pt x="3182721" y="372351"/>
                  </a:lnTo>
                  <a:close/>
                </a:path>
                <a:path w="3534410" h="3197225">
                  <a:moveTo>
                    <a:pt x="3189376" y="2477846"/>
                  </a:moveTo>
                  <a:lnTo>
                    <a:pt x="3182429" y="2472740"/>
                  </a:lnTo>
                  <a:lnTo>
                    <a:pt x="3174733" y="2483104"/>
                  </a:lnTo>
                  <a:lnTo>
                    <a:pt x="3166986" y="2493416"/>
                  </a:lnTo>
                  <a:lnTo>
                    <a:pt x="3173857" y="2498623"/>
                  </a:lnTo>
                  <a:lnTo>
                    <a:pt x="3177794" y="2493416"/>
                  </a:lnTo>
                  <a:lnTo>
                    <a:pt x="3185515" y="2483066"/>
                  </a:lnTo>
                  <a:lnTo>
                    <a:pt x="3189376" y="2477846"/>
                  </a:lnTo>
                  <a:close/>
                </a:path>
                <a:path w="3534410" h="3197225">
                  <a:moveTo>
                    <a:pt x="3213189" y="414451"/>
                  </a:moveTo>
                  <a:lnTo>
                    <a:pt x="3205683" y="403834"/>
                  </a:lnTo>
                  <a:lnTo>
                    <a:pt x="3201911" y="398551"/>
                  </a:lnTo>
                  <a:lnTo>
                    <a:pt x="3198114" y="393293"/>
                  </a:lnTo>
                  <a:lnTo>
                    <a:pt x="3191129" y="398348"/>
                  </a:lnTo>
                  <a:lnTo>
                    <a:pt x="3198660" y="408851"/>
                  </a:lnTo>
                  <a:lnTo>
                    <a:pt x="3206127" y="419404"/>
                  </a:lnTo>
                  <a:lnTo>
                    <a:pt x="3213189" y="414451"/>
                  </a:lnTo>
                  <a:close/>
                </a:path>
                <a:path w="3534410" h="3197225">
                  <a:moveTo>
                    <a:pt x="3219488" y="2435618"/>
                  </a:moveTo>
                  <a:lnTo>
                    <a:pt x="3212401" y="2430716"/>
                  </a:lnTo>
                  <a:lnTo>
                    <a:pt x="3205010" y="2441308"/>
                  </a:lnTo>
                  <a:lnTo>
                    <a:pt x="3197568" y="2451836"/>
                  </a:lnTo>
                  <a:lnTo>
                    <a:pt x="3204591" y="2456840"/>
                  </a:lnTo>
                  <a:lnTo>
                    <a:pt x="3212058" y="2446261"/>
                  </a:lnTo>
                  <a:lnTo>
                    <a:pt x="3219488" y="2435618"/>
                  </a:lnTo>
                  <a:close/>
                </a:path>
                <a:path w="3534410" h="3197225">
                  <a:moveTo>
                    <a:pt x="3242399" y="457428"/>
                  </a:moveTo>
                  <a:lnTo>
                    <a:pt x="3235210" y="446595"/>
                  </a:lnTo>
                  <a:lnTo>
                    <a:pt x="3227959" y="435825"/>
                  </a:lnTo>
                  <a:lnTo>
                    <a:pt x="3220821" y="440677"/>
                  </a:lnTo>
                  <a:lnTo>
                    <a:pt x="3224441" y="446024"/>
                  </a:lnTo>
                  <a:lnTo>
                    <a:pt x="3228048" y="451383"/>
                  </a:lnTo>
                  <a:lnTo>
                    <a:pt x="3235198" y="462165"/>
                  </a:lnTo>
                  <a:lnTo>
                    <a:pt x="3242399" y="457428"/>
                  </a:lnTo>
                  <a:close/>
                </a:path>
                <a:path w="3534410" h="3197225">
                  <a:moveTo>
                    <a:pt x="3248368" y="2392540"/>
                  </a:moveTo>
                  <a:lnTo>
                    <a:pt x="3241141" y="2387854"/>
                  </a:lnTo>
                  <a:lnTo>
                    <a:pt x="3234931" y="2397353"/>
                  </a:lnTo>
                  <a:lnTo>
                    <a:pt x="3230943" y="2403386"/>
                  </a:lnTo>
                  <a:lnTo>
                    <a:pt x="3226930" y="2409380"/>
                  </a:lnTo>
                  <a:lnTo>
                    <a:pt x="3234093" y="2414181"/>
                  </a:lnTo>
                  <a:lnTo>
                    <a:pt x="3238131" y="2408161"/>
                  </a:lnTo>
                  <a:lnTo>
                    <a:pt x="3242132" y="2402103"/>
                  </a:lnTo>
                  <a:lnTo>
                    <a:pt x="3248368" y="2392540"/>
                  </a:lnTo>
                  <a:close/>
                </a:path>
                <a:path w="3534410" h="3197225">
                  <a:moveTo>
                    <a:pt x="3270326" y="501218"/>
                  </a:moveTo>
                  <a:lnTo>
                    <a:pt x="3263455" y="490194"/>
                  </a:lnTo>
                  <a:lnTo>
                    <a:pt x="3256521" y="479221"/>
                  </a:lnTo>
                  <a:lnTo>
                    <a:pt x="3249257" y="483857"/>
                  </a:lnTo>
                  <a:lnTo>
                    <a:pt x="3252711" y="489305"/>
                  </a:lnTo>
                  <a:lnTo>
                    <a:pt x="3259582" y="500253"/>
                  </a:lnTo>
                  <a:lnTo>
                    <a:pt x="3262985" y="505752"/>
                  </a:lnTo>
                  <a:lnTo>
                    <a:pt x="3270326" y="501218"/>
                  </a:lnTo>
                  <a:close/>
                </a:path>
                <a:path w="3534410" h="3197225">
                  <a:moveTo>
                    <a:pt x="3275977" y="2348700"/>
                  </a:moveTo>
                  <a:lnTo>
                    <a:pt x="3268611" y="2344204"/>
                  </a:lnTo>
                  <a:lnTo>
                    <a:pt x="3261868" y="2355177"/>
                  </a:lnTo>
                  <a:lnTo>
                    <a:pt x="3258464" y="2360638"/>
                  </a:lnTo>
                  <a:lnTo>
                    <a:pt x="3255048" y="2366111"/>
                  </a:lnTo>
                  <a:lnTo>
                    <a:pt x="3262338" y="2370709"/>
                  </a:lnTo>
                  <a:lnTo>
                    <a:pt x="3269196" y="2359710"/>
                  </a:lnTo>
                  <a:lnTo>
                    <a:pt x="3275977" y="2348700"/>
                  </a:lnTo>
                  <a:close/>
                </a:path>
                <a:path w="3534410" h="3197225">
                  <a:moveTo>
                    <a:pt x="3296932" y="545833"/>
                  </a:moveTo>
                  <a:lnTo>
                    <a:pt x="3290405" y="534606"/>
                  </a:lnTo>
                  <a:lnTo>
                    <a:pt x="3283801" y="523430"/>
                  </a:lnTo>
                  <a:lnTo>
                    <a:pt x="3276396" y="527837"/>
                  </a:lnTo>
                  <a:lnTo>
                    <a:pt x="3282975" y="538962"/>
                  </a:lnTo>
                  <a:lnTo>
                    <a:pt x="3289477" y="550138"/>
                  </a:lnTo>
                  <a:lnTo>
                    <a:pt x="3296932" y="545833"/>
                  </a:lnTo>
                  <a:close/>
                </a:path>
                <a:path w="3534410" h="3197225">
                  <a:moveTo>
                    <a:pt x="3302266" y="2304135"/>
                  </a:moveTo>
                  <a:lnTo>
                    <a:pt x="3294773" y="2299868"/>
                  </a:lnTo>
                  <a:lnTo>
                    <a:pt x="3288360" y="2311006"/>
                  </a:lnTo>
                  <a:lnTo>
                    <a:pt x="3281857" y="2322131"/>
                  </a:lnTo>
                  <a:lnTo>
                    <a:pt x="3289274" y="2326513"/>
                  </a:lnTo>
                  <a:lnTo>
                    <a:pt x="3295815" y="2315337"/>
                  </a:lnTo>
                  <a:lnTo>
                    <a:pt x="3302266" y="2304135"/>
                  </a:lnTo>
                  <a:close/>
                </a:path>
                <a:path w="3534410" h="3197225">
                  <a:moveTo>
                    <a:pt x="3322218" y="591185"/>
                  </a:moveTo>
                  <a:lnTo>
                    <a:pt x="3316020" y="579780"/>
                  </a:lnTo>
                  <a:lnTo>
                    <a:pt x="3309747" y="568413"/>
                  </a:lnTo>
                  <a:lnTo>
                    <a:pt x="3302216" y="572617"/>
                  </a:lnTo>
                  <a:lnTo>
                    <a:pt x="3308451" y="583920"/>
                  </a:lnTo>
                  <a:lnTo>
                    <a:pt x="3314623" y="595274"/>
                  </a:lnTo>
                  <a:lnTo>
                    <a:pt x="3322218" y="591185"/>
                  </a:lnTo>
                  <a:close/>
                </a:path>
                <a:path w="3534410" h="3197225">
                  <a:moveTo>
                    <a:pt x="3327247" y="2258822"/>
                  </a:moveTo>
                  <a:lnTo>
                    <a:pt x="3319640" y="2254770"/>
                  </a:lnTo>
                  <a:lnTo>
                    <a:pt x="3313544" y="2266099"/>
                  </a:lnTo>
                  <a:lnTo>
                    <a:pt x="3307372" y="2277414"/>
                  </a:lnTo>
                  <a:lnTo>
                    <a:pt x="3314928" y="2281567"/>
                  </a:lnTo>
                  <a:lnTo>
                    <a:pt x="3321126" y="2270201"/>
                  </a:lnTo>
                  <a:lnTo>
                    <a:pt x="3327247" y="2258822"/>
                  </a:lnTo>
                  <a:close/>
                </a:path>
                <a:path w="3534410" h="3197225">
                  <a:moveTo>
                    <a:pt x="3346145" y="637273"/>
                  </a:moveTo>
                  <a:lnTo>
                    <a:pt x="3340290" y="625678"/>
                  </a:lnTo>
                  <a:lnTo>
                    <a:pt x="3334359" y="614133"/>
                  </a:lnTo>
                  <a:lnTo>
                    <a:pt x="3326701" y="618121"/>
                  </a:lnTo>
                  <a:lnTo>
                    <a:pt x="3332607" y="629602"/>
                  </a:lnTo>
                  <a:lnTo>
                    <a:pt x="3338436" y="641134"/>
                  </a:lnTo>
                  <a:lnTo>
                    <a:pt x="3346145" y="637273"/>
                  </a:lnTo>
                  <a:close/>
                </a:path>
                <a:path w="3534410" h="3197225">
                  <a:moveTo>
                    <a:pt x="3350920" y="2212797"/>
                  </a:moveTo>
                  <a:lnTo>
                    <a:pt x="3343186" y="2208961"/>
                  </a:lnTo>
                  <a:lnTo>
                    <a:pt x="3337420" y="2220468"/>
                  </a:lnTo>
                  <a:lnTo>
                    <a:pt x="3334512" y="2226208"/>
                  </a:lnTo>
                  <a:lnTo>
                    <a:pt x="3331578" y="2231948"/>
                  </a:lnTo>
                  <a:lnTo>
                    <a:pt x="3339249" y="2235898"/>
                  </a:lnTo>
                  <a:lnTo>
                    <a:pt x="3345116" y="2224354"/>
                  </a:lnTo>
                  <a:lnTo>
                    <a:pt x="3350920" y="2212797"/>
                  </a:lnTo>
                  <a:close/>
                </a:path>
                <a:path w="3534410" h="3197225">
                  <a:moveTo>
                    <a:pt x="3368713" y="684022"/>
                  </a:moveTo>
                  <a:lnTo>
                    <a:pt x="3363188" y="672274"/>
                  </a:lnTo>
                  <a:lnTo>
                    <a:pt x="3357600" y="660565"/>
                  </a:lnTo>
                  <a:lnTo>
                    <a:pt x="3349841" y="664311"/>
                  </a:lnTo>
                  <a:lnTo>
                    <a:pt x="3355403" y="675970"/>
                  </a:lnTo>
                  <a:lnTo>
                    <a:pt x="3360890" y="687666"/>
                  </a:lnTo>
                  <a:lnTo>
                    <a:pt x="3368713" y="684022"/>
                  </a:lnTo>
                  <a:close/>
                </a:path>
                <a:path w="3534410" h="3197225">
                  <a:moveTo>
                    <a:pt x="3373234" y="2166086"/>
                  </a:moveTo>
                  <a:lnTo>
                    <a:pt x="3365398" y="2162479"/>
                  </a:lnTo>
                  <a:lnTo>
                    <a:pt x="3362693" y="2168321"/>
                  </a:lnTo>
                  <a:lnTo>
                    <a:pt x="3357219" y="2179980"/>
                  </a:lnTo>
                  <a:lnTo>
                    <a:pt x="3354463" y="2185809"/>
                  </a:lnTo>
                  <a:lnTo>
                    <a:pt x="3362248" y="2189518"/>
                  </a:lnTo>
                  <a:lnTo>
                    <a:pt x="3367773" y="2177808"/>
                  </a:lnTo>
                  <a:lnTo>
                    <a:pt x="3373234" y="2166086"/>
                  </a:lnTo>
                  <a:close/>
                </a:path>
                <a:path w="3534410" h="3197225">
                  <a:moveTo>
                    <a:pt x="3389884" y="731431"/>
                  </a:moveTo>
                  <a:lnTo>
                    <a:pt x="3387306" y="725462"/>
                  </a:lnTo>
                  <a:lnTo>
                    <a:pt x="3382099" y="713574"/>
                  </a:lnTo>
                  <a:lnTo>
                    <a:pt x="3379470" y="707644"/>
                  </a:lnTo>
                  <a:lnTo>
                    <a:pt x="3371596" y="711161"/>
                  </a:lnTo>
                  <a:lnTo>
                    <a:pt x="3374212" y="717054"/>
                  </a:lnTo>
                  <a:lnTo>
                    <a:pt x="3376815" y="722972"/>
                  </a:lnTo>
                  <a:lnTo>
                    <a:pt x="3379393" y="728891"/>
                  </a:lnTo>
                  <a:lnTo>
                    <a:pt x="3381959" y="734822"/>
                  </a:lnTo>
                  <a:lnTo>
                    <a:pt x="3389884" y="731431"/>
                  </a:lnTo>
                  <a:close/>
                </a:path>
                <a:path w="3534410" h="3197225">
                  <a:moveTo>
                    <a:pt x="3394164" y="2118728"/>
                  </a:moveTo>
                  <a:lnTo>
                    <a:pt x="3386226" y="2115362"/>
                  </a:lnTo>
                  <a:lnTo>
                    <a:pt x="3381146" y="2127186"/>
                  </a:lnTo>
                  <a:lnTo>
                    <a:pt x="3375977" y="2138997"/>
                  </a:lnTo>
                  <a:lnTo>
                    <a:pt x="3383864" y="2142490"/>
                  </a:lnTo>
                  <a:lnTo>
                    <a:pt x="3386467" y="2136546"/>
                  </a:lnTo>
                  <a:lnTo>
                    <a:pt x="3389058" y="2130615"/>
                  </a:lnTo>
                  <a:lnTo>
                    <a:pt x="3391624" y="2124672"/>
                  </a:lnTo>
                  <a:lnTo>
                    <a:pt x="3394164" y="2118728"/>
                  </a:lnTo>
                  <a:close/>
                </a:path>
                <a:path w="3534410" h="3197225">
                  <a:moveTo>
                    <a:pt x="3409658" y="779411"/>
                  </a:moveTo>
                  <a:lnTo>
                    <a:pt x="3404844" y="767359"/>
                  </a:lnTo>
                  <a:lnTo>
                    <a:pt x="3399942" y="755345"/>
                  </a:lnTo>
                  <a:lnTo>
                    <a:pt x="3391979" y="758621"/>
                  </a:lnTo>
                  <a:lnTo>
                    <a:pt x="3396843" y="770585"/>
                  </a:lnTo>
                  <a:lnTo>
                    <a:pt x="3399244" y="776566"/>
                  </a:lnTo>
                  <a:lnTo>
                    <a:pt x="3401631" y="782574"/>
                  </a:lnTo>
                  <a:lnTo>
                    <a:pt x="3409658" y="779411"/>
                  </a:lnTo>
                  <a:close/>
                </a:path>
                <a:path w="3534410" h="3197225">
                  <a:moveTo>
                    <a:pt x="3413696" y="2070785"/>
                  </a:moveTo>
                  <a:lnTo>
                    <a:pt x="3405670" y="2067648"/>
                  </a:lnTo>
                  <a:lnTo>
                    <a:pt x="3400933" y="2079612"/>
                  </a:lnTo>
                  <a:lnTo>
                    <a:pt x="3396119" y="2091588"/>
                  </a:lnTo>
                  <a:lnTo>
                    <a:pt x="3404108" y="2094826"/>
                  </a:lnTo>
                  <a:lnTo>
                    <a:pt x="3406533" y="2088819"/>
                  </a:lnTo>
                  <a:lnTo>
                    <a:pt x="3411321" y="2076805"/>
                  </a:lnTo>
                  <a:lnTo>
                    <a:pt x="3413696" y="2070785"/>
                  </a:lnTo>
                  <a:close/>
                </a:path>
                <a:path w="3534410" h="3197225">
                  <a:moveTo>
                    <a:pt x="3428022" y="827951"/>
                  </a:moveTo>
                  <a:lnTo>
                    <a:pt x="3423551" y="815759"/>
                  </a:lnTo>
                  <a:lnTo>
                    <a:pt x="3419017" y="803617"/>
                  </a:lnTo>
                  <a:lnTo>
                    <a:pt x="3410953" y="806665"/>
                  </a:lnTo>
                  <a:lnTo>
                    <a:pt x="3415474" y="818756"/>
                  </a:lnTo>
                  <a:lnTo>
                    <a:pt x="3417697" y="824814"/>
                  </a:lnTo>
                  <a:lnTo>
                    <a:pt x="3419906" y="830884"/>
                  </a:lnTo>
                  <a:lnTo>
                    <a:pt x="3428022" y="827951"/>
                  </a:lnTo>
                  <a:close/>
                </a:path>
                <a:path w="3534410" h="3197225">
                  <a:moveTo>
                    <a:pt x="3431819" y="2022259"/>
                  </a:moveTo>
                  <a:lnTo>
                    <a:pt x="3423691" y="2019376"/>
                  </a:lnTo>
                  <a:lnTo>
                    <a:pt x="3419310" y="2031479"/>
                  </a:lnTo>
                  <a:lnTo>
                    <a:pt x="3414865" y="2043582"/>
                  </a:lnTo>
                  <a:lnTo>
                    <a:pt x="3422942" y="2046579"/>
                  </a:lnTo>
                  <a:lnTo>
                    <a:pt x="3427412" y="2034425"/>
                  </a:lnTo>
                  <a:lnTo>
                    <a:pt x="3429622" y="2028342"/>
                  </a:lnTo>
                  <a:lnTo>
                    <a:pt x="3431819" y="2022259"/>
                  </a:lnTo>
                  <a:close/>
                </a:path>
                <a:path w="3534410" h="3197225">
                  <a:moveTo>
                    <a:pt x="3444951" y="876998"/>
                  </a:moveTo>
                  <a:lnTo>
                    <a:pt x="3440836" y="864679"/>
                  </a:lnTo>
                  <a:lnTo>
                    <a:pt x="3436658" y="852411"/>
                  </a:lnTo>
                  <a:lnTo>
                    <a:pt x="3428504" y="855230"/>
                  </a:lnTo>
                  <a:lnTo>
                    <a:pt x="3430600" y="861326"/>
                  </a:lnTo>
                  <a:lnTo>
                    <a:pt x="3432670" y="867435"/>
                  </a:lnTo>
                  <a:lnTo>
                    <a:pt x="3434715" y="873556"/>
                  </a:lnTo>
                  <a:lnTo>
                    <a:pt x="3436747" y="879690"/>
                  </a:lnTo>
                  <a:lnTo>
                    <a:pt x="3444951" y="876998"/>
                  </a:lnTo>
                  <a:close/>
                </a:path>
                <a:path w="3534410" h="3197225">
                  <a:moveTo>
                    <a:pt x="3448494" y="1973237"/>
                  </a:moveTo>
                  <a:lnTo>
                    <a:pt x="3440290" y="1970582"/>
                  </a:lnTo>
                  <a:lnTo>
                    <a:pt x="3438283" y="1976704"/>
                  </a:lnTo>
                  <a:lnTo>
                    <a:pt x="3434232" y="1988921"/>
                  </a:lnTo>
                  <a:lnTo>
                    <a:pt x="3432175" y="1995043"/>
                  </a:lnTo>
                  <a:lnTo>
                    <a:pt x="3440341" y="1997811"/>
                  </a:lnTo>
                  <a:lnTo>
                    <a:pt x="3444456" y="1985530"/>
                  </a:lnTo>
                  <a:lnTo>
                    <a:pt x="3448494" y="1973237"/>
                  </a:lnTo>
                  <a:close/>
                </a:path>
                <a:path w="3534410" h="3197225">
                  <a:moveTo>
                    <a:pt x="3460432" y="926515"/>
                  </a:moveTo>
                  <a:lnTo>
                    <a:pt x="3456686" y="914095"/>
                  </a:lnTo>
                  <a:lnTo>
                    <a:pt x="3454781" y="907884"/>
                  </a:lnTo>
                  <a:lnTo>
                    <a:pt x="3452863" y="901700"/>
                  </a:lnTo>
                  <a:lnTo>
                    <a:pt x="3444646" y="904278"/>
                  </a:lnTo>
                  <a:lnTo>
                    <a:pt x="3448443" y="916597"/>
                  </a:lnTo>
                  <a:lnTo>
                    <a:pt x="3452164" y="928966"/>
                  </a:lnTo>
                  <a:lnTo>
                    <a:pt x="3460432" y="926515"/>
                  </a:lnTo>
                  <a:close/>
                </a:path>
                <a:path w="3534410" h="3197225">
                  <a:moveTo>
                    <a:pt x="3463721" y="1923719"/>
                  </a:moveTo>
                  <a:lnTo>
                    <a:pt x="3455441" y="1921306"/>
                  </a:lnTo>
                  <a:lnTo>
                    <a:pt x="3451783" y="1933651"/>
                  </a:lnTo>
                  <a:lnTo>
                    <a:pt x="3448050" y="1945995"/>
                  </a:lnTo>
                  <a:lnTo>
                    <a:pt x="3456292" y="1948535"/>
                  </a:lnTo>
                  <a:lnTo>
                    <a:pt x="3460051" y="1936127"/>
                  </a:lnTo>
                  <a:lnTo>
                    <a:pt x="3463721" y="1923719"/>
                  </a:lnTo>
                  <a:close/>
                </a:path>
                <a:path w="3534410" h="3197225">
                  <a:moveTo>
                    <a:pt x="3474453" y="976452"/>
                  </a:moveTo>
                  <a:lnTo>
                    <a:pt x="3471087" y="963930"/>
                  </a:lnTo>
                  <a:lnTo>
                    <a:pt x="3469360" y="957668"/>
                  </a:lnTo>
                  <a:lnTo>
                    <a:pt x="3467620" y="951433"/>
                  </a:lnTo>
                  <a:lnTo>
                    <a:pt x="3459327" y="953770"/>
                  </a:lnTo>
                  <a:lnTo>
                    <a:pt x="3462756" y="966203"/>
                  </a:lnTo>
                  <a:lnTo>
                    <a:pt x="3466122" y="978674"/>
                  </a:lnTo>
                  <a:lnTo>
                    <a:pt x="3474453" y="976452"/>
                  </a:lnTo>
                  <a:close/>
                </a:path>
                <a:path w="3534410" h="3197225">
                  <a:moveTo>
                    <a:pt x="3477476" y="1873770"/>
                  </a:moveTo>
                  <a:lnTo>
                    <a:pt x="3469132" y="1871599"/>
                  </a:lnTo>
                  <a:lnTo>
                    <a:pt x="3465842" y="1884070"/>
                  </a:lnTo>
                  <a:lnTo>
                    <a:pt x="3462464" y="1896516"/>
                  </a:lnTo>
                  <a:lnTo>
                    <a:pt x="3470783" y="1898802"/>
                  </a:lnTo>
                  <a:lnTo>
                    <a:pt x="3472484" y="1892541"/>
                  </a:lnTo>
                  <a:lnTo>
                    <a:pt x="3475825" y="1880031"/>
                  </a:lnTo>
                  <a:lnTo>
                    <a:pt x="3477476" y="1873770"/>
                  </a:lnTo>
                  <a:close/>
                </a:path>
                <a:path w="3534410" h="3197225">
                  <a:moveTo>
                    <a:pt x="3487026" y="1026782"/>
                  </a:moveTo>
                  <a:lnTo>
                    <a:pt x="3484016" y="1014171"/>
                  </a:lnTo>
                  <a:lnTo>
                    <a:pt x="3480930" y="1001572"/>
                  </a:lnTo>
                  <a:lnTo>
                    <a:pt x="3472561" y="1003668"/>
                  </a:lnTo>
                  <a:lnTo>
                    <a:pt x="3475634" y="1016190"/>
                  </a:lnTo>
                  <a:lnTo>
                    <a:pt x="3478631" y="1028750"/>
                  </a:lnTo>
                  <a:lnTo>
                    <a:pt x="3487026" y="1026782"/>
                  </a:lnTo>
                  <a:close/>
                </a:path>
                <a:path w="3534410" h="3197225">
                  <a:moveTo>
                    <a:pt x="3489756" y="1823440"/>
                  </a:moveTo>
                  <a:lnTo>
                    <a:pt x="3481349" y="1821522"/>
                  </a:lnTo>
                  <a:lnTo>
                    <a:pt x="3478428" y="1834070"/>
                  </a:lnTo>
                  <a:lnTo>
                    <a:pt x="3476929" y="1840344"/>
                  </a:lnTo>
                  <a:lnTo>
                    <a:pt x="3475418" y="1846605"/>
                  </a:lnTo>
                  <a:lnTo>
                    <a:pt x="3483800" y="1848650"/>
                  </a:lnTo>
                  <a:lnTo>
                    <a:pt x="3486810" y="1836039"/>
                  </a:lnTo>
                  <a:lnTo>
                    <a:pt x="3489756" y="1823440"/>
                  </a:lnTo>
                  <a:close/>
                </a:path>
                <a:path w="3534410" h="3197225">
                  <a:moveTo>
                    <a:pt x="3498113" y="1077442"/>
                  </a:moveTo>
                  <a:lnTo>
                    <a:pt x="3495471" y="1064742"/>
                  </a:lnTo>
                  <a:lnTo>
                    <a:pt x="3494125" y="1058405"/>
                  </a:lnTo>
                  <a:lnTo>
                    <a:pt x="3492754" y="1052080"/>
                  </a:lnTo>
                  <a:lnTo>
                    <a:pt x="3484334" y="1053922"/>
                  </a:lnTo>
                  <a:lnTo>
                    <a:pt x="3485692" y="1060221"/>
                  </a:lnTo>
                  <a:lnTo>
                    <a:pt x="3488359" y="1072845"/>
                  </a:lnTo>
                  <a:lnTo>
                    <a:pt x="3489668" y="1079169"/>
                  </a:lnTo>
                  <a:lnTo>
                    <a:pt x="3498113" y="1077442"/>
                  </a:lnTo>
                  <a:close/>
                </a:path>
                <a:path w="3534410" h="3197225">
                  <a:moveTo>
                    <a:pt x="3500539" y="1772754"/>
                  </a:moveTo>
                  <a:lnTo>
                    <a:pt x="3492081" y="1771091"/>
                  </a:lnTo>
                  <a:lnTo>
                    <a:pt x="3489528" y="1783715"/>
                  </a:lnTo>
                  <a:lnTo>
                    <a:pt x="3488220" y="1790026"/>
                  </a:lnTo>
                  <a:lnTo>
                    <a:pt x="3486886" y="1796351"/>
                  </a:lnTo>
                  <a:lnTo>
                    <a:pt x="3495332" y="1798142"/>
                  </a:lnTo>
                  <a:lnTo>
                    <a:pt x="3496665" y="1791792"/>
                  </a:lnTo>
                  <a:lnTo>
                    <a:pt x="3499269" y="1779104"/>
                  </a:lnTo>
                  <a:lnTo>
                    <a:pt x="3500539" y="1772754"/>
                  </a:lnTo>
                  <a:close/>
                </a:path>
                <a:path w="3534410" h="3197225">
                  <a:moveTo>
                    <a:pt x="3507714" y="1128420"/>
                  </a:moveTo>
                  <a:lnTo>
                    <a:pt x="3505454" y="1115631"/>
                  </a:lnTo>
                  <a:lnTo>
                    <a:pt x="3503104" y="1102893"/>
                  </a:lnTo>
                  <a:lnTo>
                    <a:pt x="3494633" y="1104493"/>
                  </a:lnTo>
                  <a:lnTo>
                    <a:pt x="3496970" y="1117168"/>
                  </a:lnTo>
                  <a:lnTo>
                    <a:pt x="3499231" y="1129880"/>
                  </a:lnTo>
                  <a:lnTo>
                    <a:pt x="3507714" y="1128420"/>
                  </a:lnTo>
                  <a:close/>
                </a:path>
                <a:path w="3534410" h="3197225">
                  <a:moveTo>
                    <a:pt x="3509822" y="1721777"/>
                  </a:moveTo>
                  <a:lnTo>
                    <a:pt x="3501313" y="1720354"/>
                  </a:lnTo>
                  <a:lnTo>
                    <a:pt x="3500234" y="1726704"/>
                  </a:lnTo>
                  <a:lnTo>
                    <a:pt x="3498011" y="1739404"/>
                  </a:lnTo>
                  <a:lnTo>
                    <a:pt x="3496881" y="1745767"/>
                  </a:lnTo>
                  <a:lnTo>
                    <a:pt x="3505365" y="1747304"/>
                  </a:lnTo>
                  <a:lnTo>
                    <a:pt x="3507638" y="1734540"/>
                  </a:lnTo>
                  <a:lnTo>
                    <a:pt x="3509822" y="1721777"/>
                  </a:lnTo>
                  <a:close/>
                </a:path>
                <a:path w="3534410" h="3197225">
                  <a:moveTo>
                    <a:pt x="3515842" y="1179626"/>
                  </a:moveTo>
                  <a:lnTo>
                    <a:pt x="3513937" y="1166787"/>
                  </a:lnTo>
                  <a:lnTo>
                    <a:pt x="3511969" y="1153985"/>
                  </a:lnTo>
                  <a:lnTo>
                    <a:pt x="3503447" y="1155331"/>
                  </a:lnTo>
                  <a:lnTo>
                    <a:pt x="3505416" y="1168082"/>
                  </a:lnTo>
                  <a:lnTo>
                    <a:pt x="3507295" y="1180846"/>
                  </a:lnTo>
                  <a:lnTo>
                    <a:pt x="3515842" y="1179626"/>
                  </a:lnTo>
                  <a:close/>
                </a:path>
                <a:path w="3534410" h="3197225">
                  <a:moveTo>
                    <a:pt x="3517595" y="1670545"/>
                  </a:moveTo>
                  <a:lnTo>
                    <a:pt x="3509048" y="1669364"/>
                  </a:lnTo>
                  <a:lnTo>
                    <a:pt x="3508159" y="1675739"/>
                  </a:lnTo>
                  <a:lnTo>
                    <a:pt x="3506317" y="1688515"/>
                  </a:lnTo>
                  <a:lnTo>
                    <a:pt x="3505377" y="1694891"/>
                  </a:lnTo>
                  <a:lnTo>
                    <a:pt x="3513899" y="1696186"/>
                  </a:lnTo>
                  <a:lnTo>
                    <a:pt x="3515791" y="1683359"/>
                  </a:lnTo>
                  <a:lnTo>
                    <a:pt x="3517595" y="1670545"/>
                  </a:lnTo>
                  <a:close/>
                </a:path>
                <a:path w="3534410" h="3197225">
                  <a:moveTo>
                    <a:pt x="3522446" y="1231049"/>
                  </a:moveTo>
                  <a:lnTo>
                    <a:pt x="3521697" y="1224610"/>
                  </a:lnTo>
                  <a:lnTo>
                    <a:pt x="3520935" y="1218171"/>
                  </a:lnTo>
                  <a:lnTo>
                    <a:pt x="3519335" y="1205306"/>
                  </a:lnTo>
                  <a:lnTo>
                    <a:pt x="3510775" y="1206411"/>
                  </a:lnTo>
                  <a:lnTo>
                    <a:pt x="3511588" y="1212799"/>
                  </a:lnTo>
                  <a:lnTo>
                    <a:pt x="3513137" y="1225613"/>
                  </a:lnTo>
                  <a:lnTo>
                    <a:pt x="3513886" y="1232027"/>
                  </a:lnTo>
                  <a:lnTo>
                    <a:pt x="3522446" y="1231049"/>
                  </a:lnTo>
                  <a:close/>
                </a:path>
                <a:path w="3534410" h="3197225">
                  <a:moveTo>
                    <a:pt x="3523856" y="1619084"/>
                  </a:moveTo>
                  <a:lnTo>
                    <a:pt x="3515283" y="1618170"/>
                  </a:lnTo>
                  <a:lnTo>
                    <a:pt x="3513747" y="1631962"/>
                  </a:lnTo>
                  <a:lnTo>
                    <a:pt x="3512362" y="1643799"/>
                  </a:lnTo>
                  <a:lnTo>
                    <a:pt x="3520922" y="1644840"/>
                  </a:lnTo>
                  <a:lnTo>
                    <a:pt x="3522535" y="1630984"/>
                  </a:lnTo>
                  <a:lnTo>
                    <a:pt x="3523856" y="1619084"/>
                  </a:lnTo>
                  <a:close/>
                </a:path>
                <a:path w="3534410" h="3197225">
                  <a:moveTo>
                    <a:pt x="3527564" y="1282636"/>
                  </a:moveTo>
                  <a:lnTo>
                    <a:pt x="3526421" y="1269720"/>
                  </a:lnTo>
                  <a:lnTo>
                    <a:pt x="3525202" y="1256830"/>
                  </a:lnTo>
                  <a:lnTo>
                    <a:pt x="3516617" y="1257681"/>
                  </a:lnTo>
                  <a:lnTo>
                    <a:pt x="3517836" y="1270508"/>
                  </a:lnTo>
                  <a:lnTo>
                    <a:pt x="3518979" y="1283360"/>
                  </a:lnTo>
                  <a:lnTo>
                    <a:pt x="3527564" y="1282636"/>
                  </a:lnTo>
                  <a:close/>
                </a:path>
                <a:path w="3534410" h="3197225">
                  <a:moveTo>
                    <a:pt x="3528606" y="1567472"/>
                  </a:moveTo>
                  <a:lnTo>
                    <a:pt x="3520008" y="1566799"/>
                  </a:lnTo>
                  <a:lnTo>
                    <a:pt x="3518903" y="1580388"/>
                  </a:lnTo>
                  <a:lnTo>
                    <a:pt x="3517836" y="1592503"/>
                  </a:lnTo>
                  <a:lnTo>
                    <a:pt x="3526421" y="1593303"/>
                  </a:lnTo>
                  <a:lnTo>
                    <a:pt x="3527006" y="1586839"/>
                  </a:lnTo>
                  <a:lnTo>
                    <a:pt x="3527615" y="1579651"/>
                  </a:lnTo>
                  <a:lnTo>
                    <a:pt x="3528606" y="1567472"/>
                  </a:lnTo>
                  <a:close/>
                </a:path>
                <a:path w="3534410" h="3197225">
                  <a:moveTo>
                    <a:pt x="3531171" y="1334338"/>
                  </a:moveTo>
                  <a:lnTo>
                    <a:pt x="3530396" y="1321396"/>
                  </a:lnTo>
                  <a:lnTo>
                    <a:pt x="3529558" y="1308481"/>
                  </a:lnTo>
                  <a:lnTo>
                    <a:pt x="3520948" y="1309077"/>
                  </a:lnTo>
                  <a:lnTo>
                    <a:pt x="3521379" y="1315504"/>
                  </a:lnTo>
                  <a:lnTo>
                    <a:pt x="3521799" y="1321943"/>
                  </a:lnTo>
                  <a:lnTo>
                    <a:pt x="3522561" y="1334820"/>
                  </a:lnTo>
                  <a:lnTo>
                    <a:pt x="3531171" y="1334338"/>
                  </a:lnTo>
                  <a:close/>
                </a:path>
                <a:path w="3534410" h="3197225">
                  <a:moveTo>
                    <a:pt x="3531844" y="1515732"/>
                  </a:moveTo>
                  <a:lnTo>
                    <a:pt x="3523221" y="1515325"/>
                  </a:lnTo>
                  <a:lnTo>
                    <a:pt x="3522561" y="1528203"/>
                  </a:lnTo>
                  <a:lnTo>
                    <a:pt x="3521811" y="1541081"/>
                  </a:lnTo>
                  <a:lnTo>
                    <a:pt x="3530409" y="1541614"/>
                  </a:lnTo>
                  <a:lnTo>
                    <a:pt x="3530803" y="1535137"/>
                  </a:lnTo>
                  <a:lnTo>
                    <a:pt x="3531514" y="1522196"/>
                  </a:lnTo>
                  <a:lnTo>
                    <a:pt x="3531844" y="1515732"/>
                  </a:lnTo>
                  <a:close/>
                </a:path>
                <a:path w="3534410" h="3197225">
                  <a:moveTo>
                    <a:pt x="3533254" y="1386141"/>
                  </a:moveTo>
                  <a:lnTo>
                    <a:pt x="3533076" y="1379664"/>
                  </a:lnTo>
                  <a:lnTo>
                    <a:pt x="3532644" y="1366710"/>
                  </a:lnTo>
                  <a:lnTo>
                    <a:pt x="3532403" y="1360233"/>
                  </a:lnTo>
                  <a:lnTo>
                    <a:pt x="3523780" y="1360576"/>
                  </a:lnTo>
                  <a:lnTo>
                    <a:pt x="3524250" y="1373466"/>
                  </a:lnTo>
                  <a:lnTo>
                    <a:pt x="3524453" y="1379905"/>
                  </a:lnTo>
                  <a:lnTo>
                    <a:pt x="3524631" y="1386370"/>
                  </a:lnTo>
                  <a:lnTo>
                    <a:pt x="3533254" y="1386141"/>
                  </a:lnTo>
                  <a:close/>
                </a:path>
                <a:path w="3534410" h="3197225">
                  <a:moveTo>
                    <a:pt x="3533546" y="1463916"/>
                  </a:moveTo>
                  <a:lnTo>
                    <a:pt x="3524923" y="1463763"/>
                  </a:lnTo>
                  <a:lnTo>
                    <a:pt x="3524783" y="1470202"/>
                  </a:lnTo>
                  <a:lnTo>
                    <a:pt x="3524453" y="1483093"/>
                  </a:lnTo>
                  <a:lnTo>
                    <a:pt x="3524262" y="1489544"/>
                  </a:lnTo>
                  <a:lnTo>
                    <a:pt x="3532886" y="1489837"/>
                  </a:lnTo>
                  <a:lnTo>
                    <a:pt x="3533254" y="1476870"/>
                  </a:lnTo>
                  <a:lnTo>
                    <a:pt x="3533546" y="1463916"/>
                  </a:lnTo>
                  <a:close/>
                </a:path>
                <a:path w="3534410" h="3197225">
                  <a:moveTo>
                    <a:pt x="3533838" y="1438008"/>
                  </a:moveTo>
                  <a:lnTo>
                    <a:pt x="3533737" y="1412062"/>
                  </a:lnTo>
                  <a:lnTo>
                    <a:pt x="3525113" y="1412163"/>
                  </a:lnTo>
                  <a:lnTo>
                    <a:pt x="3525215" y="1437957"/>
                  </a:lnTo>
                  <a:lnTo>
                    <a:pt x="3533838" y="1438008"/>
                  </a:lnTo>
                  <a:close/>
                </a:path>
              </a:pathLst>
            </a:custGeom>
            <a:solidFill>
              <a:srgbClr val="A0C1C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7" name="object 17"/>
            <p:cNvSpPr/>
            <p:nvPr/>
          </p:nvSpPr>
          <p:spPr>
            <a:xfrm>
              <a:off x="1137297" y="2615259"/>
              <a:ext cx="3669029" cy="3521075"/>
            </a:xfrm>
            <a:custGeom>
              <a:avLst/>
              <a:gdLst/>
              <a:ahLst/>
              <a:cxnLst/>
              <a:rect l="l" t="t" r="r" b="b"/>
              <a:pathLst>
                <a:path w="3669029" h="3521075">
                  <a:moveTo>
                    <a:pt x="21158" y="2609189"/>
                  </a:moveTo>
                  <a:lnTo>
                    <a:pt x="14198" y="2598343"/>
                  </a:lnTo>
                  <a:lnTo>
                    <a:pt x="7302" y="2587447"/>
                  </a:lnTo>
                  <a:lnTo>
                    <a:pt x="0" y="2592032"/>
                  </a:lnTo>
                  <a:lnTo>
                    <a:pt x="6921" y="2602979"/>
                  </a:lnTo>
                  <a:lnTo>
                    <a:pt x="13906" y="2613876"/>
                  </a:lnTo>
                  <a:lnTo>
                    <a:pt x="21158" y="2609189"/>
                  </a:lnTo>
                  <a:close/>
                </a:path>
                <a:path w="3669029" h="3521075">
                  <a:moveTo>
                    <a:pt x="49644" y="2652064"/>
                  </a:moveTo>
                  <a:lnTo>
                    <a:pt x="42430" y="2641422"/>
                  </a:lnTo>
                  <a:lnTo>
                    <a:pt x="35267" y="2630728"/>
                  </a:lnTo>
                  <a:lnTo>
                    <a:pt x="28092" y="2635504"/>
                  </a:lnTo>
                  <a:lnTo>
                    <a:pt x="31673" y="2640888"/>
                  </a:lnTo>
                  <a:lnTo>
                    <a:pt x="39204" y="2652064"/>
                  </a:lnTo>
                  <a:lnTo>
                    <a:pt x="42532" y="2656929"/>
                  </a:lnTo>
                  <a:lnTo>
                    <a:pt x="49644" y="2652064"/>
                  </a:lnTo>
                  <a:close/>
                </a:path>
                <a:path w="3669029" h="3521075">
                  <a:moveTo>
                    <a:pt x="79324" y="2694292"/>
                  </a:moveTo>
                  <a:lnTo>
                    <a:pt x="71793" y="2683814"/>
                  </a:lnTo>
                  <a:lnTo>
                    <a:pt x="64338" y="2673273"/>
                  </a:lnTo>
                  <a:lnTo>
                    <a:pt x="57289" y="2678226"/>
                  </a:lnTo>
                  <a:lnTo>
                    <a:pt x="64770" y="2688818"/>
                  </a:lnTo>
                  <a:lnTo>
                    <a:pt x="72326" y="2699347"/>
                  </a:lnTo>
                  <a:lnTo>
                    <a:pt x="79324" y="2694292"/>
                  </a:lnTo>
                  <a:close/>
                </a:path>
                <a:path w="3669029" h="3521075">
                  <a:moveTo>
                    <a:pt x="110083" y="2735745"/>
                  </a:moveTo>
                  <a:lnTo>
                    <a:pt x="102298" y="2725458"/>
                  </a:lnTo>
                  <a:lnTo>
                    <a:pt x="94564" y="2715120"/>
                  </a:lnTo>
                  <a:lnTo>
                    <a:pt x="87642" y="2720263"/>
                  </a:lnTo>
                  <a:lnTo>
                    <a:pt x="95402" y="2730652"/>
                  </a:lnTo>
                  <a:lnTo>
                    <a:pt x="103238" y="2740977"/>
                  </a:lnTo>
                  <a:lnTo>
                    <a:pt x="110083" y="2735745"/>
                  </a:lnTo>
                  <a:close/>
                </a:path>
                <a:path w="3669029" h="3521075">
                  <a:moveTo>
                    <a:pt x="141922" y="2776385"/>
                  </a:moveTo>
                  <a:lnTo>
                    <a:pt x="133858" y="2766301"/>
                  </a:lnTo>
                  <a:lnTo>
                    <a:pt x="125869" y="2756166"/>
                  </a:lnTo>
                  <a:lnTo>
                    <a:pt x="119087" y="2761488"/>
                  </a:lnTo>
                  <a:lnTo>
                    <a:pt x="127114" y="2771660"/>
                  </a:lnTo>
                  <a:lnTo>
                    <a:pt x="135216" y="2781782"/>
                  </a:lnTo>
                  <a:lnTo>
                    <a:pt x="141922" y="2776385"/>
                  </a:lnTo>
                  <a:close/>
                </a:path>
                <a:path w="3669029" h="3521075">
                  <a:moveTo>
                    <a:pt x="156235" y="1560969"/>
                  </a:moveTo>
                  <a:lnTo>
                    <a:pt x="156070" y="1548307"/>
                  </a:lnTo>
                  <a:lnTo>
                    <a:pt x="156019" y="1535074"/>
                  </a:lnTo>
                  <a:lnTo>
                    <a:pt x="147396" y="1535074"/>
                  </a:lnTo>
                  <a:lnTo>
                    <a:pt x="147447" y="1548307"/>
                  </a:lnTo>
                  <a:lnTo>
                    <a:pt x="147612" y="1561109"/>
                  </a:lnTo>
                  <a:lnTo>
                    <a:pt x="156235" y="1560969"/>
                  </a:lnTo>
                  <a:close/>
                </a:path>
                <a:path w="3669029" h="3521075">
                  <a:moveTo>
                    <a:pt x="156921" y="1483207"/>
                  </a:moveTo>
                  <a:lnTo>
                    <a:pt x="148297" y="1482915"/>
                  </a:lnTo>
                  <a:lnTo>
                    <a:pt x="147904" y="1496174"/>
                  </a:lnTo>
                  <a:lnTo>
                    <a:pt x="147751" y="1502651"/>
                  </a:lnTo>
                  <a:lnTo>
                    <a:pt x="147624" y="1508975"/>
                  </a:lnTo>
                  <a:lnTo>
                    <a:pt x="156248" y="1509128"/>
                  </a:lnTo>
                  <a:lnTo>
                    <a:pt x="156375" y="1502460"/>
                  </a:lnTo>
                  <a:lnTo>
                    <a:pt x="156540" y="1495945"/>
                  </a:lnTo>
                  <a:lnTo>
                    <a:pt x="156921" y="1483207"/>
                  </a:lnTo>
                  <a:close/>
                </a:path>
                <a:path w="3669029" h="3521075">
                  <a:moveTo>
                    <a:pt x="157988" y="1612760"/>
                  </a:moveTo>
                  <a:lnTo>
                    <a:pt x="157670" y="1606296"/>
                  </a:lnTo>
                  <a:lnTo>
                    <a:pt x="157378" y="1599819"/>
                  </a:lnTo>
                  <a:lnTo>
                    <a:pt x="156883" y="1586865"/>
                  </a:lnTo>
                  <a:lnTo>
                    <a:pt x="148272" y="1587169"/>
                  </a:lnTo>
                  <a:lnTo>
                    <a:pt x="148501" y="1593684"/>
                  </a:lnTo>
                  <a:lnTo>
                    <a:pt x="148767" y="1600187"/>
                  </a:lnTo>
                  <a:lnTo>
                    <a:pt x="149059" y="1606689"/>
                  </a:lnTo>
                  <a:lnTo>
                    <a:pt x="149377" y="1613192"/>
                  </a:lnTo>
                  <a:lnTo>
                    <a:pt x="157988" y="1612760"/>
                  </a:lnTo>
                  <a:close/>
                </a:path>
                <a:path w="3669029" h="3521075">
                  <a:moveTo>
                    <a:pt x="159588" y="1431429"/>
                  </a:moveTo>
                  <a:lnTo>
                    <a:pt x="150977" y="1430832"/>
                  </a:lnTo>
                  <a:lnTo>
                    <a:pt x="150114" y="1444358"/>
                  </a:lnTo>
                  <a:lnTo>
                    <a:pt x="149745" y="1450835"/>
                  </a:lnTo>
                  <a:lnTo>
                    <a:pt x="149428" y="1456867"/>
                  </a:lnTo>
                  <a:lnTo>
                    <a:pt x="158026" y="1457299"/>
                  </a:lnTo>
                  <a:lnTo>
                    <a:pt x="158394" y="1450365"/>
                  </a:lnTo>
                  <a:lnTo>
                    <a:pt x="158775" y="1443850"/>
                  </a:lnTo>
                  <a:lnTo>
                    <a:pt x="159156" y="1437894"/>
                  </a:lnTo>
                  <a:lnTo>
                    <a:pt x="159588" y="1431429"/>
                  </a:lnTo>
                  <a:close/>
                </a:path>
                <a:path w="3669029" h="3521075">
                  <a:moveTo>
                    <a:pt x="161505" y="1664462"/>
                  </a:moveTo>
                  <a:lnTo>
                    <a:pt x="160972" y="1658010"/>
                  </a:lnTo>
                  <a:lnTo>
                    <a:pt x="160451" y="1651546"/>
                  </a:lnTo>
                  <a:lnTo>
                    <a:pt x="159981" y="1645081"/>
                  </a:lnTo>
                  <a:lnTo>
                    <a:pt x="159524" y="1638617"/>
                  </a:lnTo>
                  <a:lnTo>
                    <a:pt x="150926" y="1639214"/>
                  </a:lnTo>
                  <a:lnTo>
                    <a:pt x="151384" y="1645704"/>
                  </a:lnTo>
                  <a:lnTo>
                    <a:pt x="151853" y="1652206"/>
                  </a:lnTo>
                  <a:lnTo>
                    <a:pt x="152374" y="1658696"/>
                  </a:lnTo>
                  <a:lnTo>
                    <a:pt x="152908" y="1665185"/>
                  </a:lnTo>
                  <a:lnTo>
                    <a:pt x="161505" y="1664462"/>
                  </a:lnTo>
                  <a:close/>
                </a:path>
                <a:path w="3669029" h="3521075">
                  <a:moveTo>
                    <a:pt x="163995" y="1379778"/>
                  </a:moveTo>
                  <a:lnTo>
                    <a:pt x="155409" y="1378889"/>
                  </a:lnTo>
                  <a:lnTo>
                    <a:pt x="154673" y="1386230"/>
                  </a:lnTo>
                  <a:lnTo>
                    <a:pt x="154063" y="1392682"/>
                  </a:lnTo>
                  <a:lnTo>
                    <a:pt x="152971" y="1404848"/>
                  </a:lnTo>
                  <a:lnTo>
                    <a:pt x="161569" y="1405585"/>
                  </a:lnTo>
                  <a:lnTo>
                    <a:pt x="162140" y="1399133"/>
                  </a:lnTo>
                  <a:lnTo>
                    <a:pt x="163436" y="1385379"/>
                  </a:lnTo>
                  <a:lnTo>
                    <a:pt x="163995" y="1379778"/>
                  </a:lnTo>
                  <a:close/>
                </a:path>
                <a:path w="3669029" h="3521075">
                  <a:moveTo>
                    <a:pt x="166789" y="1716011"/>
                  </a:moveTo>
                  <a:lnTo>
                    <a:pt x="165303" y="1703133"/>
                  </a:lnTo>
                  <a:lnTo>
                    <a:pt x="163918" y="1690255"/>
                  </a:lnTo>
                  <a:lnTo>
                    <a:pt x="155346" y="1691132"/>
                  </a:lnTo>
                  <a:lnTo>
                    <a:pt x="156019" y="1697621"/>
                  </a:lnTo>
                  <a:lnTo>
                    <a:pt x="156718" y="1704098"/>
                  </a:lnTo>
                  <a:lnTo>
                    <a:pt x="158216" y="1717027"/>
                  </a:lnTo>
                  <a:lnTo>
                    <a:pt x="166789" y="1716011"/>
                  </a:lnTo>
                  <a:close/>
                </a:path>
                <a:path w="3669029" h="3521075">
                  <a:moveTo>
                    <a:pt x="170154" y="1328305"/>
                  </a:moveTo>
                  <a:lnTo>
                    <a:pt x="161607" y="1327137"/>
                  </a:lnTo>
                  <a:lnTo>
                    <a:pt x="159893" y="1340065"/>
                  </a:lnTo>
                  <a:lnTo>
                    <a:pt x="159080" y="1346530"/>
                  </a:lnTo>
                  <a:lnTo>
                    <a:pt x="158292" y="1352994"/>
                  </a:lnTo>
                  <a:lnTo>
                    <a:pt x="166865" y="1354010"/>
                  </a:lnTo>
                  <a:lnTo>
                    <a:pt x="167640" y="1347597"/>
                  </a:lnTo>
                  <a:lnTo>
                    <a:pt x="168452" y="1341158"/>
                  </a:lnTo>
                  <a:lnTo>
                    <a:pt x="169291" y="1334731"/>
                  </a:lnTo>
                  <a:lnTo>
                    <a:pt x="170154" y="1328305"/>
                  </a:lnTo>
                  <a:close/>
                </a:path>
                <a:path w="3669029" h="3521075">
                  <a:moveTo>
                    <a:pt x="173824" y="1767357"/>
                  </a:moveTo>
                  <a:lnTo>
                    <a:pt x="172847" y="1760956"/>
                  </a:lnTo>
                  <a:lnTo>
                    <a:pt x="171894" y="1754543"/>
                  </a:lnTo>
                  <a:lnTo>
                    <a:pt x="170078" y="1741716"/>
                  </a:lnTo>
                  <a:lnTo>
                    <a:pt x="161531" y="1742884"/>
                  </a:lnTo>
                  <a:lnTo>
                    <a:pt x="162433" y="1749336"/>
                  </a:lnTo>
                  <a:lnTo>
                    <a:pt x="163360" y="1755787"/>
                  </a:lnTo>
                  <a:lnTo>
                    <a:pt x="164312" y="1762226"/>
                  </a:lnTo>
                  <a:lnTo>
                    <a:pt x="165303" y="1768665"/>
                  </a:lnTo>
                  <a:lnTo>
                    <a:pt x="173824" y="1767357"/>
                  </a:lnTo>
                  <a:close/>
                </a:path>
                <a:path w="3669029" h="3521075">
                  <a:moveTo>
                    <a:pt x="174815" y="2816161"/>
                  </a:moveTo>
                  <a:lnTo>
                    <a:pt x="166497" y="2806306"/>
                  </a:lnTo>
                  <a:lnTo>
                    <a:pt x="158242" y="2796387"/>
                  </a:lnTo>
                  <a:lnTo>
                    <a:pt x="151599" y="2801874"/>
                  </a:lnTo>
                  <a:lnTo>
                    <a:pt x="159880" y="2811843"/>
                  </a:lnTo>
                  <a:lnTo>
                    <a:pt x="168236" y="2821749"/>
                  </a:lnTo>
                  <a:lnTo>
                    <a:pt x="174815" y="2816161"/>
                  </a:lnTo>
                  <a:close/>
                </a:path>
                <a:path w="3669029" h="3521075">
                  <a:moveTo>
                    <a:pt x="178066" y="1277086"/>
                  </a:moveTo>
                  <a:lnTo>
                    <a:pt x="165366" y="1301343"/>
                  </a:lnTo>
                  <a:lnTo>
                    <a:pt x="173888" y="1302664"/>
                  </a:lnTo>
                  <a:lnTo>
                    <a:pt x="174891" y="1296263"/>
                  </a:lnTo>
                  <a:lnTo>
                    <a:pt x="175920" y="1289862"/>
                  </a:lnTo>
                  <a:lnTo>
                    <a:pt x="176974" y="1283474"/>
                  </a:lnTo>
                  <a:lnTo>
                    <a:pt x="178066" y="1277086"/>
                  </a:lnTo>
                  <a:close/>
                </a:path>
                <a:path w="3669029" h="3521075">
                  <a:moveTo>
                    <a:pt x="182613" y="1818424"/>
                  </a:moveTo>
                  <a:lnTo>
                    <a:pt x="181419" y="1812061"/>
                  </a:lnTo>
                  <a:lnTo>
                    <a:pt x="180251" y="1805686"/>
                  </a:lnTo>
                  <a:lnTo>
                    <a:pt x="179108" y="1799310"/>
                  </a:lnTo>
                  <a:lnTo>
                    <a:pt x="178003" y="1792922"/>
                  </a:lnTo>
                  <a:lnTo>
                    <a:pt x="169494" y="1794395"/>
                  </a:lnTo>
                  <a:lnTo>
                    <a:pt x="171767" y="1807222"/>
                  </a:lnTo>
                  <a:lnTo>
                    <a:pt x="172935" y="1813636"/>
                  </a:lnTo>
                  <a:lnTo>
                    <a:pt x="174142" y="1820037"/>
                  </a:lnTo>
                  <a:lnTo>
                    <a:pt x="182613" y="1818424"/>
                  </a:lnTo>
                  <a:close/>
                </a:path>
                <a:path w="3669029" h="3521075">
                  <a:moveTo>
                    <a:pt x="187680" y="1226172"/>
                  </a:moveTo>
                  <a:lnTo>
                    <a:pt x="174180" y="1249984"/>
                  </a:lnTo>
                  <a:lnTo>
                    <a:pt x="182664" y="1251585"/>
                  </a:lnTo>
                  <a:lnTo>
                    <a:pt x="183883" y="1245235"/>
                  </a:lnTo>
                  <a:lnTo>
                    <a:pt x="185115" y="1238872"/>
                  </a:lnTo>
                  <a:lnTo>
                    <a:pt x="186385" y="1232522"/>
                  </a:lnTo>
                  <a:lnTo>
                    <a:pt x="187680" y="1226172"/>
                  </a:lnTo>
                  <a:close/>
                </a:path>
                <a:path w="3669029" h="3521075">
                  <a:moveTo>
                    <a:pt x="193154" y="1869173"/>
                  </a:moveTo>
                  <a:lnTo>
                    <a:pt x="191744" y="1862848"/>
                  </a:lnTo>
                  <a:lnTo>
                    <a:pt x="190347" y="1856524"/>
                  </a:lnTo>
                  <a:lnTo>
                    <a:pt x="189001" y="1850186"/>
                  </a:lnTo>
                  <a:lnTo>
                    <a:pt x="187667" y="1843849"/>
                  </a:lnTo>
                  <a:lnTo>
                    <a:pt x="179222" y="1845602"/>
                  </a:lnTo>
                  <a:lnTo>
                    <a:pt x="180555" y="1851977"/>
                  </a:lnTo>
                  <a:lnTo>
                    <a:pt x="181927" y="1858352"/>
                  </a:lnTo>
                  <a:lnTo>
                    <a:pt x="183311" y="1864715"/>
                  </a:lnTo>
                  <a:lnTo>
                    <a:pt x="184734" y="1871065"/>
                  </a:lnTo>
                  <a:lnTo>
                    <a:pt x="193154" y="1869173"/>
                  </a:lnTo>
                  <a:close/>
                </a:path>
                <a:path w="3669029" h="3521075">
                  <a:moveTo>
                    <a:pt x="199021" y="1175600"/>
                  </a:moveTo>
                  <a:lnTo>
                    <a:pt x="184721" y="1198956"/>
                  </a:lnTo>
                  <a:lnTo>
                    <a:pt x="193141" y="1200835"/>
                  </a:lnTo>
                  <a:lnTo>
                    <a:pt x="194564" y="1194523"/>
                  </a:lnTo>
                  <a:lnTo>
                    <a:pt x="196024" y="1188224"/>
                  </a:lnTo>
                  <a:lnTo>
                    <a:pt x="197510" y="1181912"/>
                  </a:lnTo>
                  <a:lnTo>
                    <a:pt x="199021" y="1175600"/>
                  </a:lnTo>
                  <a:close/>
                </a:path>
                <a:path w="3669029" h="3521075">
                  <a:moveTo>
                    <a:pt x="205422" y="1919541"/>
                  </a:moveTo>
                  <a:lnTo>
                    <a:pt x="203784" y="1913267"/>
                  </a:lnTo>
                  <a:lnTo>
                    <a:pt x="202184" y="1906981"/>
                  </a:lnTo>
                  <a:lnTo>
                    <a:pt x="200621" y="1900694"/>
                  </a:lnTo>
                  <a:lnTo>
                    <a:pt x="199072" y="1894408"/>
                  </a:lnTo>
                  <a:lnTo>
                    <a:pt x="190690" y="1896452"/>
                  </a:lnTo>
                  <a:lnTo>
                    <a:pt x="192239" y="1902777"/>
                  </a:lnTo>
                  <a:lnTo>
                    <a:pt x="193827" y="1909102"/>
                  </a:lnTo>
                  <a:lnTo>
                    <a:pt x="195440" y="1915414"/>
                  </a:lnTo>
                  <a:lnTo>
                    <a:pt x="197078" y="1921713"/>
                  </a:lnTo>
                  <a:lnTo>
                    <a:pt x="205422" y="1919541"/>
                  </a:lnTo>
                  <a:close/>
                </a:path>
                <a:path w="3669029" h="3521075">
                  <a:moveTo>
                    <a:pt x="208737" y="2855087"/>
                  </a:moveTo>
                  <a:lnTo>
                    <a:pt x="200164" y="2845435"/>
                  </a:lnTo>
                  <a:lnTo>
                    <a:pt x="191655" y="2835732"/>
                  </a:lnTo>
                  <a:lnTo>
                    <a:pt x="185153" y="2841409"/>
                  </a:lnTo>
                  <a:lnTo>
                    <a:pt x="193700" y="2851150"/>
                  </a:lnTo>
                  <a:lnTo>
                    <a:pt x="202323" y="2860827"/>
                  </a:lnTo>
                  <a:lnTo>
                    <a:pt x="208737" y="2855087"/>
                  </a:lnTo>
                  <a:close/>
                </a:path>
                <a:path w="3669029" h="3521075">
                  <a:moveTo>
                    <a:pt x="212051" y="1125474"/>
                  </a:moveTo>
                  <a:lnTo>
                    <a:pt x="203746" y="1123162"/>
                  </a:lnTo>
                  <a:lnTo>
                    <a:pt x="202018" y="1129449"/>
                  </a:lnTo>
                  <a:lnTo>
                    <a:pt x="198628" y="1142022"/>
                  </a:lnTo>
                  <a:lnTo>
                    <a:pt x="196977" y="1148321"/>
                  </a:lnTo>
                  <a:lnTo>
                    <a:pt x="205333" y="1150493"/>
                  </a:lnTo>
                  <a:lnTo>
                    <a:pt x="206971" y="1144231"/>
                  </a:lnTo>
                  <a:lnTo>
                    <a:pt x="208635" y="1137970"/>
                  </a:lnTo>
                  <a:lnTo>
                    <a:pt x="210324" y="1131722"/>
                  </a:lnTo>
                  <a:lnTo>
                    <a:pt x="212051" y="1125474"/>
                  </a:lnTo>
                  <a:close/>
                </a:path>
                <a:path w="3669029" h="3521075">
                  <a:moveTo>
                    <a:pt x="219405" y="1969452"/>
                  </a:moveTo>
                  <a:lnTo>
                    <a:pt x="217563" y="1963242"/>
                  </a:lnTo>
                  <a:lnTo>
                    <a:pt x="215747" y="1957019"/>
                  </a:lnTo>
                  <a:lnTo>
                    <a:pt x="213956" y="1950796"/>
                  </a:lnTo>
                  <a:lnTo>
                    <a:pt x="212204" y="1944560"/>
                  </a:lnTo>
                  <a:lnTo>
                    <a:pt x="203898" y="1946884"/>
                  </a:lnTo>
                  <a:lnTo>
                    <a:pt x="205663" y="1953158"/>
                  </a:lnTo>
                  <a:lnTo>
                    <a:pt x="207467" y="1959419"/>
                  </a:lnTo>
                  <a:lnTo>
                    <a:pt x="209283" y="1965667"/>
                  </a:lnTo>
                  <a:lnTo>
                    <a:pt x="211150" y="1971916"/>
                  </a:lnTo>
                  <a:lnTo>
                    <a:pt x="219405" y="1969452"/>
                  </a:lnTo>
                  <a:close/>
                </a:path>
                <a:path w="3669029" h="3521075">
                  <a:moveTo>
                    <a:pt x="226771" y="1075817"/>
                  </a:moveTo>
                  <a:lnTo>
                    <a:pt x="218554" y="1073226"/>
                  </a:lnTo>
                  <a:lnTo>
                    <a:pt x="214693" y="1085672"/>
                  </a:lnTo>
                  <a:lnTo>
                    <a:pt x="210934" y="1098130"/>
                  </a:lnTo>
                  <a:lnTo>
                    <a:pt x="219214" y="1100582"/>
                  </a:lnTo>
                  <a:lnTo>
                    <a:pt x="221068" y="1094384"/>
                  </a:lnTo>
                  <a:lnTo>
                    <a:pt x="222935" y="1088186"/>
                  </a:lnTo>
                  <a:lnTo>
                    <a:pt x="224840" y="1082001"/>
                  </a:lnTo>
                  <a:lnTo>
                    <a:pt x="226771" y="1075817"/>
                  </a:lnTo>
                  <a:close/>
                </a:path>
                <a:path w="3669029" h="3521075">
                  <a:moveTo>
                    <a:pt x="226987" y="615975"/>
                  </a:moveTo>
                  <a:lnTo>
                    <a:pt x="226288" y="598589"/>
                  </a:lnTo>
                  <a:lnTo>
                    <a:pt x="219125" y="582726"/>
                  </a:lnTo>
                  <a:lnTo>
                    <a:pt x="205968" y="570407"/>
                  </a:lnTo>
                  <a:lnTo>
                    <a:pt x="189064" y="564159"/>
                  </a:lnTo>
                  <a:lnTo>
                    <a:pt x="171678" y="564857"/>
                  </a:lnTo>
                  <a:lnTo>
                    <a:pt x="155816" y="572020"/>
                  </a:lnTo>
                  <a:lnTo>
                    <a:pt x="143497" y="585177"/>
                  </a:lnTo>
                  <a:lnTo>
                    <a:pt x="137248" y="602081"/>
                  </a:lnTo>
                  <a:lnTo>
                    <a:pt x="137947" y="619467"/>
                  </a:lnTo>
                  <a:lnTo>
                    <a:pt x="145110" y="635330"/>
                  </a:lnTo>
                  <a:lnTo>
                    <a:pt x="158267" y="647649"/>
                  </a:lnTo>
                  <a:lnTo>
                    <a:pt x="175171" y="653897"/>
                  </a:lnTo>
                  <a:lnTo>
                    <a:pt x="192557" y="653199"/>
                  </a:lnTo>
                  <a:lnTo>
                    <a:pt x="208419" y="646036"/>
                  </a:lnTo>
                  <a:lnTo>
                    <a:pt x="220738" y="632879"/>
                  </a:lnTo>
                  <a:lnTo>
                    <a:pt x="226987" y="615975"/>
                  </a:lnTo>
                  <a:close/>
                </a:path>
                <a:path w="3669029" h="3521075">
                  <a:moveTo>
                    <a:pt x="235089" y="2018855"/>
                  </a:moveTo>
                  <a:lnTo>
                    <a:pt x="231013" y="2006561"/>
                  </a:lnTo>
                  <a:lnTo>
                    <a:pt x="229006" y="2000389"/>
                  </a:lnTo>
                  <a:lnTo>
                    <a:pt x="227037" y="1994217"/>
                  </a:lnTo>
                  <a:lnTo>
                    <a:pt x="218821" y="1996833"/>
                  </a:lnTo>
                  <a:lnTo>
                    <a:pt x="220802" y="2003031"/>
                  </a:lnTo>
                  <a:lnTo>
                    <a:pt x="222821" y="2009228"/>
                  </a:lnTo>
                  <a:lnTo>
                    <a:pt x="226923" y="2021611"/>
                  </a:lnTo>
                  <a:lnTo>
                    <a:pt x="235089" y="2018855"/>
                  </a:lnTo>
                  <a:close/>
                </a:path>
                <a:path w="3669029" h="3521075">
                  <a:moveTo>
                    <a:pt x="243154" y="1026693"/>
                  </a:moveTo>
                  <a:lnTo>
                    <a:pt x="226580" y="1048461"/>
                  </a:lnTo>
                  <a:lnTo>
                    <a:pt x="234759" y="1051179"/>
                  </a:lnTo>
                  <a:lnTo>
                    <a:pt x="236816" y="1045044"/>
                  </a:lnTo>
                  <a:lnTo>
                    <a:pt x="238912" y="1038923"/>
                  </a:lnTo>
                  <a:lnTo>
                    <a:pt x="243154" y="1026693"/>
                  </a:lnTo>
                  <a:close/>
                </a:path>
                <a:path w="3669029" h="3521075">
                  <a:moveTo>
                    <a:pt x="243535" y="2892945"/>
                  </a:moveTo>
                  <a:lnTo>
                    <a:pt x="230365" y="2878848"/>
                  </a:lnTo>
                  <a:lnTo>
                    <a:pt x="226021" y="2874124"/>
                  </a:lnTo>
                  <a:lnTo>
                    <a:pt x="219671" y="2879953"/>
                  </a:lnTo>
                  <a:lnTo>
                    <a:pt x="228434" y="2889440"/>
                  </a:lnTo>
                  <a:lnTo>
                    <a:pt x="237274" y="2898864"/>
                  </a:lnTo>
                  <a:lnTo>
                    <a:pt x="243535" y="2892945"/>
                  </a:lnTo>
                  <a:close/>
                </a:path>
                <a:path w="3669029" h="3521075">
                  <a:moveTo>
                    <a:pt x="252450" y="2067712"/>
                  </a:moveTo>
                  <a:lnTo>
                    <a:pt x="247954" y="2055545"/>
                  </a:lnTo>
                  <a:lnTo>
                    <a:pt x="245745" y="2049462"/>
                  </a:lnTo>
                  <a:lnTo>
                    <a:pt x="243560" y="2043353"/>
                  </a:lnTo>
                  <a:lnTo>
                    <a:pt x="235445" y="2046249"/>
                  </a:lnTo>
                  <a:lnTo>
                    <a:pt x="237642" y="2052383"/>
                  </a:lnTo>
                  <a:lnTo>
                    <a:pt x="239852" y="2058504"/>
                  </a:lnTo>
                  <a:lnTo>
                    <a:pt x="242100" y="2064626"/>
                  </a:lnTo>
                  <a:lnTo>
                    <a:pt x="244386" y="2070735"/>
                  </a:lnTo>
                  <a:lnTo>
                    <a:pt x="252450" y="2067712"/>
                  </a:lnTo>
                  <a:close/>
                </a:path>
                <a:path w="3669029" h="3521075">
                  <a:moveTo>
                    <a:pt x="261188" y="978154"/>
                  </a:moveTo>
                  <a:lnTo>
                    <a:pt x="243890" y="999350"/>
                  </a:lnTo>
                  <a:lnTo>
                    <a:pt x="251968" y="1002347"/>
                  </a:lnTo>
                  <a:lnTo>
                    <a:pt x="254241" y="996276"/>
                  </a:lnTo>
                  <a:lnTo>
                    <a:pt x="256527" y="990231"/>
                  </a:lnTo>
                  <a:lnTo>
                    <a:pt x="258851" y="984186"/>
                  </a:lnTo>
                  <a:lnTo>
                    <a:pt x="261188" y="978154"/>
                  </a:lnTo>
                  <a:close/>
                </a:path>
                <a:path w="3669029" h="3521075">
                  <a:moveTo>
                    <a:pt x="271462" y="2115934"/>
                  </a:moveTo>
                  <a:lnTo>
                    <a:pt x="268998" y="2109952"/>
                  </a:lnTo>
                  <a:lnTo>
                    <a:pt x="266560" y="2103945"/>
                  </a:lnTo>
                  <a:lnTo>
                    <a:pt x="264160" y="2097925"/>
                  </a:lnTo>
                  <a:lnTo>
                    <a:pt x="261772" y="2091905"/>
                  </a:lnTo>
                  <a:lnTo>
                    <a:pt x="253746" y="2095068"/>
                  </a:lnTo>
                  <a:lnTo>
                    <a:pt x="256146" y="2101126"/>
                  </a:lnTo>
                  <a:lnTo>
                    <a:pt x="258572" y="2107171"/>
                  </a:lnTo>
                  <a:lnTo>
                    <a:pt x="263512" y="2119249"/>
                  </a:lnTo>
                  <a:lnTo>
                    <a:pt x="271462" y="2115934"/>
                  </a:lnTo>
                  <a:close/>
                </a:path>
                <a:path w="3669029" h="3521075">
                  <a:moveTo>
                    <a:pt x="279336" y="2929890"/>
                  </a:moveTo>
                  <a:lnTo>
                    <a:pt x="270294" y="2920746"/>
                  </a:lnTo>
                  <a:lnTo>
                    <a:pt x="261315" y="2911525"/>
                  </a:lnTo>
                  <a:lnTo>
                    <a:pt x="255117" y="2917533"/>
                  </a:lnTo>
                  <a:lnTo>
                    <a:pt x="264134" y="2926778"/>
                  </a:lnTo>
                  <a:lnTo>
                    <a:pt x="273215" y="2935973"/>
                  </a:lnTo>
                  <a:lnTo>
                    <a:pt x="279336" y="2929890"/>
                  </a:lnTo>
                  <a:close/>
                </a:path>
                <a:path w="3669029" h="3521075">
                  <a:moveTo>
                    <a:pt x="280835" y="930249"/>
                  </a:moveTo>
                  <a:lnTo>
                    <a:pt x="262839" y="950849"/>
                  </a:lnTo>
                  <a:lnTo>
                    <a:pt x="270814" y="954125"/>
                  </a:lnTo>
                  <a:lnTo>
                    <a:pt x="273278" y="948143"/>
                  </a:lnTo>
                  <a:lnTo>
                    <a:pt x="275780" y="942174"/>
                  </a:lnTo>
                  <a:lnTo>
                    <a:pt x="278295" y="936205"/>
                  </a:lnTo>
                  <a:lnTo>
                    <a:pt x="280835" y="930249"/>
                  </a:lnTo>
                  <a:close/>
                </a:path>
                <a:path w="3669029" h="3521075">
                  <a:moveTo>
                    <a:pt x="292125" y="2163508"/>
                  </a:moveTo>
                  <a:lnTo>
                    <a:pt x="289458" y="2157603"/>
                  </a:lnTo>
                  <a:lnTo>
                    <a:pt x="286804" y="2151684"/>
                  </a:lnTo>
                  <a:lnTo>
                    <a:pt x="284187" y="2145754"/>
                  </a:lnTo>
                  <a:lnTo>
                    <a:pt x="281597" y="2139810"/>
                  </a:lnTo>
                  <a:lnTo>
                    <a:pt x="273697" y="2143252"/>
                  </a:lnTo>
                  <a:lnTo>
                    <a:pt x="276301" y="2149221"/>
                  </a:lnTo>
                  <a:lnTo>
                    <a:pt x="278930" y="2155177"/>
                  </a:lnTo>
                  <a:lnTo>
                    <a:pt x="281597" y="2161133"/>
                  </a:lnTo>
                  <a:lnTo>
                    <a:pt x="284276" y="2167077"/>
                  </a:lnTo>
                  <a:lnTo>
                    <a:pt x="292125" y="2163508"/>
                  </a:lnTo>
                  <a:close/>
                </a:path>
                <a:path w="3669029" h="3521075">
                  <a:moveTo>
                    <a:pt x="302094" y="883056"/>
                  </a:moveTo>
                  <a:lnTo>
                    <a:pt x="283413" y="903020"/>
                  </a:lnTo>
                  <a:lnTo>
                    <a:pt x="291274" y="906564"/>
                  </a:lnTo>
                  <a:lnTo>
                    <a:pt x="293941" y="900684"/>
                  </a:lnTo>
                  <a:lnTo>
                    <a:pt x="296633" y="894791"/>
                  </a:lnTo>
                  <a:lnTo>
                    <a:pt x="299351" y="888923"/>
                  </a:lnTo>
                  <a:lnTo>
                    <a:pt x="302094" y="883056"/>
                  </a:lnTo>
                  <a:close/>
                </a:path>
                <a:path w="3669029" h="3521075">
                  <a:moveTo>
                    <a:pt x="316077" y="2965894"/>
                  </a:moveTo>
                  <a:lnTo>
                    <a:pt x="306806" y="2956979"/>
                  </a:lnTo>
                  <a:lnTo>
                    <a:pt x="297586" y="2948013"/>
                  </a:lnTo>
                  <a:lnTo>
                    <a:pt x="291553" y="2954172"/>
                  </a:lnTo>
                  <a:lnTo>
                    <a:pt x="300812" y="2963189"/>
                  </a:lnTo>
                  <a:lnTo>
                    <a:pt x="310134" y="2972143"/>
                  </a:lnTo>
                  <a:lnTo>
                    <a:pt x="316077" y="2965894"/>
                  </a:lnTo>
                  <a:close/>
                </a:path>
                <a:path w="3669029" h="3521075">
                  <a:moveTo>
                    <a:pt x="324942" y="836612"/>
                  </a:moveTo>
                  <a:lnTo>
                    <a:pt x="305587" y="855929"/>
                  </a:lnTo>
                  <a:lnTo>
                    <a:pt x="313321" y="859739"/>
                  </a:lnTo>
                  <a:lnTo>
                    <a:pt x="316191" y="853948"/>
                  </a:lnTo>
                  <a:lnTo>
                    <a:pt x="319087" y="848156"/>
                  </a:lnTo>
                  <a:lnTo>
                    <a:pt x="321995" y="842391"/>
                  </a:lnTo>
                  <a:lnTo>
                    <a:pt x="324942" y="836612"/>
                  </a:lnTo>
                  <a:close/>
                </a:path>
                <a:path w="3669029" h="3521075">
                  <a:moveTo>
                    <a:pt x="349326" y="790994"/>
                  </a:moveTo>
                  <a:lnTo>
                    <a:pt x="329336" y="809637"/>
                  </a:lnTo>
                  <a:lnTo>
                    <a:pt x="336943" y="813701"/>
                  </a:lnTo>
                  <a:lnTo>
                    <a:pt x="340004" y="808012"/>
                  </a:lnTo>
                  <a:lnTo>
                    <a:pt x="343090" y="802322"/>
                  </a:lnTo>
                  <a:lnTo>
                    <a:pt x="346189" y="796658"/>
                  </a:lnTo>
                  <a:lnTo>
                    <a:pt x="349326" y="790994"/>
                  </a:lnTo>
                  <a:close/>
                </a:path>
                <a:path w="3669029" h="3521075">
                  <a:moveTo>
                    <a:pt x="350710" y="2157349"/>
                  </a:moveTo>
                  <a:lnTo>
                    <a:pt x="243459" y="2212035"/>
                  </a:lnTo>
                  <a:lnTo>
                    <a:pt x="344449" y="2277567"/>
                  </a:lnTo>
                  <a:lnTo>
                    <a:pt x="350710" y="2157349"/>
                  </a:lnTo>
                  <a:close/>
                </a:path>
                <a:path w="3669029" h="3521075">
                  <a:moveTo>
                    <a:pt x="353783" y="3000933"/>
                  </a:moveTo>
                  <a:lnTo>
                    <a:pt x="344271" y="2992272"/>
                  </a:lnTo>
                  <a:lnTo>
                    <a:pt x="334822" y="2983534"/>
                  </a:lnTo>
                  <a:lnTo>
                    <a:pt x="328942" y="2989859"/>
                  </a:lnTo>
                  <a:lnTo>
                    <a:pt x="338429" y="2998622"/>
                  </a:lnTo>
                  <a:lnTo>
                    <a:pt x="347992" y="3007322"/>
                  </a:lnTo>
                  <a:lnTo>
                    <a:pt x="353783" y="3000933"/>
                  </a:lnTo>
                  <a:close/>
                </a:path>
                <a:path w="3669029" h="3521075">
                  <a:moveTo>
                    <a:pt x="375246" y="746213"/>
                  </a:moveTo>
                  <a:lnTo>
                    <a:pt x="354634" y="764171"/>
                  </a:lnTo>
                  <a:lnTo>
                    <a:pt x="362102" y="768489"/>
                  </a:lnTo>
                  <a:lnTo>
                    <a:pt x="365353" y="762914"/>
                  </a:lnTo>
                  <a:lnTo>
                    <a:pt x="368630" y="757339"/>
                  </a:lnTo>
                  <a:lnTo>
                    <a:pt x="371919" y="751763"/>
                  </a:lnTo>
                  <a:lnTo>
                    <a:pt x="375246" y="746213"/>
                  </a:lnTo>
                  <a:close/>
                </a:path>
                <a:path w="3669029" h="3521075">
                  <a:moveTo>
                    <a:pt x="392391" y="3034982"/>
                  </a:moveTo>
                  <a:lnTo>
                    <a:pt x="382651" y="3026562"/>
                  </a:lnTo>
                  <a:lnTo>
                    <a:pt x="372973" y="3018091"/>
                  </a:lnTo>
                  <a:lnTo>
                    <a:pt x="367271" y="3024555"/>
                  </a:lnTo>
                  <a:lnTo>
                    <a:pt x="376986" y="3033064"/>
                  </a:lnTo>
                  <a:lnTo>
                    <a:pt x="386778" y="3041523"/>
                  </a:lnTo>
                  <a:lnTo>
                    <a:pt x="392391" y="3034982"/>
                  </a:lnTo>
                  <a:close/>
                </a:path>
                <a:path w="3669029" h="3521075">
                  <a:moveTo>
                    <a:pt x="402666" y="702373"/>
                  </a:moveTo>
                  <a:lnTo>
                    <a:pt x="381469" y="719594"/>
                  </a:lnTo>
                  <a:lnTo>
                    <a:pt x="388772" y="724166"/>
                  </a:lnTo>
                  <a:lnTo>
                    <a:pt x="392214" y="718705"/>
                  </a:lnTo>
                  <a:lnTo>
                    <a:pt x="395668" y="713244"/>
                  </a:lnTo>
                  <a:lnTo>
                    <a:pt x="399148" y="707809"/>
                  </a:lnTo>
                  <a:lnTo>
                    <a:pt x="402666" y="702373"/>
                  </a:lnTo>
                  <a:close/>
                </a:path>
                <a:path w="3669029" h="3521075">
                  <a:moveTo>
                    <a:pt x="431558" y="659472"/>
                  </a:moveTo>
                  <a:lnTo>
                    <a:pt x="424484" y="654532"/>
                  </a:lnTo>
                  <a:lnTo>
                    <a:pt x="417093" y="665238"/>
                  </a:lnTo>
                  <a:lnTo>
                    <a:pt x="413423" y="670598"/>
                  </a:lnTo>
                  <a:lnTo>
                    <a:pt x="409778" y="675970"/>
                  </a:lnTo>
                  <a:lnTo>
                    <a:pt x="416928" y="680796"/>
                  </a:lnTo>
                  <a:lnTo>
                    <a:pt x="420547" y="675449"/>
                  </a:lnTo>
                  <a:lnTo>
                    <a:pt x="424192" y="670115"/>
                  </a:lnTo>
                  <a:lnTo>
                    <a:pt x="427863" y="664794"/>
                  </a:lnTo>
                  <a:lnTo>
                    <a:pt x="431558" y="659472"/>
                  </a:lnTo>
                  <a:close/>
                </a:path>
                <a:path w="3669029" h="3521075">
                  <a:moveTo>
                    <a:pt x="431888" y="3068015"/>
                  </a:moveTo>
                  <a:lnTo>
                    <a:pt x="421932" y="3059849"/>
                  </a:lnTo>
                  <a:lnTo>
                    <a:pt x="412026" y="3051619"/>
                  </a:lnTo>
                  <a:lnTo>
                    <a:pt x="406501" y="3058236"/>
                  </a:lnTo>
                  <a:lnTo>
                    <a:pt x="416445" y="3066504"/>
                  </a:lnTo>
                  <a:lnTo>
                    <a:pt x="426440" y="3074695"/>
                  </a:lnTo>
                  <a:lnTo>
                    <a:pt x="431888" y="3068015"/>
                  </a:lnTo>
                  <a:close/>
                </a:path>
                <a:path w="3669029" h="3521075">
                  <a:moveTo>
                    <a:pt x="461886" y="617601"/>
                  </a:moveTo>
                  <a:lnTo>
                    <a:pt x="454977" y="612432"/>
                  </a:lnTo>
                  <a:lnTo>
                    <a:pt x="447230" y="622871"/>
                  </a:lnTo>
                  <a:lnTo>
                    <a:pt x="443382" y="628103"/>
                  </a:lnTo>
                  <a:lnTo>
                    <a:pt x="439559" y="633349"/>
                  </a:lnTo>
                  <a:lnTo>
                    <a:pt x="446544" y="638403"/>
                  </a:lnTo>
                  <a:lnTo>
                    <a:pt x="450342" y="633183"/>
                  </a:lnTo>
                  <a:lnTo>
                    <a:pt x="454164" y="627976"/>
                  </a:lnTo>
                  <a:lnTo>
                    <a:pt x="458012" y="622782"/>
                  </a:lnTo>
                  <a:lnTo>
                    <a:pt x="461886" y="617601"/>
                  </a:lnTo>
                  <a:close/>
                </a:path>
                <a:path w="3669029" h="3521075">
                  <a:moveTo>
                    <a:pt x="472249" y="3100006"/>
                  </a:moveTo>
                  <a:lnTo>
                    <a:pt x="451954" y="3084131"/>
                  </a:lnTo>
                  <a:lnTo>
                    <a:pt x="446608" y="3090888"/>
                  </a:lnTo>
                  <a:lnTo>
                    <a:pt x="451675" y="3094901"/>
                  </a:lnTo>
                  <a:lnTo>
                    <a:pt x="466979" y="3106826"/>
                  </a:lnTo>
                  <a:lnTo>
                    <a:pt x="472249" y="3100006"/>
                  </a:lnTo>
                  <a:close/>
                </a:path>
                <a:path w="3669029" h="3521075">
                  <a:moveTo>
                    <a:pt x="493598" y="576808"/>
                  </a:moveTo>
                  <a:lnTo>
                    <a:pt x="486892" y="571398"/>
                  </a:lnTo>
                  <a:lnTo>
                    <a:pt x="482815" y="576478"/>
                  </a:lnTo>
                  <a:lnTo>
                    <a:pt x="478777" y="581558"/>
                  </a:lnTo>
                  <a:lnTo>
                    <a:pt x="474751" y="586663"/>
                  </a:lnTo>
                  <a:lnTo>
                    <a:pt x="470763" y="591781"/>
                  </a:lnTo>
                  <a:lnTo>
                    <a:pt x="477570" y="597077"/>
                  </a:lnTo>
                  <a:lnTo>
                    <a:pt x="481545" y="591985"/>
                  </a:lnTo>
                  <a:lnTo>
                    <a:pt x="485546" y="586905"/>
                  </a:lnTo>
                  <a:lnTo>
                    <a:pt x="489559" y="581850"/>
                  </a:lnTo>
                  <a:lnTo>
                    <a:pt x="493598" y="576808"/>
                  </a:lnTo>
                  <a:close/>
                </a:path>
                <a:path w="3669029" h="3521075">
                  <a:moveTo>
                    <a:pt x="513435" y="3130931"/>
                  </a:moveTo>
                  <a:lnTo>
                    <a:pt x="492734" y="3115602"/>
                  </a:lnTo>
                  <a:lnTo>
                    <a:pt x="487565" y="3122498"/>
                  </a:lnTo>
                  <a:lnTo>
                    <a:pt x="497928" y="3130232"/>
                  </a:lnTo>
                  <a:lnTo>
                    <a:pt x="508355" y="3137890"/>
                  </a:lnTo>
                  <a:lnTo>
                    <a:pt x="513435" y="3130931"/>
                  </a:lnTo>
                  <a:close/>
                </a:path>
                <a:path w="3669029" h="3521075">
                  <a:moveTo>
                    <a:pt x="526694" y="537121"/>
                  </a:moveTo>
                  <a:lnTo>
                    <a:pt x="520166" y="531482"/>
                  </a:lnTo>
                  <a:lnTo>
                    <a:pt x="515924" y="536422"/>
                  </a:lnTo>
                  <a:lnTo>
                    <a:pt x="507517" y="546328"/>
                  </a:lnTo>
                  <a:lnTo>
                    <a:pt x="503351" y="551307"/>
                  </a:lnTo>
                  <a:lnTo>
                    <a:pt x="509981" y="556818"/>
                  </a:lnTo>
                  <a:lnTo>
                    <a:pt x="518287" y="546950"/>
                  </a:lnTo>
                  <a:lnTo>
                    <a:pt x="522478" y="542023"/>
                  </a:lnTo>
                  <a:lnTo>
                    <a:pt x="526694" y="537121"/>
                  </a:lnTo>
                  <a:close/>
                </a:path>
                <a:path w="3669029" h="3521075">
                  <a:moveTo>
                    <a:pt x="555434" y="3160776"/>
                  </a:moveTo>
                  <a:lnTo>
                    <a:pt x="544855" y="3153422"/>
                  </a:lnTo>
                  <a:lnTo>
                    <a:pt x="534339" y="3145993"/>
                  </a:lnTo>
                  <a:lnTo>
                    <a:pt x="529336" y="3153016"/>
                  </a:lnTo>
                  <a:lnTo>
                    <a:pt x="550532" y="3167875"/>
                  </a:lnTo>
                  <a:lnTo>
                    <a:pt x="555434" y="3160776"/>
                  </a:lnTo>
                  <a:close/>
                </a:path>
                <a:path w="3669029" h="3521075">
                  <a:moveTo>
                    <a:pt x="561111" y="498602"/>
                  </a:moveTo>
                  <a:lnTo>
                    <a:pt x="554774" y="492747"/>
                  </a:lnTo>
                  <a:lnTo>
                    <a:pt x="550367" y="497535"/>
                  </a:lnTo>
                  <a:lnTo>
                    <a:pt x="541642" y="507136"/>
                  </a:lnTo>
                  <a:lnTo>
                    <a:pt x="537311" y="511962"/>
                  </a:lnTo>
                  <a:lnTo>
                    <a:pt x="543737" y="517715"/>
                  </a:lnTo>
                  <a:lnTo>
                    <a:pt x="552373" y="508127"/>
                  </a:lnTo>
                  <a:lnTo>
                    <a:pt x="556729" y="503364"/>
                  </a:lnTo>
                  <a:lnTo>
                    <a:pt x="561111" y="498602"/>
                  </a:lnTo>
                  <a:close/>
                </a:path>
                <a:path w="3669029" h="3521075">
                  <a:moveTo>
                    <a:pt x="596798" y="461289"/>
                  </a:moveTo>
                  <a:lnTo>
                    <a:pt x="590677" y="455218"/>
                  </a:lnTo>
                  <a:lnTo>
                    <a:pt x="581583" y="464502"/>
                  </a:lnTo>
                  <a:lnTo>
                    <a:pt x="572566" y="473837"/>
                  </a:lnTo>
                  <a:lnTo>
                    <a:pt x="578789" y="479793"/>
                  </a:lnTo>
                  <a:lnTo>
                    <a:pt x="587756" y="470509"/>
                  </a:lnTo>
                  <a:lnTo>
                    <a:pt x="596798" y="461289"/>
                  </a:lnTo>
                  <a:close/>
                </a:path>
                <a:path w="3669029" h="3521075">
                  <a:moveTo>
                    <a:pt x="598208" y="3189516"/>
                  </a:moveTo>
                  <a:lnTo>
                    <a:pt x="587438" y="3182429"/>
                  </a:lnTo>
                  <a:lnTo>
                    <a:pt x="576719" y="3175279"/>
                  </a:lnTo>
                  <a:lnTo>
                    <a:pt x="571919" y="3182442"/>
                  </a:lnTo>
                  <a:lnTo>
                    <a:pt x="593483" y="3196742"/>
                  </a:lnTo>
                  <a:lnTo>
                    <a:pt x="598208" y="3189516"/>
                  </a:lnTo>
                  <a:close/>
                </a:path>
                <a:path w="3669029" h="3521075">
                  <a:moveTo>
                    <a:pt x="633730" y="425221"/>
                  </a:moveTo>
                  <a:lnTo>
                    <a:pt x="627824" y="418947"/>
                  </a:lnTo>
                  <a:lnTo>
                    <a:pt x="623112" y="423418"/>
                  </a:lnTo>
                  <a:lnTo>
                    <a:pt x="613740" y="432409"/>
                  </a:lnTo>
                  <a:lnTo>
                    <a:pt x="609092" y="436918"/>
                  </a:lnTo>
                  <a:lnTo>
                    <a:pt x="615111" y="443090"/>
                  </a:lnTo>
                  <a:lnTo>
                    <a:pt x="624382" y="434136"/>
                  </a:lnTo>
                  <a:lnTo>
                    <a:pt x="633730" y="425221"/>
                  </a:lnTo>
                  <a:close/>
                </a:path>
                <a:path w="3669029" h="3521075">
                  <a:moveTo>
                    <a:pt x="641718" y="3217138"/>
                  </a:moveTo>
                  <a:lnTo>
                    <a:pt x="619874" y="3203460"/>
                  </a:lnTo>
                  <a:lnTo>
                    <a:pt x="615251" y="3210750"/>
                  </a:lnTo>
                  <a:lnTo>
                    <a:pt x="637197" y="3224479"/>
                  </a:lnTo>
                  <a:lnTo>
                    <a:pt x="641718" y="3217138"/>
                  </a:lnTo>
                  <a:close/>
                </a:path>
                <a:path w="3669029" h="3521075">
                  <a:moveTo>
                    <a:pt x="671944" y="390385"/>
                  </a:moveTo>
                  <a:lnTo>
                    <a:pt x="666242" y="383921"/>
                  </a:lnTo>
                  <a:lnTo>
                    <a:pt x="656501" y="392582"/>
                  </a:lnTo>
                  <a:lnTo>
                    <a:pt x="646849" y="401294"/>
                  </a:lnTo>
                  <a:lnTo>
                    <a:pt x="652665" y="407682"/>
                  </a:lnTo>
                  <a:lnTo>
                    <a:pt x="662254" y="398995"/>
                  </a:lnTo>
                  <a:lnTo>
                    <a:pt x="671944" y="390385"/>
                  </a:lnTo>
                  <a:close/>
                </a:path>
                <a:path w="3669029" h="3521075">
                  <a:moveTo>
                    <a:pt x="685952" y="3243618"/>
                  </a:moveTo>
                  <a:lnTo>
                    <a:pt x="663740" y="3230524"/>
                  </a:lnTo>
                  <a:lnTo>
                    <a:pt x="659320" y="3237915"/>
                  </a:lnTo>
                  <a:lnTo>
                    <a:pt x="681609" y="3251073"/>
                  </a:lnTo>
                  <a:lnTo>
                    <a:pt x="685952" y="3243618"/>
                  </a:lnTo>
                  <a:close/>
                </a:path>
                <a:path w="3669029" h="3521075">
                  <a:moveTo>
                    <a:pt x="711390" y="356819"/>
                  </a:moveTo>
                  <a:lnTo>
                    <a:pt x="705916" y="350151"/>
                  </a:lnTo>
                  <a:lnTo>
                    <a:pt x="695883" y="358482"/>
                  </a:lnTo>
                  <a:lnTo>
                    <a:pt x="685927" y="366877"/>
                  </a:lnTo>
                  <a:lnTo>
                    <a:pt x="691515" y="373443"/>
                  </a:lnTo>
                  <a:lnTo>
                    <a:pt x="701408" y="365099"/>
                  </a:lnTo>
                  <a:lnTo>
                    <a:pt x="711390" y="356819"/>
                  </a:lnTo>
                  <a:close/>
                </a:path>
                <a:path w="3669029" h="3521075">
                  <a:moveTo>
                    <a:pt x="730859" y="3268942"/>
                  </a:moveTo>
                  <a:lnTo>
                    <a:pt x="708317" y="3256419"/>
                  </a:lnTo>
                  <a:lnTo>
                    <a:pt x="704088" y="3263938"/>
                  </a:lnTo>
                  <a:lnTo>
                    <a:pt x="726719" y="3276498"/>
                  </a:lnTo>
                  <a:lnTo>
                    <a:pt x="730859" y="3268942"/>
                  </a:lnTo>
                  <a:close/>
                </a:path>
                <a:path w="3669029" h="3521075">
                  <a:moveTo>
                    <a:pt x="751954" y="324612"/>
                  </a:moveTo>
                  <a:lnTo>
                    <a:pt x="746709" y="317766"/>
                  </a:lnTo>
                  <a:lnTo>
                    <a:pt x="736396" y="325742"/>
                  </a:lnTo>
                  <a:lnTo>
                    <a:pt x="726173" y="333794"/>
                  </a:lnTo>
                  <a:lnTo>
                    <a:pt x="731532" y="340537"/>
                  </a:lnTo>
                  <a:lnTo>
                    <a:pt x="741705" y="332536"/>
                  </a:lnTo>
                  <a:lnTo>
                    <a:pt x="751954" y="324612"/>
                  </a:lnTo>
                  <a:close/>
                </a:path>
                <a:path w="3669029" h="3521075">
                  <a:moveTo>
                    <a:pt x="776414" y="3293084"/>
                  </a:moveTo>
                  <a:lnTo>
                    <a:pt x="753554" y="3281159"/>
                  </a:lnTo>
                  <a:lnTo>
                    <a:pt x="749515" y="3288766"/>
                  </a:lnTo>
                  <a:lnTo>
                    <a:pt x="772477" y="3300755"/>
                  </a:lnTo>
                  <a:lnTo>
                    <a:pt x="776414" y="3293084"/>
                  </a:lnTo>
                  <a:close/>
                </a:path>
                <a:path w="3669029" h="3521075">
                  <a:moveTo>
                    <a:pt x="793597" y="293801"/>
                  </a:moveTo>
                  <a:lnTo>
                    <a:pt x="788581" y="286778"/>
                  </a:lnTo>
                  <a:lnTo>
                    <a:pt x="783285" y="290588"/>
                  </a:lnTo>
                  <a:lnTo>
                    <a:pt x="767511" y="302094"/>
                  </a:lnTo>
                  <a:lnTo>
                    <a:pt x="772642" y="309029"/>
                  </a:lnTo>
                  <a:lnTo>
                    <a:pt x="783069" y="301383"/>
                  </a:lnTo>
                  <a:lnTo>
                    <a:pt x="793597" y="293801"/>
                  </a:lnTo>
                  <a:close/>
                </a:path>
                <a:path w="3669029" h="3521075">
                  <a:moveTo>
                    <a:pt x="822604" y="3316046"/>
                  </a:moveTo>
                  <a:lnTo>
                    <a:pt x="799439" y="3304717"/>
                  </a:lnTo>
                  <a:lnTo>
                    <a:pt x="795604" y="3312439"/>
                  </a:lnTo>
                  <a:lnTo>
                    <a:pt x="818870" y="3323818"/>
                  </a:lnTo>
                  <a:lnTo>
                    <a:pt x="822604" y="3316046"/>
                  </a:lnTo>
                  <a:close/>
                </a:path>
                <a:path w="3669029" h="3521075">
                  <a:moveTo>
                    <a:pt x="836244" y="264414"/>
                  </a:moveTo>
                  <a:lnTo>
                    <a:pt x="831481" y="257238"/>
                  </a:lnTo>
                  <a:lnTo>
                    <a:pt x="820648" y="264502"/>
                  </a:lnTo>
                  <a:lnTo>
                    <a:pt x="809904" y="271830"/>
                  </a:lnTo>
                  <a:lnTo>
                    <a:pt x="814793" y="278930"/>
                  </a:lnTo>
                  <a:lnTo>
                    <a:pt x="830846" y="268020"/>
                  </a:lnTo>
                  <a:lnTo>
                    <a:pt x="836244" y="264414"/>
                  </a:lnTo>
                  <a:close/>
                </a:path>
                <a:path w="3669029" h="3521075">
                  <a:moveTo>
                    <a:pt x="869365" y="3337788"/>
                  </a:moveTo>
                  <a:lnTo>
                    <a:pt x="845908" y="3327069"/>
                  </a:lnTo>
                  <a:lnTo>
                    <a:pt x="842276" y="3334893"/>
                  </a:lnTo>
                  <a:lnTo>
                    <a:pt x="865835" y="3345662"/>
                  </a:lnTo>
                  <a:lnTo>
                    <a:pt x="869365" y="3337788"/>
                  </a:lnTo>
                  <a:close/>
                </a:path>
                <a:path w="3669029" h="3521075">
                  <a:moveTo>
                    <a:pt x="879868" y="236486"/>
                  </a:moveTo>
                  <a:lnTo>
                    <a:pt x="875347" y="229146"/>
                  </a:lnTo>
                  <a:lnTo>
                    <a:pt x="869797" y="232587"/>
                  </a:lnTo>
                  <a:lnTo>
                    <a:pt x="853300" y="243014"/>
                  </a:lnTo>
                  <a:lnTo>
                    <a:pt x="857935" y="250266"/>
                  </a:lnTo>
                  <a:lnTo>
                    <a:pt x="874356" y="239903"/>
                  </a:lnTo>
                  <a:lnTo>
                    <a:pt x="879868" y="236486"/>
                  </a:lnTo>
                  <a:close/>
                </a:path>
                <a:path w="3669029" h="3521075">
                  <a:moveTo>
                    <a:pt x="916698" y="3358337"/>
                  </a:moveTo>
                  <a:lnTo>
                    <a:pt x="892962" y="3348215"/>
                  </a:lnTo>
                  <a:lnTo>
                    <a:pt x="889533" y="3356127"/>
                  </a:lnTo>
                  <a:lnTo>
                    <a:pt x="913371" y="3366287"/>
                  </a:lnTo>
                  <a:lnTo>
                    <a:pt x="916698" y="3358337"/>
                  </a:lnTo>
                  <a:close/>
                </a:path>
                <a:path w="3669029" h="3521075">
                  <a:moveTo>
                    <a:pt x="924382" y="210058"/>
                  </a:moveTo>
                  <a:lnTo>
                    <a:pt x="920102" y="202565"/>
                  </a:lnTo>
                  <a:lnTo>
                    <a:pt x="908824" y="209080"/>
                  </a:lnTo>
                  <a:lnTo>
                    <a:pt x="897623" y="215658"/>
                  </a:lnTo>
                  <a:lnTo>
                    <a:pt x="902030" y="223088"/>
                  </a:lnTo>
                  <a:lnTo>
                    <a:pt x="918768" y="213283"/>
                  </a:lnTo>
                  <a:lnTo>
                    <a:pt x="924382" y="210058"/>
                  </a:lnTo>
                  <a:close/>
                </a:path>
                <a:path w="3669029" h="3521075">
                  <a:moveTo>
                    <a:pt x="964552" y="3377628"/>
                  </a:moveTo>
                  <a:lnTo>
                    <a:pt x="940549" y="3368129"/>
                  </a:lnTo>
                  <a:lnTo>
                    <a:pt x="937336" y="3376130"/>
                  </a:lnTo>
                  <a:lnTo>
                    <a:pt x="961428" y="3385667"/>
                  </a:lnTo>
                  <a:lnTo>
                    <a:pt x="964552" y="3377628"/>
                  </a:lnTo>
                  <a:close/>
                </a:path>
                <a:path w="3669029" h="3521075">
                  <a:moveTo>
                    <a:pt x="969848" y="185064"/>
                  </a:moveTo>
                  <a:lnTo>
                    <a:pt x="965822" y="177444"/>
                  </a:lnTo>
                  <a:lnTo>
                    <a:pt x="960069" y="180505"/>
                  </a:lnTo>
                  <a:lnTo>
                    <a:pt x="942848" y="189814"/>
                  </a:lnTo>
                  <a:lnTo>
                    <a:pt x="947000" y="197383"/>
                  </a:lnTo>
                  <a:lnTo>
                    <a:pt x="964120" y="188099"/>
                  </a:lnTo>
                  <a:lnTo>
                    <a:pt x="969848" y="185064"/>
                  </a:lnTo>
                  <a:close/>
                </a:path>
                <a:path w="3669029" h="3521075">
                  <a:moveTo>
                    <a:pt x="1012875" y="3395688"/>
                  </a:moveTo>
                  <a:lnTo>
                    <a:pt x="988656" y="3386810"/>
                  </a:lnTo>
                  <a:lnTo>
                    <a:pt x="985634" y="3394887"/>
                  </a:lnTo>
                  <a:lnTo>
                    <a:pt x="1009967" y="3403790"/>
                  </a:lnTo>
                  <a:lnTo>
                    <a:pt x="1012875" y="3395688"/>
                  </a:lnTo>
                  <a:close/>
                </a:path>
                <a:path w="3669029" h="3521075">
                  <a:moveTo>
                    <a:pt x="1016127" y="161607"/>
                  </a:moveTo>
                  <a:lnTo>
                    <a:pt x="1012355" y="153847"/>
                  </a:lnTo>
                  <a:lnTo>
                    <a:pt x="988987" y="165442"/>
                  </a:lnTo>
                  <a:lnTo>
                    <a:pt x="992886" y="173139"/>
                  </a:lnTo>
                  <a:lnTo>
                    <a:pt x="1010310" y="164452"/>
                  </a:lnTo>
                  <a:lnTo>
                    <a:pt x="1016127" y="161607"/>
                  </a:lnTo>
                  <a:close/>
                </a:path>
                <a:path w="3669029" h="3521075">
                  <a:moveTo>
                    <a:pt x="1061681" y="3412477"/>
                  </a:moveTo>
                  <a:lnTo>
                    <a:pt x="1037234" y="3404235"/>
                  </a:lnTo>
                  <a:lnTo>
                    <a:pt x="1034427" y="3412388"/>
                  </a:lnTo>
                  <a:lnTo>
                    <a:pt x="1058989" y="3420656"/>
                  </a:lnTo>
                  <a:lnTo>
                    <a:pt x="1061681" y="3412477"/>
                  </a:lnTo>
                  <a:close/>
                </a:path>
                <a:path w="3669029" h="3521075">
                  <a:moveTo>
                    <a:pt x="1063167" y="139725"/>
                  </a:moveTo>
                  <a:lnTo>
                    <a:pt x="1059662" y="131851"/>
                  </a:lnTo>
                  <a:lnTo>
                    <a:pt x="1053719" y="134505"/>
                  </a:lnTo>
                  <a:lnTo>
                    <a:pt x="1035913" y="142646"/>
                  </a:lnTo>
                  <a:lnTo>
                    <a:pt x="1039558" y="150469"/>
                  </a:lnTo>
                  <a:lnTo>
                    <a:pt x="1057249" y="142379"/>
                  </a:lnTo>
                  <a:lnTo>
                    <a:pt x="1063167" y="139725"/>
                  </a:lnTo>
                  <a:close/>
                </a:path>
                <a:path w="3669029" h="3521075">
                  <a:moveTo>
                    <a:pt x="1110907" y="3427996"/>
                  </a:moveTo>
                  <a:lnTo>
                    <a:pt x="1086243" y="3420402"/>
                  </a:lnTo>
                  <a:lnTo>
                    <a:pt x="1083652" y="3428619"/>
                  </a:lnTo>
                  <a:lnTo>
                    <a:pt x="1108417" y="3436251"/>
                  </a:lnTo>
                  <a:lnTo>
                    <a:pt x="1110907" y="3427996"/>
                  </a:lnTo>
                  <a:close/>
                </a:path>
                <a:path w="3669029" h="3521075">
                  <a:moveTo>
                    <a:pt x="1110919" y="119443"/>
                  </a:moveTo>
                  <a:lnTo>
                    <a:pt x="1107681" y="111442"/>
                  </a:lnTo>
                  <a:lnTo>
                    <a:pt x="1083576" y="121450"/>
                  </a:lnTo>
                  <a:lnTo>
                    <a:pt x="1086954" y="129387"/>
                  </a:lnTo>
                  <a:lnTo>
                    <a:pt x="1104925" y="121894"/>
                  </a:lnTo>
                  <a:lnTo>
                    <a:pt x="1110919" y="119443"/>
                  </a:lnTo>
                  <a:close/>
                </a:path>
                <a:path w="3669029" h="3521075">
                  <a:moveTo>
                    <a:pt x="1159319" y="100799"/>
                  </a:moveTo>
                  <a:lnTo>
                    <a:pt x="1156347" y="92697"/>
                  </a:lnTo>
                  <a:lnTo>
                    <a:pt x="1131938" y="101879"/>
                  </a:lnTo>
                  <a:lnTo>
                    <a:pt x="1135037" y="109918"/>
                  </a:lnTo>
                  <a:lnTo>
                    <a:pt x="1159319" y="100799"/>
                  </a:lnTo>
                  <a:close/>
                </a:path>
                <a:path w="3669029" h="3521075">
                  <a:moveTo>
                    <a:pt x="1160526" y="3442246"/>
                  </a:moveTo>
                  <a:lnTo>
                    <a:pt x="1135672" y="3435286"/>
                  </a:lnTo>
                  <a:lnTo>
                    <a:pt x="1133284" y="3443567"/>
                  </a:lnTo>
                  <a:lnTo>
                    <a:pt x="1158252" y="3450564"/>
                  </a:lnTo>
                  <a:lnTo>
                    <a:pt x="1160526" y="3442246"/>
                  </a:lnTo>
                  <a:close/>
                </a:path>
                <a:path w="3669029" h="3521075">
                  <a:moveTo>
                    <a:pt x="1208316" y="83820"/>
                  </a:moveTo>
                  <a:lnTo>
                    <a:pt x="1205636" y="75628"/>
                  </a:lnTo>
                  <a:lnTo>
                    <a:pt x="1180922" y="83947"/>
                  </a:lnTo>
                  <a:lnTo>
                    <a:pt x="1183754" y="92100"/>
                  </a:lnTo>
                  <a:lnTo>
                    <a:pt x="1208316" y="83820"/>
                  </a:lnTo>
                  <a:close/>
                </a:path>
                <a:path w="3669029" h="3521075">
                  <a:moveTo>
                    <a:pt x="1210500" y="3455200"/>
                  </a:moveTo>
                  <a:lnTo>
                    <a:pt x="1185468" y="3448875"/>
                  </a:lnTo>
                  <a:lnTo>
                    <a:pt x="1183309" y="3457232"/>
                  </a:lnTo>
                  <a:lnTo>
                    <a:pt x="1208443" y="3463582"/>
                  </a:lnTo>
                  <a:lnTo>
                    <a:pt x="1210500" y="3455200"/>
                  </a:lnTo>
                  <a:close/>
                </a:path>
                <a:path w="3669029" h="3521075">
                  <a:moveTo>
                    <a:pt x="1257871" y="68529"/>
                  </a:moveTo>
                  <a:lnTo>
                    <a:pt x="1255471" y="60248"/>
                  </a:lnTo>
                  <a:lnTo>
                    <a:pt x="1249210" y="62077"/>
                  </a:lnTo>
                  <a:lnTo>
                    <a:pt x="1230490" y="67716"/>
                  </a:lnTo>
                  <a:lnTo>
                    <a:pt x="1233030" y="75958"/>
                  </a:lnTo>
                  <a:lnTo>
                    <a:pt x="1257871" y="68529"/>
                  </a:lnTo>
                  <a:close/>
                </a:path>
                <a:path w="3669029" h="3521075">
                  <a:moveTo>
                    <a:pt x="1260792" y="3466846"/>
                  </a:moveTo>
                  <a:lnTo>
                    <a:pt x="1235608" y="3461194"/>
                  </a:lnTo>
                  <a:lnTo>
                    <a:pt x="1233665" y="3469589"/>
                  </a:lnTo>
                  <a:lnTo>
                    <a:pt x="1258963" y="3475278"/>
                  </a:lnTo>
                  <a:lnTo>
                    <a:pt x="1260792" y="3466846"/>
                  </a:lnTo>
                  <a:close/>
                </a:path>
                <a:path w="3669029" h="3521075">
                  <a:moveTo>
                    <a:pt x="1307909" y="54927"/>
                  </a:moveTo>
                  <a:lnTo>
                    <a:pt x="1305788" y="46570"/>
                  </a:lnTo>
                  <a:lnTo>
                    <a:pt x="1280579" y="53187"/>
                  </a:lnTo>
                  <a:lnTo>
                    <a:pt x="1282827" y="61518"/>
                  </a:lnTo>
                  <a:lnTo>
                    <a:pt x="1307909" y="54927"/>
                  </a:lnTo>
                  <a:close/>
                </a:path>
                <a:path w="3669029" h="3521075">
                  <a:moveTo>
                    <a:pt x="1311389" y="3477209"/>
                  </a:moveTo>
                  <a:lnTo>
                    <a:pt x="1286065" y="3472192"/>
                  </a:lnTo>
                  <a:lnTo>
                    <a:pt x="1284325" y="3480651"/>
                  </a:lnTo>
                  <a:lnTo>
                    <a:pt x="1309776" y="3485680"/>
                  </a:lnTo>
                  <a:lnTo>
                    <a:pt x="1311389" y="3477209"/>
                  </a:lnTo>
                  <a:close/>
                </a:path>
                <a:path w="3669029" h="3521075">
                  <a:moveTo>
                    <a:pt x="1358379" y="43065"/>
                  </a:moveTo>
                  <a:lnTo>
                    <a:pt x="1356550" y="34632"/>
                  </a:lnTo>
                  <a:lnTo>
                    <a:pt x="1331125" y="40386"/>
                  </a:lnTo>
                  <a:lnTo>
                    <a:pt x="1333093" y="48780"/>
                  </a:lnTo>
                  <a:lnTo>
                    <a:pt x="1358379" y="43065"/>
                  </a:lnTo>
                  <a:close/>
                </a:path>
                <a:path w="3669029" h="3521075">
                  <a:moveTo>
                    <a:pt x="1362240" y="3486239"/>
                  </a:moveTo>
                  <a:lnTo>
                    <a:pt x="1336776" y="3481882"/>
                  </a:lnTo>
                  <a:lnTo>
                    <a:pt x="1335278" y="3490379"/>
                  </a:lnTo>
                  <a:lnTo>
                    <a:pt x="1360843" y="3494748"/>
                  </a:lnTo>
                  <a:lnTo>
                    <a:pt x="1362240" y="3486239"/>
                  </a:lnTo>
                  <a:close/>
                </a:path>
                <a:path w="3669029" h="3521075">
                  <a:moveTo>
                    <a:pt x="1409230" y="32931"/>
                  </a:moveTo>
                  <a:lnTo>
                    <a:pt x="1407680" y="24460"/>
                  </a:lnTo>
                  <a:lnTo>
                    <a:pt x="1382077" y="29324"/>
                  </a:lnTo>
                  <a:lnTo>
                    <a:pt x="1383766" y="37782"/>
                  </a:lnTo>
                  <a:lnTo>
                    <a:pt x="1409230" y="32931"/>
                  </a:lnTo>
                  <a:close/>
                </a:path>
                <a:path w="3669029" h="3521075">
                  <a:moveTo>
                    <a:pt x="1413306" y="3493947"/>
                  </a:moveTo>
                  <a:lnTo>
                    <a:pt x="1387754" y="3490264"/>
                  </a:lnTo>
                  <a:lnTo>
                    <a:pt x="1386459" y="3498786"/>
                  </a:lnTo>
                  <a:lnTo>
                    <a:pt x="1412138" y="3502495"/>
                  </a:lnTo>
                  <a:lnTo>
                    <a:pt x="1413306" y="3493947"/>
                  </a:lnTo>
                  <a:close/>
                </a:path>
                <a:path w="3669029" h="3521075">
                  <a:moveTo>
                    <a:pt x="1460385" y="24561"/>
                  </a:moveTo>
                  <a:lnTo>
                    <a:pt x="1459128" y="16014"/>
                  </a:lnTo>
                  <a:lnTo>
                    <a:pt x="1433372" y="20015"/>
                  </a:lnTo>
                  <a:lnTo>
                    <a:pt x="1434769" y="28524"/>
                  </a:lnTo>
                  <a:lnTo>
                    <a:pt x="1460385" y="24561"/>
                  </a:lnTo>
                  <a:close/>
                </a:path>
                <a:path w="3669029" h="3521075">
                  <a:moveTo>
                    <a:pt x="1464576" y="3500323"/>
                  </a:moveTo>
                  <a:lnTo>
                    <a:pt x="1438922" y="3497300"/>
                  </a:lnTo>
                  <a:lnTo>
                    <a:pt x="1437855" y="3505860"/>
                  </a:lnTo>
                  <a:lnTo>
                    <a:pt x="1463624" y="3508895"/>
                  </a:lnTo>
                  <a:lnTo>
                    <a:pt x="1464576" y="3500323"/>
                  </a:lnTo>
                  <a:close/>
                </a:path>
                <a:path w="3669029" h="3521075">
                  <a:moveTo>
                    <a:pt x="1511782" y="17932"/>
                  </a:moveTo>
                  <a:lnTo>
                    <a:pt x="1510830" y="9359"/>
                  </a:lnTo>
                  <a:lnTo>
                    <a:pt x="1484960" y="12458"/>
                  </a:lnTo>
                  <a:lnTo>
                    <a:pt x="1486065" y="21018"/>
                  </a:lnTo>
                  <a:lnTo>
                    <a:pt x="1511782" y="17932"/>
                  </a:lnTo>
                  <a:close/>
                </a:path>
                <a:path w="3669029" h="3521075">
                  <a:moveTo>
                    <a:pt x="1515986" y="3505365"/>
                  </a:moveTo>
                  <a:lnTo>
                    <a:pt x="1490268" y="3503015"/>
                  </a:lnTo>
                  <a:lnTo>
                    <a:pt x="1489430" y="3511588"/>
                  </a:lnTo>
                  <a:lnTo>
                    <a:pt x="1515262" y="3513963"/>
                  </a:lnTo>
                  <a:lnTo>
                    <a:pt x="1515986" y="3505365"/>
                  </a:lnTo>
                  <a:close/>
                </a:path>
                <a:path w="3669029" h="3521075">
                  <a:moveTo>
                    <a:pt x="1563395" y="13055"/>
                  </a:moveTo>
                  <a:lnTo>
                    <a:pt x="1562722" y="4457"/>
                  </a:lnTo>
                  <a:lnTo>
                    <a:pt x="1536763" y="6680"/>
                  </a:lnTo>
                  <a:lnTo>
                    <a:pt x="1537576" y="15278"/>
                  </a:lnTo>
                  <a:lnTo>
                    <a:pt x="1563395" y="13055"/>
                  </a:lnTo>
                  <a:close/>
                </a:path>
                <a:path w="3669029" h="3521075">
                  <a:moveTo>
                    <a:pt x="1567535" y="3509060"/>
                  </a:moveTo>
                  <a:lnTo>
                    <a:pt x="1541754" y="3507384"/>
                  </a:lnTo>
                  <a:lnTo>
                    <a:pt x="1541132" y="3515982"/>
                  </a:lnTo>
                  <a:lnTo>
                    <a:pt x="1567027" y="3517671"/>
                  </a:lnTo>
                  <a:lnTo>
                    <a:pt x="1567535" y="3509060"/>
                  </a:lnTo>
                  <a:close/>
                </a:path>
                <a:path w="3669029" h="3521075">
                  <a:moveTo>
                    <a:pt x="1615135" y="9956"/>
                  </a:moveTo>
                  <a:lnTo>
                    <a:pt x="1614754" y="1346"/>
                  </a:lnTo>
                  <a:lnTo>
                    <a:pt x="1588731" y="2679"/>
                  </a:lnTo>
                  <a:lnTo>
                    <a:pt x="1589252" y="11290"/>
                  </a:lnTo>
                  <a:lnTo>
                    <a:pt x="1615135" y="9956"/>
                  </a:lnTo>
                  <a:close/>
                </a:path>
                <a:path w="3669029" h="3521075">
                  <a:moveTo>
                    <a:pt x="1619161" y="3511423"/>
                  </a:moveTo>
                  <a:lnTo>
                    <a:pt x="1593329" y="3510407"/>
                  </a:lnTo>
                  <a:lnTo>
                    <a:pt x="1592935" y="3519030"/>
                  </a:lnTo>
                  <a:lnTo>
                    <a:pt x="1618869" y="3520046"/>
                  </a:lnTo>
                  <a:lnTo>
                    <a:pt x="1619161" y="3511423"/>
                  </a:lnTo>
                  <a:close/>
                </a:path>
                <a:path w="3669029" h="3521075">
                  <a:moveTo>
                    <a:pt x="1666925" y="8623"/>
                  </a:moveTo>
                  <a:lnTo>
                    <a:pt x="1666862" y="12"/>
                  </a:lnTo>
                  <a:lnTo>
                    <a:pt x="1640801" y="457"/>
                  </a:lnTo>
                  <a:lnTo>
                    <a:pt x="1641017" y="9080"/>
                  </a:lnTo>
                  <a:lnTo>
                    <a:pt x="1666925" y="8623"/>
                  </a:lnTo>
                  <a:close/>
                </a:path>
                <a:path w="3669029" h="3521075">
                  <a:moveTo>
                    <a:pt x="1670824" y="3512426"/>
                  </a:moveTo>
                  <a:lnTo>
                    <a:pt x="1644992" y="3512096"/>
                  </a:lnTo>
                  <a:lnTo>
                    <a:pt x="1644827" y="3520719"/>
                  </a:lnTo>
                  <a:lnTo>
                    <a:pt x="1670773" y="3521049"/>
                  </a:lnTo>
                  <a:lnTo>
                    <a:pt x="1670824" y="3512426"/>
                  </a:lnTo>
                  <a:close/>
                </a:path>
                <a:path w="3669029" h="3521075">
                  <a:moveTo>
                    <a:pt x="1718995" y="431"/>
                  </a:moveTo>
                  <a:lnTo>
                    <a:pt x="1692922" y="0"/>
                  </a:lnTo>
                  <a:lnTo>
                    <a:pt x="1692859" y="8623"/>
                  </a:lnTo>
                  <a:lnTo>
                    <a:pt x="1718779" y="9055"/>
                  </a:lnTo>
                  <a:lnTo>
                    <a:pt x="1718995" y="431"/>
                  </a:lnTo>
                  <a:close/>
                </a:path>
                <a:path w="3669029" h="3521075">
                  <a:moveTo>
                    <a:pt x="1722653" y="3520694"/>
                  </a:moveTo>
                  <a:lnTo>
                    <a:pt x="1722475" y="3512070"/>
                  </a:lnTo>
                  <a:lnTo>
                    <a:pt x="1696669" y="3512413"/>
                  </a:lnTo>
                  <a:lnTo>
                    <a:pt x="1696720" y="3521049"/>
                  </a:lnTo>
                  <a:lnTo>
                    <a:pt x="1722653" y="3520694"/>
                  </a:lnTo>
                  <a:close/>
                </a:path>
                <a:path w="3669029" h="3521075">
                  <a:moveTo>
                    <a:pt x="1771091" y="2641"/>
                  </a:moveTo>
                  <a:lnTo>
                    <a:pt x="1745056" y="1320"/>
                  </a:lnTo>
                  <a:lnTo>
                    <a:pt x="1744687" y="9931"/>
                  </a:lnTo>
                  <a:lnTo>
                    <a:pt x="1770583" y="11252"/>
                  </a:lnTo>
                  <a:lnTo>
                    <a:pt x="1771091" y="2641"/>
                  </a:lnTo>
                  <a:close/>
                </a:path>
                <a:path w="3669029" h="3521075">
                  <a:moveTo>
                    <a:pt x="1774507" y="3518992"/>
                  </a:moveTo>
                  <a:lnTo>
                    <a:pt x="1774101" y="3510369"/>
                  </a:lnTo>
                  <a:lnTo>
                    <a:pt x="1748307" y="3511397"/>
                  </a:lnTo>
                  <a:lnTo>
                    <a:pt x="1748586" y="3520021"/>
                  </a:lnTo>
                  <a:lnTo>
                    <a:pt x="1774507" y="3518992"/>
                  </a:lnTo>
                  <a:close/>
                </a:path>
                <a:path w="3669029" h="3521075">
                  <a:moveTo>
                    <a:pt x="1823085" y="6616"/>
                  </a:moveTo>
                  <a:lnTo>
                    <a:pt x="1797113" y="4406"/>
                  </a:lnTo>
                  <a:lnTo>
                    <a:pt x="1796453" y="13004"/>
                  </a:lnTo>
                  <a:lnTo>
                    <a:pt x="1822272" y="15201"/>
                  </a:lnTo>
                  <a:lnTo>
                    <a:pt x="1823085" y="6616"/>
                  </a:lnTo>
                  <a:close/>
                </a:path>
                <a:path w="3669029" h="3521075">
                  <a:moveTo>
                    <a:pt x="1826298" y="3515918"/>
                  </a:moveTo>
                  <a:lnTo>
                    <a:pt x="1825675" y="3507321"/>
                  </a:lnTo>
                  <a:lnTo>
                    <a:pt x="1799894" y="3509022"/>
                  </a:lnTo>
                  <a:lnTo>
                    <a:pt x="1800415" y="3517620"/>
                  </a:lnTo>
                  <a:lnTo>
                    <a:pt x="1826298" y="3515918"/>
                  </a:lnTo>
                  <a:close/>
                </a:path>
                <a:path w="3669029" h="3521075">
                  <a:moveTo>
                    <a:pt x="1874888" y="12344"/>
                  </a:moveTo>
                  <a:lnTo>
                    <a:pt x="1849018" y="9258"/>
                  </a:lnTo>
                  <a:lnTo>
                    <a:pt x="1848065" y="17830"/>
                  </a:lnTo>
                  <a:lnTo>
                    <a:pt x="1873796" y="20904"/>
                  </a:lnTo>
                  <a:lnTo>
                    <a:pt x="1874888" y="12344"/>
                  </a:lnTo>
                  <a:close/>
                </a:path>
                <a:path w="3669029" h="3521075">
                  <a:moveTo>
                    <a:pt x="1877999" y="3511499"/>
                  </a:moveTo>
                  <a:lnTo>
                    <a:pt x="1877148" y="3502914"/>
                  </a:lnTo>
                  <a:lnTo>
                    <a:pt x="1851431" y="3505289"/>
                  </a:lnTo>
                  <a:lnTo>
                    <a:pt x="1852155" y="3513874"/>
                  </a:lnTo>
                  <a:lnTo>
                    <a:pt x="1877999" y="3511499"/>
                  </a:lnTo>
                  <a:close/>
                </a:path>
                <a:path w="3669029" h="3521075">
                  <a:moveTo>
                    <a:pt x="1926475" y="19837"/>
                  </a:moveTo>
                  <a:lnTo>
                    <a:pt x="1900707" y="15887"/>
                  </a:lnTo>
                  <a:lnTo>
                    <a:pt x="1899475" y="24409"/>
                  </a:lnTo>
                  <a:lnTo>
                    <a:pt x="1925091" y="28346"/>
                  </a:lnTo>
                  <a:lnTo>
                    <a:pt x="1926475" y="19837"/>
                  </a:lnTo>
                  <a:close/>
                </a:path>
                <a:path w="3669029" h="3521075">
                  <a:moveTo>
                    <a:pt x="1929561" y="3505720"/>
                  </a:moveTo>
                  <a:lnTo>
                    <a:pt x="1928495" y="3497148"/>
                  </a:lnTo>
                  <a:lnTo>
                    <a:pt x="1902841" y="3500196"/>
                  </a:lnTo>
                  <a:lnTo>
                    <a:pt x="1903793" y="3508768"/>
                  </a:lnTo>
                  <a:lnTo>
                    <a:pt x="1929561" y="3505720"/>
                  </a:lnTo>
                  <a:close/>
                </a:path>
                <a:path w="3669029" h="3521075">
                  <a:moveTo>
                    <a:pt x="1977758" y="29057"/>
                  </a:moveTo>
                  <a:lnTo>
                    <a:pt x="1952155" y="24231"/>
                  </a:lnTo>
                  <a:lnTo>
                    <a:pt x="1950631" y="32715"/>
                  </a:lnTo>
                  <a:lnTo>
                    <a:pt x="1976094" y="37515"/>
                  </a:lnTo>
                  <a:lnTo>
                    <a:pt x="1977758" y="29057"/>
                  </a:lnTo>
                  <a:close/>
                </a:path>
                <a:path w="3669029" h="3521075">
                  <a:moveTo>
                    <a:pt x="1980958" y="3498583"/>
                  </a:moveTo>
                  <a:lnTo>
                    <a:pt x="1979663" y="3490049"/>
                  </a:lnTo>
                  <a:lnTo>
                    <a:pt x="1954098" y="3493770"/>
                  </a:lnTo>
                  <a:lnTo>
                    <a:pt x="1955292" y="3502304"/>
                  </a:lnTo>
                  <a:lnTo>
                    <a:pt x="1980958" y="3498583"/>
                  </a:lnTo>
                  <a:close/>
                </a:path>
                <a:path w="3669029" h="3521075">
                  <a:moveTo>
                    <a:pt x="2028698" y="40005"/>
                  </a:moveTo>
                  <a:lnTo>
                    <a:pt x="2003272" y="34315"/>
                  </a:lnTo>
                  <a:lnTo>
                    <a:pt x="2001469" y="42748"/>
                  </a:lnTo>
                  <a:lnTo>
                    <a:pt x="2026742" y="48399"/>
                  </a:lnTo>
                  <a:lnTo>
                    <a:pt x="2028698" y="40005"/>
                  </a:lnTo>
                  <a:close/>
                </a:path>
                <a:path w="3669029" h="3521075">
                  <a:moveTo>
                    <a:pt x="2032165" y="3490087"/>
                  </a:moveTo>
                  <a:lnTo>
                    <a:pt x="2030641" y="3481603"/>
                  </a:lnTo>
                  <a:lnTo>
                    <a:pt x="2005177" y="3485997"/>
                  </a:lnTo>
                  <a:lnTo>
                    <a:pt x="2006587" y="3494506"/>
                  </a:lnTo>
                  <a:lnTo>
                    <a:pt x="2032165" y="3490087"/>
                  </a:lnTo>
                  <a:close/>
                </a:path>
                <a:path w="3669029" h="3521075">
                  <a:moveTo>
                    <a:pt x="2079231" y="52666"/>
                  </a:moveTo>
                  <a:lnTo>
                    <a:pt x="2054021" y="46126"/>
                  </a:lnTo>
                  <a:lnTo>
                    <a:pt x="2051926" y="54483"/>
                  </a:lnTo>
                  <a:lnTo>
                    <a:pt x="2077008" y="60998"/>
                  </a:lnTo>
                  <a:lnTo>
                    <a:pt x="2079231" y="52666"/>
                  </a:lnTo>
                  <a:close/>
                </a:path>
                <a:path w="3669029" h="3521075">
                  <a:moveTo>
                    <a:pt x="2083130" y="3480257"/>
                  </a:moveTo>
                  <a:lnTo>
                    <a:pt x="2081377" y="3471811"/>
                  </a:lnTo>
                  <a:lnTo>
                    <a:pt x="2056041" y="3476879"/>
                  </a:lnTo>
                  <a:lnTo>
                    <a:pt x="2057679" y="3485350"/>
                  </a:lnTo>
                  <a:lnTo>
                    <a:pt x="2083130" y="3480257"/>
                  </a:lnTo>
                  <a:close/>
                </a:path>
                <a:path w="3669029" h="3521075">
                  <a:moveTo>
                    <a:pt x="2129307" y="67030"/>
                  </a:moveTo>
                  <a:lnTo>
                    <a:pt x="2104326" y="59626"/>
                  </a:lnTo>
                  <a:lnTo>
                    <a:pt x="2101951" y="67932"/>
                  </a:lnTo>
                  <a:lnTo>
                    <a:pt x="2126792" y="75272"/>
                  </a:lnTo>
                  <a:lnTo>
                    <a:pt x="2129307" y="67030"/>
                  </a:lnTo>
                  <a:close/>
                </a:path>
                <a:path w="3669029" h="3521075">
                  <a:moveTo>
                    <a:pt x="2133816" y="3469081"/>
                  </a:moveTo>
                  <a:lnTo>
                    <a:pt x="2131847" y="3460686"/>
                  </a:lnTo>
                  <a:lnTo>
                    <a:pt x="2106650" y="3466414"/>
                  </a:lnTo>
                  <a:lnTo>
                    <a:pt x="2108517" y="3474834"/>
                  </a:lnTo>
                  <a:lnTo>
                    <a:pt x="2133816" y="3469081"/>
                  </a:lnTo>
                  <a:close/>
                </a:path>
                <a:path w="3669029" h="3521075">
                  <a:moveTo>
                    <a:pt x="2178862" y="83045"/>
                  </a:moveTo>
                  <a:lnTo>
                    <a:pt x="2154148" y="74828"/>
                  </a:lnTo>
                  <a:lnTo>
                    <a:pt x="2151494" y="83032"/>
                  </a:lnTo>
                  <a:lnTo>
                    <a:pt x="2176068" y="91224"/>
                  </a:lnTo>
                  <a:lnTo>
                    <a:pt x="2178862" y="83045"/>
                  </a:lnTo>
                  <a:close/>
                </a:path>
                <a:path w="3669029" h="3521075">
                  <a:moveTo>
                    <a:pt x="2184209" y="3456584"/>
                  </a:moveTo>
                  <a:lnTo>
                    <a:pt x="2182012" y="3448240"/>
                  </a:lnTo>
                  <a:lnTo>
                    <a:pt x="2156968" y="3454628"/>
                  </a:lnTo>
                  <a:lnTo>
                    <a:pt x="2159050" y="3462998"/>
                  </a:lnTo>
                  <a:lnTo>
                    <a:pt x="2184209" y="3456584"/>
                  </a:lnTo>
                  <a:close/>
                </a:path>
                <a:path w="3669029" h="3521075">
                  <a:moveTo>
                    <a:pt x="2227834" y="100749"/>
                  </a:moveTo>
                  <a:lnTo>
                    <a:pt x="2203424" y="91694"/>
                  </a:lnTo>
                  <a:lnTo>
                    <a:pt x="2200491" y="99809"/>
                  </a:lnTo>
                  <a:lnTo>
                    <a:pt x="2224773" y="108826"/>
                  </a:lnTo>
                  <a:lnTo>
                    <a:pt x="2227834" y="100749"/>
                  </a:lnTo>
                  <a:close/>
                </a:path>
                <a:path w="3669029" h="3521075">
                  <a:moveTo>
                    <a:pt x="2234247" y="3442754"/>
                  </a:moveTo>
                  <a:lnTo>
                    <a:pt x="2231834" y="3434473"/>
                  </a:lnTo>
                  <a:lnTo>
                    <a:pt x="2206968" y="3441522"/>
                  </a:lnTo>
                  <a:lnTo>
                    <a:pt x="2209266" y="3449828"/>
                  </a:lnTo>
                  <a:lnTo>
                    <a:pt x="2234247" y="3442754"/>
                  </a:lnTo>
                  <a:close/>
                </a:path>
                <a:path w="3669029" h="3521075">
                  <a:moveTo>
                    <a:pt x="2276170" y="120091"/>
                  </a:moveTo>
                  <a:lnTo>
                    <a:pt x="2258123" y="112649"/>
                  </a:lnTo>
                  <a:lnTo>
                    <a:pt x="2252091" y="110223"/>
                  </a:lnTo>
                  <a:lnTo>
                    <a:pt x="2248890" y="118224"/>
                  </a:lnTo>
                  <a:lnTo>
                    <a:pt x="2254897" y="120650"/>
                  </a:lnTo>
                  <a:lnTo>
                    <a:pt x="2272842" y="128041"/>
                  </a:lnTo>
                  <a:lnTo>
                    <a:pt x="2276170" y="120091"/>
                  </a:lnTo>
                  <a:close/>
                </a:path>
                <a:path w="3669029" h="3521075">
                  <a:moveTo>
                    <a:pt x="2283904" y="3427603"/>
                  </a:moveTo>
                  <a:lnTo>
                    <a:pt x="2281288" y="3419398"/>
                  </a:lnTo>
                  <a:lnTo>
                    <a:pt x="2256612" y="3427095"/>
                  </a:lnTo>
                  <a:lnTo>
                    <a:pt x="2259126" y="3435337"/>
                  </a:lnTo>
                  <a:lnTo>
                    <a:pt x="2283904" y="3427603"/>
                  </a:lnTo>
                  <a:close/>
                </a:path>
                <a:path w="3669029" h="3521075">
                  <a:moveTo>
                    <a:pt x="2323833" y="141046"/>
                  </a:moveTo>
                  <a:lnTo>
                    <a:pt x="2300084" y="130365"/>
                  </a:lnTo>
                  <a:lnTo>
                    <a:pt x="2296630" y="138264"/>
                  </a:lnTo>
                  <a:lnTo>
                    <a:pt x="2302535" y="140881"/>
                  </a:lnTo>
                  <a:lnTo>
                    <a:pt x="2320226" y="148882"/>
                  </a:lnTo>
                  <a:lnTo>
                    <a:pt x="2323833" y="141046"/>
                  </a:lnTo>
                  <a:close/>
                </a:path>
                <a:path w="3669029" h="3521075">
                  <a:moveTo>
                    <a:pt x="2333167" y="3411169"/>
                  </a:moveTo>
                  <a:lnTo>
                    <a:pt x="2330323" y="3403028"/>
                  </a:lnTo>
                  <a:lnTo>
                    <a:pt x="2305862" y="3411372"/>
                  </a:lnTo>
                  <a:lnTo>
                    <a:pt x="2308593" y="3419551"/>
                  </a:lnTo>
                  <a:lnTo>
                    <a:pt x="2333167" y="3411169"/>
                  </a:lnTo>
                  <a:close/>
                </a:path>
                <a:path w="3669029" h="3521075">
                  <a:moveTo>
                    <a:pt x="2370747" y="163601"/>
                  </a:moveTo>
                  <a:lnTo>
                    <a:pt x="2353233" y="154952"/>
                  </a:lnTo>
                  <a:lnTo>
                    <a:pt x="2347379" y="152120"/>
                  </a:lnTo>
                  <a:lnTo>
                    <a:pt x="2343645" y="159893"/>
                  </a:lnTo>
                  <a:lnTo>
                    <a:pt x="2349474" y="162712"/>
                  </a:lnTo>
                  <a:lnTo>
                    <a:pt x="2366873" y="171310"/>
                  </a:lnTo>
                  <a:lnTo>
                    <a:pt x="2370747" y="163601"/>
                  </a:lnTo>
                  <a:close/>
                </a:path>
                <a:path w="3669029" h="3521075">
                  <a:moveTo>
                    <a:pt x="2381974" y="3393440"/>
                  </a:moveTo>
                  <a:lnTo>
                    <a:pt x="2378926" y="3385375"/>
                  </a:lnTo>
                  <a:lnTo>
                    <a:pt x="2354681" y="3394354"/>
                  </a:lnTo>
                  <a:lnTo>
                    <a:pt x="2357615" y="3402457"/>
                  </a:lnTo>
                  <a:lnTo>
                    <a:pt x="2381974" y="3393440"/>
                  </a:lnTo>
                  <a:close/>
                </a:path>
                <a:path w="3669029" h="3521075">
                  <a:moveTo>
                    <a:pt x="2416860" y="187718"/>
                  </a:moveTo>
                  <a:lnTo>
                    <a:pt x="2399652" y="178498"/>
                  </a:lnTo>
                  <a:lnTo>
                    <a:pt x="2393899" y="175463"/>
                  </a:lnTo>
                  <a:lnTo>
                    <a:pt x="2389898" y="183108"/>
                  </a:lnTo>
                  <a:lnTo>
                    <a:pt x="2395626" y="186118"/>
                  </a:lnTo>
                  <a:lnTo>
                    <a:pt x="2412733" y="195287"/>
                  </a:lnTo>
                  <a:lnTo>
                    <a:pt x="2416860" y="187718"/>
                  </a:lnTo>
                  <a:close/>
                </a:path>
                <a:path w="3669029" h="3521075">
                  <a:moveTo>
                    <a:pt x="2430310" y="3374428"/>
                  </a:moveTo>
                  <a:lnTo>
                    <a:pt x="2427046" y="3366452"/>
                  </a:lnTo>
                  <a:lnTo>
                    <a:pt x="2403043" y="3376066"/>
                  </a:lnTo>
                  <a:lnTo>
                    <a:pt x="2406205" y="3384092"/>
                  </a:lnTo>
                  <a:lnTo>
                    <a:pt x="2430310" y="3374428"/>
                  </a:lnTo>
                  <a:close/>
                </a:path>
                <a:path w="3669029" h="3521075">
                  <a:moveTo>
                    <a:pt x="2462111" y="213385"/>
                  </a:moveTo>
                  <a:lnTo>
                    <a:pt x="2445245" y="203593"/>
                  </a:lnTo>
                  <a:lnTo>
                    <a:pt x="2439593" y="200367"/>
                  </a:lnTo>
                  <a:lnTo>
                    <a:pt x="2435339" y="207860"/>
                  </a:lnTo>
                  <a:lnTo>
                    <a:pt x="2440952" y="211074"/>
                  </a:lnTo>
                  <a:lnTo>
                    <a:pt x="2457729" y="220814"/>
                  </a:lnTo>
                  <a:lnTo>
                    <a:pt x="2462111" y="213385"/>
                  </a:lnTo>
                  <a:close/>
                </a:path>
                <a:path w="3669029" h="3521075">
                  <a:moveTo>
                    <a:pt x="2478125" y="3354184"/>
                  </a:moveTo>
                  <a:lnTo>
                    <a:pt x="2474671" y="3346285"/>
                  </a:lnTo>
                  <a:lnTo>
                    <a:pt x="2450922" y="3356521"/>
                  </a:lnTo>
                  <a:lnTo>
                    <a:pt x="2454287" y="3364458"/>
                  </a:lnTo>
                  <a:lnTo>
                    <a:pt x="2478125" y="3354184"/>
                  </a:lnTo>
                  <a:close/>
                </a:path>
                <a:path w="3669029" h="3521075">
                  <a:moveTo>
                    <a:pt x="2506472" y="240563"/>
                  </a:moveTo>
                  <a:lnTo>
                    <a:pt x="2484412" y="226783"/>
                  </a:lnTo>
                  <a:lnTo>
                    <a:pt x="2479903" y="234137"/>
                  </a:lnTo>
                  <a:lnTo>
                    <a:pt x="2490889" y="240957"/>
                  </a:lnTo>
                  <a:lnTo>
                    <a:pt x="2501836" y="247840"/>
                  </a:lnTo>
                  <a:lnTo>
                    <a:pt x="2506472" y="240563"/>
                  </a:lnTo>
                  <a:close/>
                </a:path>
                <a:path w="3669029" h="3521075">
                  <a:moveTo>
                    <a:pt x="2525420" y="3332683"/>
                  </a:moveTo>
                  <a:lnTo>
                    <a:pt x="2521750" y="3324872"/>
                  </a:lnTo>
                  <a:lnTo>
                    <a:pt x="2498280" y="3335731"/>
                  </a:lnTo>
                  <a:lnTo>
                    <a:pt x="2501849" y="3343592"/>
                  </a:lnTo>
                  <a:lnTo>
                    <a:pt x="2525420" y="3332683"/>
                  </a:lnTo>
                  <a:close/>
                </a:path>
                <a:path w="3669029" h="3521075">
                  <a:moveTo>
                    <a:pt x="2549868" y="269240"/>
                  </a:moveTo>
                  <a:lnTo>
                    <a:pt x="2539073" y="261912"/>
                  </a:lnTo>
                  <a:lnTo>
                    <a:pt x="2528290" y="254711"/>
                  </a:lnTo>
                  <a:lnTo>
                    <a:pt x="2523540" y="261912"/>
                  </a:lnTo>
                  <a:lnTo>
                    <a:pt x="2528925" y="265493"/>
                  </a:lnTo>
                  <a:lnTo>
                    <a:pt x="2544991" y="276352"/>
                  </a:lnTo>
                  <a:lnTo>
                    <a:pt x="2549868" y="269240"/>
                  </a:lnTo>
                  <a:close/>
                </a:path>
                <a:path w="3669029" h="3521075">
                  <a:moveTo>
                    <a:pt x="2572143" y="3309963"/>
                  </a:moveTo>
                  <a:lnTo>
                    <a:pt x="2568270" y="3302254"/>
                  </a:lnTo>
                  <a:lnTo>
                    <a:pt x="2545080" y="3313709"/>
                  </a:lnTo>
                  <a:lnTo>
                    <a:pt x="2548852" y="3321469"/>
                  </a:lnTo>
                  <a:lnTo>
                    <a:pt x="2572143" y="3309963"/>
                  </a:lnTo>
                  <a:close/>
                </a:path>
                <a:path w="3669029" h="3521075">
                  <a:moveTo>
                    <a:pt x="2592247" y="299351"/>
                  </a:moveTo>
                  <a:lnTo>
                    <a:pt x="2581757" y="291693"/>
                  </a:lnTo>
                  <a:lnTo>
                    <a:pt x="2571191" y="284124"/>
                  </a:lnTo>
                  <a:lnTo>
                    <a:pt x="2566187" y="291147"/>
                  </a:lnTo>
                  <a:lnTo>
                    <a:pt x="2576690" y="298678"/>
                  </a:lnTo>
                  <a:lnTo>
                    <a:pt x="2587129" y="306311"/>
                  </a:lnTo>
                  <a:lnTo>
                    <a:pt x="2592247" y="299351"/>
                  </a:lnTo>
                  <a:close/>
                </a:path>
                <a:path w="3669029" h="3521075">
                  <a:moveTo>
                    <a:pt x="2618270" y="3286048"/>
                  </a:moveTo>
                  <a:lnTo>
                    <a:pt x="2614193" y="3278441"/>
                  </a:lnTo>
                  <a:lnTo>
                    <a:pt x="2591308" y="3290493"/>
                  </a:lnTo>
                  <a:lnTo>
                    <a:pt x="2595283" y="3298139"/>
                  </a:lnTo>
                  <a:lnTo>
                    <a:pt x="2618270" y="3286048"/>
                  </a:lnTo>
                  <a:close/>
                </a:path>
                <a:path w="3669029" h="3521075">
                  <a:moveTo>
                    <a:pt x="2633573" y="330898"/>
                  </a:moveTo>
                  <a:lnTo>
                    <a:pt x="2623350" y="322884"/>
                  </a:lnTo>
                  <a:lnTo>
                    <a:pt x="2613050" y="314960"/>
                  </a:lnTo>
                  <a:lnTo>
                    <a:pt x="2607818" y="321805"/>
                  </a:lnTo>
                  <a:lnTo>
                    <a:pt x="2618054" y="329704"/>
                  </a:lnTo>
                  <a:lnTo>
                    <a:pt x="2628227" y="337667"/>
                  </a:lnTo>
                  <a:lnTo>
                    <a:pt x="2633573" y="330898"/>
                  </a:lnTo>
                  <a:close/>
                </a:path>
                <a:path w="3669029" h="3521075">
                  <a:moveTo>
                    <a:pt x="2663723" y="3260953"/>
                  </a:moveTo>
                  <a:lnTo>
                    <a:pt x="2659469" y="3253460"/>
                  </a:lnTo>
                  <a:lnTo>
                    <a:pt x="2653931" y="3256610"/>
                  </a:lnTo>
                  <a:lnTo>
                    <a:pt x="2636926" y="3266084"/>
                  </a:lnTo>
                  <a:lnTo>
                    <a:pt x="2641092" y="3273641"/>
                  </a:lnTo>
                  <a:lnTo>
                    <a:pt x="2652572" y="3267265"/>
                  </a:lnTo>
                  <a:lnTo>
                    <a:pt x="2663723" y="3260953"/>
                  </a:lnTo>
                  <a:close/>
                </a:path>
                <a:path w="3669029" h="3521075">
                  <a:moveTo>
                    <a:pt x="2673794" y="363829"/>
                  </a:moveTo>
                  <a:lnTo>
                    <a:pt x="2658846" y="351320"/>
                  </a:lnTo>
                  <a:lnTo>
                    <a:pt x="2653830" y="347192"/>
                  </a:lnTo>
                  <a:lnTo>
                    <a:pt x="2648369" y="353872"/>
                  </a:lnTo>
                  <a:lnTo>
                    <a:pt x="2658326" y="362089"/>
                  </a:lnTo>
                  <a:lnTo>
                    <a:pt x="2668219" y="370408"/>
                  </a:lnTo>
                  <a:lnTo>
                    <a:pt x="2673794" y="363829"/>
                  </a:lnTo>
                  <a:close/>
                </a:path>
                <a:path w="3669029" h="3521075">
                  <a:moveTo>
                    <a:pt x="2708402" y="3234804"/>
                  </a:moveTo>
                  <a:lnTo>
                    <a:pt x="2703944" y="3227425"/>
                  </a:lnTo>
                  <a:lnTo>
                    <a:pt x="2681808" y="3240570"/>
                  </a:lnTo>
                  <a:lnTo>
                    <a:pt x="2686164" y="3248012"/>
                  </a:lnTo>
                  <a:lnTo>
                    <a:pt x="2708402" y="3234804"/>
                  </a:lnTo>
                  <a:close/>
                </a:path>
                <a:path w="3669029" h="3521075">
                  <a:moveTo>
                    <a:pt x="2712847" y="398094"/>
                  </a:moveTo>
                  <a:lnTo>
                    <a:pt x="2703195" y="389407"/>
                  </a:lnTo>
                  <a:lnTo>
                    <a:pt x="2693466" y="380796"/>
                  </a:lnTo>
                  <a:lnTo>
                    <a:pt x="2687777" y="387273"/>
                  </a:lnTo>
                  <a:lnTo>
                    <a:pt x="2697454" y="395833"/>
                  </a:lnTo>
                  <a:lnTo>
                    <a:pt x="2707055" y="404469"/>
                  </a:lnTo>
                  <a:lnTo>
                    <a:pt x="2712847" y="398094"/>
                  </a:lnTo>
                  <a:close/>
                </a:path>
                <a:path w="3669029" h="3521075">
                  <a:moveTo>
                    <a:pt x="2750705" y="433654"/>
                  </a:moveTo>
                  <a:lnTo>
                    <a:pt x="2741358" y="424649"/>
                  </a:lnTo>
                  <a:lnTo>
                    <a:pt x="2731935" y="415721"/>
                  </a:lnTo>
                  <a:lnTo>
                    <a:pt x="2726029" y="421995"/>
                  </a:lnTo>
                  <a:lnTo>
                    <a:pt x="2735402" y="430885"/>
                  </a:lnTo>
                  <a:lnTo>
                    <a:pt x="2744698" y="439851"/>
                  </a:lnTo>
                  <a:lnTo>
                    <a:pt x="2750705" y="433654"/>
                  </a:lnTo>
                  <a:close/>
                </a:path>
                <a:path w="3669029" h="3521075">
                  <a:moveTo>
                    <a:pt x="2752445" y="3207461"/>
                  </a:moveTo>
                  <a:lnTo>
                    <a:pt x="2747810" y="3200196"/>
                  </a:lnTo>
                  <a:lnTo>
                    <a:pt x="2725966" y="3213951"/>
                  </a:lnTo>
                  <a:lnTo>
                    <a:pt x="2730512" y="3221278"/>
                  </a:lnTo>
                  <a:lnTo>
                    <a:pt x="2752445" y="3207461"/>
                  </a:lnTo>
                  <a:close/>
                </a:path>
                <a:path w="3669029" h="3521075">
                  <a:moveTo>
                    <a:pt x="2765412" y="68440"/>
                  </a:moveTo>
                  <a:lnTo>
                    <a:pt x="2645460" y="58254"/>
                  </a:lnTo>
                  <a:lnTo>
                    <a:pt x="2696603" y="167233"/>
                  </a:lnTo>
                  <a:lnTo>
                    <a:pt x="2765412" y="68440"/>
                  </a:lnTo>
                  <a:close/>
                </a:path>
                <a:path w="3669029" h="3521075">
                  <a:moveTo>
                    <a:pt x="2787319" y="470496"/>
                  </a:moveTo>
                  <a:lnTo>
                    <a:pt x="2778277" y="461175"/>
                  </a:lnTo>
                  <a:lnTo>
                    <a:pt x="2769171" y="451929"/>
                  </a:lnTo>
                  <a:lnTo>
                    <a:pt x="2763050" y="458000"/>
                  </a:lnTo>
                  <a:lnTo>
                    <a:pt x="2772105" y="467194"/>
                  </a:lnTo>
                  <a:lnTo>
                    <a:pt x="2781096" y="476465"/>
                  </a:lnTo>
                  <a:lnTo>
                    <a:pt x="2787319" y="470496"/>
                  </a:lnTo>
                  <a:close/>
                </a:path>
                <a:path w="3669029" h="3521075">
                  <a:moveTo>
                    <a:pt x="2795778" y="3178987"/>
                  </a:moveTo>
                  <a:lnTo>
                    <a:pt x="2790952" y="3171850"/>
                  </a:lnTo>
                  <a:lnTo>
                    <a:pt x="2780233" y="3179026"/>
                  </a:lnTo>
                  <a:lnTo>
                    <a:pt x="2769463" y="3186163"/>
                  </a:lnTo>
                  <a:lnTo>
                    <a:pt x="2774200" y="3193377"/>
                  </a:lnTo>
                  <a:lnTo>
                    <a:pt x="2785084" y="3186163"/>
                  </a:lnTo>
                  <a:lnTo>
                    <a:pt x="2795778" y="3178987"/>
                  </a:lnTo>
                  <a:close/>
                </a:path>
                <a:path w="3669029" h="3521075">
                  <a:moveTo>
                    <a:pt x="2822638" y="508546"/>
                  </a:moveTo>
                  <a:lnTo>
                    <a:pt x="2818295" y="503720"/>
                  </a:lnTo>
                  <a:lnTo>
                    <a:pt x="2809544" y="494131"/>
                  </a:lnTo>
                  <a:lnTo>
                    <a:pt x="2805138" y="489369"/>
                  </a:lnTo>
                  <a:lnTo>
                    <a:pt x="2798813" y="495236"/>
                  </a:lnTo>
                  <a:lnTo>
                    <a:pt x="2807551" y="504736"/>
                  </a:lnTo>
                  <a:lnTo>
                    <a:pt x="2811894" y="509511"/>
                  </a:lnTo>
                  <a:lnTo>
                    <a:pt x="2816212" y="514299"/>
                  </a:lnTo>
                  <a:lnTo>
                    <a:pt x="2822638" y="508546"/>
                  </a:lnTo>
                  <a:close/>
                </a:path>
                <a:path w="3669029" h="3521075">
                  <a:moveTo>
                    <a:pt x="2838348" y="3149409"/>
                  </a:moveTo>
                  <a:lnTo>
                    <a:pt x="2833344" y="3142399"/>
                  </a:lnTo>
                  <a:lnTo>
                    <a:pt x="2812237" y="3157258"/>
                  </a:lnTo>
                  <a:lnTo>
                    <a:pt x="2817164" y="3164332"/>
                  </a:lnTo>
                  <a:lnTo>
                    <a:pt x="2827782" y="3156902"/>
                  </a:lnTo>
                  <a:lnTo>
                    <a:pt x="2838348" y="3149409"/>
                  </a:lnTo>
                  <a:close/>
                </a:path>
                <a:path w="3669029" h="3521075">
                  <a:moveTo>
                    <a:pt x="2856750" y="547903"/>
                  </a:moveTo>
                  <a:lnTo>
                    <a:pt x="2852559" y="542925"/>
                  </a:lnTo>
                  <a:lnTo>
                    <a:pt x="2848343" y="537959"/>
                  </a:lnTo>
                  <a:lnTo>
                    <a:pt x="2844114" y="533006"/>
                  </a:lnTo>
                  <a:lnTo>
                    <a:pt x="2839872" y="528078"/>
                  </a:lnTo>
                  <a:lnTo>
                    <a:pt x="2833344" y="533730"/>
                  </a:lnTo>
                  <a:lnTo>
                    <a:pt x="2837573" y="538619"/>
                  </a:lnTo>
                  <a:lnTo>
                    <a:pt x="2841777" y="543547"/>
                  </a:lnTo>
                  <a:lnTo>
                    <a:pt x="2845968" y="548487"/>
                  </a:lnTo>
                  <a:lnTo>
                    <a:pt x="2850134" y="553440"/>
                  </a:lnTo>
                  <a:lnTo>
                    <a:pt x="2856750" y="547903"/>
                  </a:lnTo>
                  <a:close/>
                </a:path>
                <a:path w="3669029" h="3521075">
                  <a:moveTo>
                    <a:pt x="2880144" y="3118726"/>
                  </a:moveTo>
                  <a:lnTo>
                    <a:pt x="2874949" y="3111843"/>
                  </a:lnTo>
                  <a:lnTo>
                    <a:pt x="2854248" y="3127260"/>
                  </a:lnTo>
                  <a:lnTo>
                    <a:pt x="2859354" y="3134207"/>
                  </a:lnTo>
                  <a:lnTo>
                    <a:pt x="2869781" y="3126498"/>
                  </a:lnTo>
                  <a:lnTo>
                    <a:pt x="2880144" y="3118726"/>
                  </a:lnTo>
                  <a:close/>
                </a:path>
                <a:path w="3669029" h="3521075">
                  <a:moveTo>
                    <a:pt x="2889516" y="588403"/>
                  </a:moveTo>
                  <a:lnTo>
                    <a:pt x="2881439" y="578180"/>
                  </a:lnTo>
                  <a:lnTo>
                    <a:pt x="2873298" y="568007"/>
                  </a:lnTo>
                  <a:lnTo>
                    <a:pt x="2866606" y="573430"/>
                  </a:lnTo>
                  <a:lnTo>
                    <a:pt x="2870657" y="578472"/>
                  </a:lnTo>
                  <a:lnTo>
                    <a:pt x="2878709" y="588619"/>
                  </a:lnTo>
                  <a:lnTo>
                    <a:pt x="2882709" y="593712"/>
                  </a:lnTo>
                  <a:lnTo>
                    <a:pt x="2889516" y="588403"/>
                  </a:lnTo>
                  <a:close/>
                </a:path>
                <a:path w="3669029" h="3521075">
                  <a:moveTo>
                    <a:pt x="2920873" y="629996"/>
                  </a:moveTo>
                  <a:lnTo>
                    <a:pt x="2913100" y="619429"/>
                  </a:lnTo>
                  <a:lnTo>
                    <a:pt x="2905366" y="609066"/>
                  </a:lnTo>
                  <a:lnTo>
                    <a:pt x="2898470" y="614248"/>
                  </a:lnTo>
                  <a:lnTo>
                    <a:pt x="2902407" y="619506"/>
                  </a:lnTo>
                  <a:lnTo>
                    <a:pt x="2906217" y="624624"/>
                  </a:lnTo>
                  <a:lnTo>
                    <a:pt x="2910179" y="629996"/>
                  </a:lnTo>
                  <a:lnTo>
                    <a:pt x="2913888" y="635076"/>
                  </a:lnTo>
                  <a:lnTo>
                    <a:pt x="2920873" y="629996"/>
                  </a:lnTo>
                  <a:close/>
                </a:path>
                <a:path w="3669029" h="3521075">
                  <a:moveTo>
                    <a:pt x="2921127" y="3086963"/>
                  </a:moveTo>
                  <a:lnTo>
                    <a:pt x="2915755" y="3080220"/>
                  </a:lnTo>
                  <a:lnTo>
                    <a:pt x="2905633" y="3088221"/>
                  </a:lnTo>
                  <a:lnTo>
                    <a:pt x="2895460" y="3096158"/>
                  </a:lnTo>
                  <a:lnTo>
                    <a:pt x="2900743" y="3102978"/>
                  </a:lnTo>
                  <a:lnTo>
                    <a:pt x="2910954" y="3095002"/>
                  </a:lnTo>
                  <a:lnTo>
                    <a:pt x="2921127" y="3086963"/>
                  </a:lnTo>
                  <a:close/>
                </a:path>
                <a:path w="3669029" h="3521075">
                  <a:moveTo>
                    <a:pt x="2950794" y="672630"/>
                  </a:moveTo>
                  <a:lnTo>
                    <a:pt x="2947124" y="667245"/>
                  </a:lnTo>
                  <a:lnTo>
                    <a:pt x="2939732" y="656526"/>
                  </a:lnTo>
                  <a:lnTo>
                    <a:pt x="2936011" y="651179"/>
                  </a:lnTo>
                  <a:lnTo>
                    <a:pt x="2928950" y="656145"/>
                  </a:lnTo>
                  <a:lnTo>
                    <a:pt x="2932658" y="661454"/>
                  </a:lnTo>
                  <a:lnTo>
                    <a:pt x="2936341" y="666775"/>
                  </a:lnTo>
                  <a:lnTo>
                    <a:pt x="2940012" y="672109"/>
                  </a:lnTo>
                  <a:lnTo>
                    <a:pt x="2943656" y="677468"/>
                  </a:lnTo>
                  <a:lnTo>
                    <a:pt x="2950794" y="672630"/>
                  </a:lnTo>
                  <a:close/>
                </a:path>
                <a:path w="3669029" h="3521075">
                  <a:moveTo>
                    <a:pt x="2961259" y="3054146"/>
                  </a:moveTo>
                  <a:lnTo>
                    <a:pt x="2955721" y="3047542"/>
                  </a:lnTo>
                  <a:lnTo>
                    <a:pt x="2935833" y="3064014"/>
                  </a:lnTo>
                  <a:lnTo>
                    <a:pt x="2941307" y="3070695"/>
                  </a:lnTo>
                  <a:lnTo>
                    <a:pt x="2961259" y="3054146"/>
                  </a:lnTo>
                  <a:close/>
                </a:path>
                <a:path w="3669029" h="3521075">
                  <a:moveTo>
                    <a:pt x="3000527" y="3020276"/>
                  </a:moveTo>
                  <a:lnTo>
                    <a:pt x="2994799" y="3013811"/>
                  </a:lnTo>
                  <a:lnTo>
                    <a:pt x="2985109" y="3022333"/>
                  </a:lnTo>
                  <a:lnTo>
                    <a:pt x="2975368" y="3030804"/>
                  </a:lnTo>
                  <a:lnTo>
                    <a:pt x="2980994" y="3037344"/>
                  </a:lnTo>
                  <a:lnTo>
                    <a:pt x="2990786" y="3028835"/>
                  </a:lnTo>
                  <a:lnTo>
                    <a:pt x="3000527" y="3020276"/>
                  </a:lnTo>
                  <a:close/>
                </a:path>
                <a:path w="3669029" h="3521075">
                  <a:moveTo>
                    <a:pt x="3038792" y="2985452"/>
                  </a:moveTo>
                  <a:lnTo>
                    <a:pt x="3032912" y="2979153"/>
                  </a:lnTo>
                  <a:lnTo>
                    <a:pt x="3023489" y="2987891"/>
                  </a:lnTo>
                  <a:lnTo>
                    <a:pt x="3014014" y="2996577"/>
                  </a:lnTo>
                  <a:lnTo>
                    <a:pt x="3019806" y="3002965"/>
                  </a:lnTo>
                  <a:lnTo>
                    <a:pt x="3029331" y="2994228"/>
                  </a:lnTo>
                  <a:lnTo>
                    <a:pt x="3038792" y="2985452"/>
                  </a:lnTo>
                  <a:close/>
                </a:path>
                <a:path w="3669029" h="3521075">
                  <a:moveTo>
                    <a:pt x="3040329" y="745693"/>
                  </a:moveTo>
                  <a:lnTo>
                    <a:pt x="3034436" y="728662"/>
                  </a:lnTo>
                  <a:lnTo>
                    <a:pt x="3022384" y="715251"/>
                  </a:lnTo>
                  <a:lnTo>
                    <a:pt x="3006674" y="707771"/>
                  </a:lnTo>
                  <a:lnTo>
                    <a:pt x="2989313" y="706716"/>
                  </a:lnTo>
                  <a:lnTo>
                    <a:pt x="2976118" y="711288"/>
                  </a:lnTo>
                  <a:lnTo>
                    <a:pt x="2975737" y="710679"/>
                  </a:lnTo>
                  <a:lnTo>
                    <a:pt x="2972231" y="705192"/>
                  </a:lnTo>
                  <a:lnTo>
                    <a:pt x="2965183" y="694270"/>
                  </a:lnTo>
                  <a:lnTo>
                    <a:pt x="2957957" y="698982"/>
                  </a:lnTo>
                  <a:lnTo>
                    <a:pt x="2964980" y="709841"/>
                  </a:lnTo>
                  <a:lnTo>
                    <a:pt x="2968460" y="715289"/>
                  </a:lnTo>
                  <a:lnTo>
                    <a:pt x="2968764" y="715772"/>
                  </a:lnTo>
                  <a:lnTo>
                    <a:pt x="2958871" y="724662"/>
                  </a:lnTo>
                  <a:lnTo>
                    <a:pt x="2951378" y="740371"/>
                  </a:lnTo>
                  <a:lnTo>
                    <a:pt x="2968269" y="788174"/>
                  </a:lnTo>
                  <a:lnTo>
                    <a:pt x="3001353" y="796721"/>
                  </a:lnTo>
                  <a:lnTo>
                    <a:pt x="3018383" y="790816"/>
                  </a:lnTo>
                  <a:lnTo>
                    <a:pt x="3031794" y="778764"/>
                  </a:lnTo>
                  <a:lnTo>
                    <a:pt x="3039275" y="763054"/>
                  </a:lnTo>
                  <a:lnTo>
                    <a:pt x="3040329" y="745693"/>
                  </a:lnTo>
                  <a:close/>
                </a:path>
                <a:path w="3669029" h="3521075">
                  <a:moveTo>
                    <a:pt x="3076079" y="2949714"/>
                  </a:moveTo>
                  <a:lnTo>
                    <a:pt x="3070047" y="2943568"/>
                  </a:lnTo>
                  <a:lnTo>
                    <a:pt x="3060839" y="2952546"/>
                  </a:lnTo>
                  <a:lnTo>
                    <a:pt x="3051594" y="2961487"/>
                  </a:lnTo>
                  <a:lnTo>
                    <a:pt x="3057563" y="2967710"/>
                  </a:lnTo>
                  <a:lnTo>
                    <a:pt x="3066859" y="2958731"/>
                  </a:lnTo>
                  <a:lnTo>
                    <a:pt x="3076079" y="2949714"/>
                  </a:lnTo>
                  <a:close/>
                </a:path>
                <a:path w="3669029" h="3521075">
                  <a:moveTo>
                    <a:pt x="3112439" y="2912999"/>
                  </a:moveTo>
                  <a:lnTo>
                    <a:pt x="3106229" y="2907017"/>
                  </a:lnTo>
                  <a:lnTo>
                    <a:pt x="3097276" y="2916237"/>
                  </a:lnTo>
                  <a:lnTo>
                    <a:pt x="3088259" y="2925407"/>
                  </a:lnTo>
                  <a:lnTo>
                    <a:pt x="3094380" y="2931477"/>
                  </a:lnTo>
                  <a:lnTo>
                    <a:pt x="3103435" y="2922270"/>
                  </a:lnTo>
                  <a:lnTo>
                    <a:pt x="3112439" y="2912999"/>
                  </a:lnTo>
                  <a:close/>
                </a:path>
                <a:path w="3669029" h="3521075">
                  <a:moveTo>
                    <a:pt x="3147822" y="2875330"/>
                  </a:moveTo>
                  <a:lnTo>
                    <a:pt x="3141459" y="2869501"/>
                  </a:lnTo>
                  <a:lnTo>
                    <a:pt x="3132734" y="2878963"/>
                  </a:lnTo>
                  <a:lnTo>
                    <a:pt x="3123958" y="2888386"/>
                  </a:lnTo>
                  <a:lnTo>
                    <a:pt x="3130258" y="2894279"/>
                  </a:lnTo>
                  <a:lnTo>
                    <a:pt x="3139059" y="2884830"/>
                  </a:lnTo>
                  <a:lnTo>
                    <a:pt x="3147822" y="2875330"/>
                  </a:lnTo>
                  <a:close/>
                </a:path>
                <a:path w="3669029" h="3521075">
                  <a:moveTo>
                    <a:pt x="3182213" y="2836735"/>
                  </a:moveTo>
                  <a:lnTo>
                    <a:pt x="3175698" y="2831084"/>
                  </a:lnTo>
                  <a:lnTo>
                    <a:pt x="3167227" y="2840774"/>
                  </a:lnTo>
                  <a:lnTo>
                    <a:pt x="3158706" y="2850413"/>
                  </a:lnTo>
                  <a:lnTo>
                    <a:pt x="3165132" y="2856153"/>
                  </a:lnTo>
                  <a:lnTo>
                    <a:pt x="3173704" y="2846463"/>
                  </a:lnTo>
                  <a:lnTo>
                    <a:pt x="3182213" y="2836735"/>
                  </a:lnTo>
                  <a:close/>
                </a:path>
                <a:path w="3669029" h="3521075">
                  <a:moveTo>
                    <a:pt x="3215589" y="2797251"/>
                  </a:moveTo>
                  <a:lnTo>
                    <a:pt x="3208934" y="2791777"/>
                  </a:lnTo>
                  <a:lnTo>
                    <a:pt x="3200717" y="2801670"/>
                  </a:lnTo>
                  <a:lnTo>
                    <a:pt x="3192449" y="2811538"/>
                  </a:lnTo>
                  <a:lnTo>
                    <a:pt x="3199028" y="2817114"/>
                  </a:lnTo>
                  <a:lnTo>
                    <a:pt x="3207334" y="2807208"/>
                  </a:lnTo>
                  <a:lnTo>
                    <a:pt x="3215589" y="2797251"/>
                  </a:lnTo>
                  <a:close/>
                </a:path>
                <a:path w="3669029" h="3521075">
                  <a:moveTo>
                    <a:pt x="3247923" y="2756890"/>
                  </a:moveTo>
                  <a:lnTo>
                    <a:pt x="3241129" y="2751594"/>
                  </a:lnTo>
                  <a:lnTo>
                    <a:pt x="3233178" y="2761704"/>
                  </a:lnTo>
                  <a:lnTo>
                    <a:pt x="3225152" y="2771787"/>
                  </a:lnTo>
                  <a:lnTo>
                    <a:pt x="3231883" y="2777172"/>
                  </a:lnTo>
                  <a:lnTo>
                    <a:pt x="3239935" y="2767050"/>
                  </a:lnTo>
                  <a:lnTo>
                    <a:pt x="3247923" y="2756890"/>
                  </a:lnTo>
                  <a:close/>
                </a:path>
                <a:path w="3669029" h="3521075">
                  <a:moveTo>
                    <a:pt x="3279203" y="2715691"/>
                  </a:moveTo>
                  <a:lnTo>
                    <a:pt x="3272269" y="2710573"/>
                  </a:lnTo>
                  <a:lnTo>
                    <a:pt x="3264573" y="2720898"/>
                  </a:lnTo>
                  <a:lnTo>
                    <a:pt x="3256826" y="2731185"/>
                  </a:lnTo>
                  <a:lnTo>
                    <a:pt x="3263696" y="2736392"/>
                  </a:lnTo>
                  <a:lnTo>
                    <a:pt x="3271482" y="2726067"/>
                  </a:lnTo>
                  <a:lnTo>
                    <a:pt x="3279203" y="2715691"/>
                  </a:lnTo>
                  <a:close/>
                </a:path>
                <a:path w="3669029" h="3521075">
                  <a:moveTo>
                    <a:pt x="3309391" y="2673680"/>
                  </a:moveTo>
                  <a:lnTo>
                    <a:pt x="3302317" y="2668727"/>
                  </a:lnTo>
                  <a:lnTo>
                    <a:pt x="3294900" y="2679268"/>
                  </a:lnTo>
                  <a:lnTo>
                    <a:pt x="3287433" y="2689745"/>
                  </a:lnTo>
                  <a:lnTo>
                    <a:pt x="3294430" y="2694787"/>
                  </a:lnTo>
                  <a:lnTo>
                    <a:pt x="3301949" y="2684246"/>
                  </a:lnTo>
                  <a:lnTo>
                    <a:pt x="3309391" y="2673680"/>
                  </a:lnTo>
                  <a:close/>
                </a:path>
                <a:path w="3669029" h="3521075">
                  <a:moveTo>
                    <a:pt x="3338474" y="2630881"/>
                  </a:moveTo>
                  <a:lnTo>
                    <a:pt x="3331286" y="2626118"/>
                  </a:lnTo>
                  <a:lnTo>
                    <a:pt x="3324148" y="2636837"/>
                  </a:lnTo>
                  <a:lnTo>
                    <a:pt x="3316948" y="2647531"/>
                  </a:lnTo>
                  <a:lnTo>
                    <a:pt x="3324072" y="2652369"/>
                  </a:lnTo>
                  <a:lnTo>
                    <a:pt x="3331311" y="2641650"/>
                  </a:lnTo>
                  <a:lnTo>
                    <a:pt x="3334905" y="2636266"/>
                  </a:lnTo>
                  <a:lnTo>
                    <a:pt x="3338474" y="2630881"/>
                  </a:lnTo>
                  <a:close/>
                </a:path>
                <a:path w="3669029" h="3521075">
                  <a:moveTo>
                    <a:pt x="3366452" y="2587333"/>
                  </a:moveTo>
                  <a:lnTo>
                    <a:pt x="3359137" y="2582761"/>
                  </a:lnTo>
                  <a:lnTo>
                    <a:pt x="3352279" y="2593657"/>
                  </a:lnTo>
                  <a:lnTo>
                    <a:pt x="3345345" y="2604528"/>
                  </a:lnTo>
                  <a:lnTo>
                    <a:pt x="3352609" y="2609189"/>
                  </a:lnTo>
                  <a:lnTo>
                    <a:pt x="3359556" y="2598267"/>
                  </a:lnTo>
                  <a:lnTo>
                    <a:pt x="3366452" y="2587333"/>
                  </a:lnTo>
                  <a:close/>
                </a:path>
                <a:path w="3669029" h="3521075">
                  <a:moveTo>
                    <a:pt x="3393275" y="2543048"/>
                  </a:moveTo>
                  <a:lnTo>
                    <a:pt x="3385845" y="2538679"/>
                  </a:lnTo>
                  <a:lnTo>
                    <a:pt x="3379266" y="2549766"/>
                  </a:lnTo>
                  <a:lnTo>
                    <a:pt x="3372624" y="2560802"/>
                  </a:lnTo>
                  <a:lnTo>
                    <a:pt x="3380003" y="2565285"/>
                  </a:lnTo>
                  <a:lnTo>
                    <a:pt x="3386671" y="2554173"/>
                  </a:lnTo>
                  <a:lnTo>
                    <a:pt x="3393275" y="2543048"/>
                  </a:lnTo>
                  <a:close/>
                </a:path>
                <a:path w="3669029" h="3521075">
                  <a:moveTo>
                    <a:pt x="3418941" y="2498077"/>
                  </a:moveTo>
                  <a:lnTo>
                    <a:pt x="3411397" y="2493911"/>
                  </a:lnTo>
                  <a:lnTo>
                    <a:pt x="3405111" y="2505151"/>
                  </a:lnTo>
                  <a:lnTo>
                    <a:pt x="3398761" y="2516365"/>
                  </a:lnTo>
                  <a:lnTo>
                    <a:pt x="3406254" y="2520645"/>
                  </a:lnTo>
                  <a:lnTo>
                    <a:pt x="3412629" y="2509380"/>
                  </a:lnTo>
                  <a:lnTo>
                    <a:pt x="3418941" y="2498077"/>
                  </a:lnTo>
                  <a:close/>
                </a:path>
                <a:path w="3669029" h="3521075">
                  <a:moveTo>
                    <a:pt x="3443427" y="2452459"/>
                  </a:moveTo>
                  <a:lnTo>
                    <a:pt x="3435781" y="2448471"/>
                  </a:lnTo>
                  <a:lnTo>
                    <a:pt x="3429787" y="2459888"/>
                  </a:lnTo>
                  <a:lnTo>
                    <a:pt x="3426764" y="2465578"/>
                  </a:lnTo>
                  <a:lnTo>
                    <a:pt x="3423729" y="2471267"/>
                  </a:lnTo>
                  <a:lnTo>
                    <a:pt x="3431324" y="2475344"/>
                  </a:lnTo>
                  <a:lnTo>
                    <a:pt x="3437407" y="2463914"/>
                  </a:lnTo>
                  <a:lnTo>
                    <a:pt x="3440430" y="2458199"/>
                  </a:lnTo>
                  <a:lnTo>
                    <a:pt x="3443427" y="2452459"/>
                  </a:lnTo>
                  <a:close/>
                </a:path>
                <a:path w="3669029" h="3521075">
                  <a:moveTo>
                    <a:pt x="3450437" y="629767"/>
                  </a:moveTo>
                  <a:lnTo>
                    <a:pt x="3444468" y="618223"/>
                  </a:lnTo>
                  <a:lnTo>
                    <a:pt x="3438436" y="606717"/>
                  </a:lnTo>
                  <a:lnTo>
                    <a:pt x="3430816" y="610743"/>
                  </a:lnTo>
                  <a:lnTo>
                    <a:pt x="3436823" y="622198"/>
                  </a:lnTo>
                  <a:lnTo>
                    <a:pt x="3442754" y="633691"/>
                  </a:lnTo>
                  <a:lnTo>
                    <a:pt x="3450437" y="629767"/>
                  </a:lnTo>
                  <a:close/>
                </a:path>
                <a:path w="3669029" h="3521075">
                  <a:moveTo>
                    <a:pt x="3466719" y="2406192"/>
                  </a:moveTo>
                  <a:lnTo>
                    <a:pt x="3458972" y="2402421"/>
                  </a:lnTo>
                  <a:lnTo>
                    <a:pt x="3453282" y="2413978"/>
                  </a:lnTo>
                  <a:lnTo>
                    <a:pt x="3447529" y="2425522"/>
                  </a:lnTo>
                  <a:lnTo>
                    <a:pt x="3455225" y="2429395"/>
                  </a:lnTo>
                  <a:lnTo>
                    <a:pt x="3461004" y="2417813"/>
                  </a:lnTo>
                  <a:lnTo>
                    <a:pt x="3466719" y="2406192"/>
                  </a:lnTo>
                  <a:close/>
                </a:path>
                <a:path w="3669029" h="3521075">
                  <a:moveTo>
                    <a:pt x="3473513" y="676300"/>
                  </a:moveTo>
                  <a:lnTo>
                    <a:pt x="3467849" y="664616"/>
                  </a:lnTo>
                  <a:lnTo>
                    <a:pt x="3462121" y="652957"/>
                  </a:lnTo>
                  <a:lnTo>
                    <a:pt x="3454400" y="656780"/>
                  </a:lnTo>
                  <a:lnTo>
                    <a:pt x="3460102" y="668388"/>
                  </a:lnTo>
                  <a:lnTo>
                    <a:pt x="3465728" y="680021"/>
                  </a:lnTo>
                  <a:lnTo>
                    <a:pt x="3473513" y="676300"/>
                  </a:lnTo>
                  <a:close/>
                </a:path>
                <a:path w="3669029" h="3521075">
                  <a:moveTo>
                    <a:pt x="3488804" y="2359342"/>
                  </a:moveTo>
                  <a:lnTo>
                    <a:pt x="3480968" y="2355761"/>
                  </a:lnTo>
                  <a:lnTo>
                    <a:pt x="3475571" y="2367470"/>
                  </a:lnTo>
                  <a:lnTo>
                    <a:pt x="3470122" y="2379167"/>
                  </a:lnTo>
                  <a:lnTo>
                    <a:pt x="3477920" y="2382837"/>
                  </a:lnTo>
                  <a:lnTo>
                    <a:pt x="3483394" y="2371102"/>
                  </a:lnTo>
                  <a:lnTo>
                    <a:pt x="3486112" y="2365235"/>
                  </a:lnTo>
                  <a:lnTo>
                    <a:pt x="3488804" y="2359342"/>
                  </a:lnTo>
                  <a:close/>
                </a:path>
                <a:path w="3669029" h="3521075">
                  <a:moveTo>
                    <a:pt x="3495370" y="723417"/>
                  </a:moveTo>
                  <a:lnTo>
                    <a:pt x="3490010" y="711593"/>
                  </a:lnTo>
                  <a:lnTo>
                    <a:pt x="3484588" y="699782"/>
                  </a:lnTo>
                  <a:lnTo>
                    <a:pt x="3476764" y="703414"/>
                  </a:lnTo>
                  <a:lnTo>
                    <a:pt x="3482175" y="715162"/>
                  </a:lnTo>
                  <a:lnTo>
                    <a:pt x="3487509" y="726948"/>
                  </a:lnTo>
                  <a:lnTo>
                    <a:pt x="3495370" y="723417"/>
                  </a:lnTo>
                  <a:close/>
                </a:path>
                <a:path w="3669029" h="3521075">
                  <a:moveTo>
                    <a:pt x="3509683" y="2311920"/>
                  </a:moveTo>
                  <a:lnTo>
                    <a:pt x="3501745" y="2308555"/>
                  </a:lnTo>
                  <a:lnTo>
                    <a:pt x="3496653" y="2320404"/>
                  </a:lnTo>
                  <a:lnTo>
                    <a:pt x="3491509" y="2332228"/>
                  </a:lnTo>
                  <a:lnTo>
                    <a:pt x="3499396" y="2335695"/>
                  </a:lnTo>
                  <a:lnTo>
                    <a:pt x="3504577" y="2323820"/>
                  </a:lnTo>
                  <a:lnTo>
                    <a:pt x="3509683" y="2311920"/>
                  </a:lnTo>
                  <a:close/>
                </a:path>
                <a:path w="3669029" h="3521075">
                  <a:moveTo>
                    <a:pt x="3515995" y="771080"/>
                  </a:moveTo>
                  <a:lnTo>
                    <a:pt x="3510953" y="759117"/>
                  </a:lnTo>
                  <a:lnTo>
                    <a:pt x="3505847" y="747179"/>
                  </a:lnTo>
                  <a:lnTo>
                    <a:pt x="3497923" y="750608"/>
                  </a:lnTo>
                  <a:lnTo>
                    <a:pt x="3503015" y="762495"/>
                  </a:lnTo>
                  <a:lnTo>
                    <a:pt x="3508044" y="774395"/>
                  </a:lnTo>
                  <a:lnTo>
                    <a:pt x="3515995" y="771080"/>
                  </a:lnTo>
                  <a:close/>
                </a:path>
                <a:path w="3669029" h="3521075">
                  <a:moveTo>
                    <a:pt x="3529317" y="2263965"/>
                  </a:moveTo>
                  <a:lnTo>
                    <a:pt x="3521291" y="2260803"/>
                  </a:lnTo>
                  <a:lnTo>
                    <a:pt x="3516515" y="2272779"/>
                  </a:lnTo>
                  <a:lnTo>
                    <a:pt x="3511677" y="2284742"/>
                  </a:lnTo>
                  <a:lnTo>
                    <a:pt x="3519652" y="2288006"/>
                  </a:lnTo>
                  <a:lnTo>
                    <a:pt x="3524516" y="2275992"/>
                  </a:lnTo>
                  <a:lnTo>
                    <a:pt x="3529317" y="2263965"/>
                  </a:lnTo>
                  <a:close/>
                </a:path>
                <a:path w="3669029" h="3521075">
                  <a:moveTo>
                    <a:pt x="3535375" y="819264"/>
                  </a:moveTo>
                  <a:lnTo>
                    <a:pt x="3530638" y="807173"/>
                  </a:lnTo>
                  <a:lnTo>
                    <a:pt x="3525837" y="795108"/>
                  </a:lnTo>
                  <a:lnTo>
                    <a:pt x="3517836" y="798322"/>
                  </a:lnTo>
                  <a:lnTo>
                    <a:pt x="3522624" y="810336"/>
                  </a:lnTo>
                  <a:lnTo>
                    <a:pt x="3527323" y="822375"/>
                  </a:lnTo>
                  <a:lnTo>
                    <a:pt x="3535375" y="819264"/>
                  </a:lnTo>
                  <a:close/>
                </a:path>
                <a:path w="3669029" h="3521075">
                  <a:moveTo>
                    <a:pt x="3547694" y="2215515"/>
                  </a:moveTo>
                  <a:lnTo>
                    <a:pt x="3539591" y="2212568"/>
                  </a:lnTo>
                  <a:lnTo>
                    <a:pt x="3535134" y="2224659"/>
                  </a:lnTo>
                  <a:lnTo>
                    <a:pt x="3530600" y="2236736"/>
                  </a:lnTo>
                  <a:lnTo>
                    <a:pt x="3538664" y="2239810"/>
                  </a:lnTo>
                  <a:lnTo>
                    <a:pt x="3543211" y="2227669"/>
                  </a:lnTo>
                  <a:lnTo>
                    <a:pt x="3547694" y="2215515"/>
                  </a:lnTo>
                  <a:close/>
                </a:path>
                <a:path w="3669029" h="3521075">
                  <a:moveTo>
                    <a:pt x="3553485" y="867930"/>
                  </a:moveTo>
                  <a:lnTo>
                    <a:pt x="3549065" y="855713"/>
                  </a:lnTo>
                  <a:lnTo>
                    <a:pt x="3544582" y="843534"/>
                  </a:lnTo>
                  <a:lnTo>
                    <a:pt x="3536505" y="846543"/>
                  </a:lnTo>
                  <a:lnTo>
                    <a:pt x="3540976" y="858672"/>
                  </a:lnTo>
                  <a:lnTo>
                    <a:pt x="3545370" y="870826"/>
                  </a:lnTo>
                  <a:lnTo>
                    <a:pt x="3553485" y="867930"/>
                  </a:lnTo>
                  <a:close/>
                </a:path>
                <a:path w="3669029" h="3521075">
                  <a:moveTo>
                    <a:pt x="3564813" y="2166594"/>
                  </a:moveTo>
                  <a:lnTo>
                    <a:pt x="3556647" y="2163851"/>
                  </a:lnTo>
                  <a:lnTo>
                    <a:pt x="3552494" y="2176068"/>
                  </a:lnTo>
                  <a:lnTo>
                    <a:pt x="3548278" y="2188260"/>
                  </a:lnTo>
                  <a:lnTo>
                    <a:pt x="3556419" y="2191118"/>
                  </a:lnTo>
                  <a:lnTo>
                    <a:pt x="3560648" y="2178862"/>
                  </a:lnTo>
                  <a:lnTo>
                    <a:pt x="3564813" y="2166594"/>
                  </a:lnTo>
                  <a:close/>
                </a:path>
                <a:path w="3669029" h="3521075">
                  <a:moveTo>
                    <a:pt x="3570300" y="917041"/>
                  </a:moveTo>
                  <a:lnTo>
                    <a:pt x="3566210" y="904735"/>
                  </a:lnTo>
                  <a:lnTo>
                    <a:pt x="3562045" y="892429"/>
                  </a:lnTo>
                  <a:lnTo>
                    <a:pt x="3553891" y="895223"/>
                  </a:lnTo>
                  <a:lnTo>
                    <a:pt x="3558032" y="907465"/>
                  </a:lnTo>
                  <a:lnTo>
                    <a:pt x="3562108" y="919734"/>
                  </a:lnTo>
                  <a:lnTo>
                    <a:pt x="3570300" y="917041"/>
                  </a:lnTo>
                  <a:close/>
                </a:path>
                <a:path w="3669029" h="3521075">
                  <a:moveTo>
                    <a:pt x="3580676" y="2117242"/>
                  </a:moveTo>
                  <a:lnTo>
                    <a:pt x="3572421" y="2114715"/>
                  </a:lnTo>
                  <a:lnTo>
                    <a:pt x="3568598" y="2127034"/>
                  </a:lnTo>
                  <a:lnTo>
                    <a:pt x="3564699" y="2139340"/>
                  </a:lnTo>
                  <a:lnTo>
                    <a:pt x="3572903" y="2141969"/>
                  </a:lnTo>
                  <a:lnTo>
                    <a:pt x="3576828" y="2129612"/>
                  </a:lnTo>
                  <a:lnTo>
                    <a:pt x="3580676" y="2117242"/>
                  </a:lnTo>
                  <a:close/>
                </a:path>
                <a:path w="3669029" h="3521075">
                  <a:moveTo>
                    <a:pt x="3585832" y="966584"/>
                  </a:moveTo>
                  <a:lnTo>
                    <a:pt x="3582073" y="954163"/>
                  </a:lnTo>
                  <a:lnTo>
                    <a:pt x="3578237" y="941768"/>
                  </a:lnTo>
                  <a:lnTo>
                    <a:pt x="3570008" y="944346"/>
                  </a:lnTo>
                  <a:lnTo>
                    <a:pt x="3573830" y="956691"/>
                  </a:lnTo>
                  <a:lnTo>
                    <a:pt x="3577577" y="969048"/>
                  </a:lnTo>
                  <a:lnTo>
                    <a:pt x="3585832" y="966584"/>
                  </a:lnTo>
                  <a:close/>
                </a:path>
                <a:path w="3669029" h="3521075">
                  <a:moveTo>
                    <a:pt x="3595230" y="2067496"/>
                  </a:moveTo>
                  <a:lnTo>
                    <a:pt x="3586937" y="2065172"/>
                  </a:lnTo>
                  <a:lnTo>
                    <a:pt x="3583419" y="2077593"/>
                  </a:lnTo>
                  <a:lnTo>
                    <a:pt x="3579838" y="2090000"/>
                  </a:lnTo>
                  <a:lnTo>
                    <a:pt x="3588105" y="2092426"/>
                  </a:lnTo>
                  <a:lnTo>
                    <a:pt x="3591712" y="2079967"/>
                  </a:lnTo>
                  <a:lnTo>
                    <a:pt x="3593477" y="2073732"/>
                  </a:lnTo>
                  <a:lnTo>
                    <a:pt x="3595230" y="2067496"/>
                  </a:lnTo>
                  <a:close/>
                </a:path>
                <a:path w="3669029" h="3521075">
                  <a:moveTo>
                    <a:pt x="3600056" y="1016520"/>
                  </a:moveTo>
                  <a:lnTo>
                    <a:pt x="3596614" y="1003998"/>
                  </a:lnTo>
                  <a:lnTo>
                    <a:pt x="3593109" y="991501"/>
                  </a:lnTo>
                  <a:lnTo>
                    <a:pt x="3584816" y="993863"/>
                  </a:lnTo>
                  <a:lnTo>
                    <a:pt x="3588308" y="1006309"/>
                  </a:lnTo>
                  <a:lnTo>
                    <a:pt x="3591725" y="1018768"/>
                  </a:lnTo>
                  <a:lnTo>
                    <a:pt x="3600056" y="1016520"/>
                  </a:lnTo>
                  <a:close/>
                </a:path>
                <a:path w="3669029" h="3521075">
                  <a:moveTo>
                    <a:pt x="3608514" y="2017369"/>
                  </a:moveTo>
                  <a:lnTo>
                    <a:pt x="3600145" y="2015274"/>
                  </a:lnTo>
                  <a:lnTo>
                    <a:pt x="3596957" y="2027783"/>
                  </a:lnTo>
                  <a:lnTo>
                    <a:pt x="3593693" y="2040267"/>
                  </a:lnTo>
                  <a:lnTo>
                    <a:pt x="3602037" y="2042477"/>
                  </a:lnTo>
                  <a:lnTo>
                    <a:pt x="3605314" y="2029929"/>
                  </a:lnTo>
                  <a:lnTo>
                    <a:pt x="3608514" y="2017369"/>
                  </a:lnTo>
                  <a:close/>
                </a:path>
                <a:path w="3669029" h="3521075">
                  <a:moveTo>
                    <a:pt x="3612959" y="1066787"/>
                  </a:moveTo>
                  <a:lnTo>
                    <a:pt x="3609848" y="1054188"/>
                  </a:lnTo>
                  <a:lnTo>
                    <a:pt x="3606673" y="1041615"/>
                  </a:lnTo>
                  <a:lnTo>
                    <a:pt x="3598316" y="1043762"/>
                  </a:lnTo>
                  <a:lnTo>
                    <a:pt x="3601478" y="1056284"/>
                  </a:lnTo>
                  <a:lnTo>
                    <a:pt x="3604577" y="1068832"/>
                  </a:lnTo>
                  <a:lnTo>
                    <a:pt x="3612959" y="1066787"/>
                  </a:lnTo>
                  <a:close/>
                </a:path>
                <a:path w="3669029" h="3521075">
                  <a:moveTo>
                    <a:pt x="3620478" y="1966912"/>
                  </a:moveTo>
                  <a:lnTo>
                    <a:pt x="3612070" y="1965032"/>
                  </a:lnTo>
                  <a:lnTo>
                    <a:pt x="3609200" y="1977618"/>
                  </a:lnTo>
                  <a:lnTo>
                    <a:pt x="3606266" y="1990191"/>
                  </a:lnTo>
                  <a:lnTo>
                    <a:pt x="3614661" y="1992185"/>
                  </a:lnTo>
                  <a:lnTo>
                    <a:pt x="3617607" y="1979561"/>
                  </a:lnTo>
                  <a:lnTo>
                    <a:pt x="3620478" y="1966912"/>
                  </a:lnTo>
                  <a:close/>
                </a:path>
                <a:path w="3669029" h="3521075">
                  <a:moveTo>
                    <a:pt x="3624516" y="1117396"/>
                  </a:moveTo>
                  <a:lnTo>
                    <a:pt x="3621748" y="1104722"/>
                  </a:lnTo>
                  <a:lnTo>
                    <a:pt x="3618903" y="1092060"/>
                  </a:lnTo>
                  <a:lnTo>
                    <a:pt x="3610495" y="1093978"/>
                  </a:lnTo>
                  <a:lnTo>
                    <a:pt x="3613327" y="1106576"/>
                  </a:lnTo>
                  <a:lnTo>
                    <a:pt x="3616083" y="1119200"/>
                  </a:lnTo>
                  <a:lnTo>
                    <a:pt x="3624516" y="1117396"/>
                  </a:lnTo>
                  <a:close/>
                </a:path>
                <a:path w="3669029" h="3521075">
                  <a:moveTo>
                    <a:pt x="3631146" y="1916163"/>
                  </a:moveTo>
                  <a:lnTo>
                    <a:pt x="3622675" y="1914499"/>
                  </a:lnTo>
                  <a:lnTo>
                    <a:pt x="3620135" y="1927161"/>
                  </a:lnTo>
                  <a:lnTo>
                    <a:pt x="3618852" y="1933486"/>
                  </a:lnTo>
                  <a:lnTo>
                    <a:pt x="3617531" y="1939798"/>
                  </a:lnTo>
                  <a:lnTo>
                    <a:pt x="3625977" y="1941576"/>
                  </a:lnTo>
                  <a:lnTo>
                    <a:pt x="3628593" y="1928876"/>
                  </a:lnTo>
                  <a:lnTo>
                    <a:pt x="3631146" y="1916163"/>
                  </a:lnTo>
                  <a:close/>
                </a:path>
                <a:path w="3669029" h="3521075">
                  <a:moveTo>
                    <a:pt x="3634752" y="1168273"/>
                  </a:moveTo>
                  <a:lnTo>
                    <a:pt x="3632314" y="1155534"/>
                  </a:lnTo>
                  <a:lnTo>
                    <a:pt x="3629812" y="1142796"/>
                  </a:lnTo>
                  <a:lnTo>
                    <a:pt x="3621354" y="1144511"/>
                  </a:lnTo>
                  <a:lnTo>
                    <a:pt x="3623856" y="1157173"/>
                  </a:lnTo>
                  <a:lnTo>
                    <a:pt x="3626281" y="1169860"/>
                  </a:lnTo>
                  <a:lnTo>
                    <a:pt x="3634752" y="1168273"/>
                  </a:lnTo>
                  <a:close/>
                </a:path>
                <a:path w="3669029" h="3521075">
                  <a:moveTo>
                    <a:pt x="3640480" y="1865147"/>
                  </a:moveTo>
                  <a:lnTo>
                    <a:pt x="3631971" y="1863699"/>
                  </a:lnTo>
                  <a:lnTo>
                    <a:pt x="3629774" y="1876425"/>
                  </a:lnTo>
                  <a:lnTo>
                    <a:pt x="3627501" y="1889137"/>
                  </a:lnTo>
                  <a:lnTo>
                    <a:pt x="3635984" y="1890687"/>
                  </a:lnTo>
                  <a:lnTo>
                    <a:pt x="3638270" y="1877923"/>
                  </a:lnTo>
                  <a:lnTo>
                    <a:pt x="3640480" y="1865147"/>
                  </a:lnTo>
                  <a:close/>
                </a:path>
                <a:path w="3669029" h="3521075">
                  <a:moveTo>
                    <a:pt x="3643642" y="1219403"/>
                  </a:moveTo>
                  <a:lnTo>
                    <a:pt x="3642601" y="1213002"/>
                  </a:lnTo>
                  <a:lnTo>
                    <a:pt x="3640467" y="1200200"/>
                  </a:lnTo>
                  <a:lnTo>
                    <a:pt x="3639362" y="1193812"/>
                  </a:lnTo>
                  <a:lnTo>
                    <a:pt x="3630866" y="1195285"/>
                  </a:lnTo>
                  <a:lnTo>
                    <a:pt x="3633038" y="1208024"/>
                  </a:lnTo>
                  <a:lnTo>
                    <a:pt x="3635133" y="1220774"/>
                  </a:lnTo>
                  <a:lnTo>
                    <a:pt x="3643642" y="1219403"/>
                  </a:lnTo>
                  <a:close/>
                </a:path>
                <a:path w="3669029" h="3521075">
                  <a:moveTo>
                    <a:pt x="3648494" y="1813890"/>
                  </a:moveTo>
                  <a:lnTo>
                    <a:pt x="3639959" y="1812671"/>
                  </a:lnTo>
                  <a:lnTo>
                    <a:pt x="3638080" y="1825447"/>
                  </a:lnTo>
                  <a:lnTo>
                    <a:pt x="3636137" y="1838223"/>
                  </a:lnTo>
                  <a:lnTo>
                    <a:pt x="3644658" y="1839544"/>
                  </a:lnTo>
                  <a:lnTo>
                    <a:pt x="3646614" y="1826717"/>
                  </a:lnTo>
                  <a:lnTo>
                    <a:pt x="3648494" y="1813890"/>
                  </a:lnTo>
                  <a:close/>
                </a:path>
                <a:path w="3669029" h="3521075">
                  <a:moveTo>
                    <a:pt x="3651173" y="1270736"/>
                  </a:moveTo>
                  <a:lnTo>
                    <a:pt x="3650310" y="1264310"/>
                  </a:lnTo>
                  <a:lnTo>
                    <a:pt x="3648506" y="1251470"/>
                  </a:lnTo>
                  <a:lnTo>
                    <a:pt x="3647579" y="1245057"/>
                  </a:lnTo>
                  <a:lnTo>
                    <a:pt x="3639045" y="1246301"/>
                  </a:lnTo>
                  <a:lnTo>
                    <a:pt x="3640874" y="1259090"/>
                  </a:lnTo>
                  <a:lnTo>
                    <a:pt x="3642639" y="1271892"/>
                  </a:lnTo>
                  <a:lnTo>
                    <a:pt x="3651173" y="1270736"/>
                  </a:lnTo>
                  <a:close/>
                </a:path>
                <a:path w="3669029" h="3521075">
                  <a:moveTo>
                    <a:pt x="3655161" y="1762442"/>
                  </a:moveTo>
                  <a:lnTo>
                    <a:pt x="3646601" y="1761451"/>
                  </a:lnTo>
                  <a:lnTo>
                    <a:pt x="3645052" y="1774266"/>
                  </a:lnTo>
                  <a:lnTo>
                    <a:pt x="3643439" y="1787067"/>
                  </a:lnTo>
                  <a:lnTo>
                    <a:pt x="3651986" y="1788185"/>
                  </a:lnTo>
                  <a:lnTo>
                    <a:pt x="3653739" y="1774266"/>
                  </a:lnTo>
                  <a:lnTo>
                    <a:pt x="3655161" y="1762442"/>
                  </a:lnTo>
                  <a:close/>
                </a:path>
                <a:path w="3669029" h="3521075">
                  <a:moveTo>
                    <a:pt x="3657371" y="1322260"/>
                  </a:moveTo>
                  <a:lnTo>
                    <a:pt x="3655949" y="1309370"/>
                  </a:lnTo>
                  <a:lnTo>
                    <a:pt x="3654437" y="1296492"/>
                  </a:lnTo>
                  <a:lnTo>
                    <a:pt x="3645878" y="1297520"/>
                  </a:lnTo>
                  <a:lnTo>
                    <a:pt x="3647376" y="1310347"/>
                  </a:lnTo>
                  <a:lnTo>
                    <a:pt x="3648799" y="1323187"/>
                  </a:lnTo>
                  <a:lnTo>
                    <a:pt x="3657371" y="1322260"/>
                  </a:lnTo>
                  <a:close/>
                </a:path>
                <a:path w="3669029" h="3521075">
                  <a:moveTo>
                    <a:pt x="3660495" y="1710817"/>
                  </a:moveTo>
                  <a:lnTo>
                    <a:pt x="3651910" y="1710055"/>
                  </a:lnTo>
                  <a:lnTo>
                    <a:pt x="3650615" y="1723745"/>
                  </a:lnTo>
                  <a:lnTo>
                    <a:pt x="3649421" y="1735759"/>
                  </a:lnTo>
                  <a:lnTo>
                    <a:pt x="3658006" y="1736648"/>
                  </a:lnTo>
                  <a:lnTo>
                    <a:pt x="3659365" y="1722907"/>
                  </a:lnTo>
                  <a:lnTo>
                    <a:pt x="3660495" y="1710817"/>
                  </a:lnTo>
                  <a:close/>
                </a:path>
                <a:path w="3669029" h="3521075">
                  <a:moveTo>
                    <a:pt x="3662197" y="1373936"/>
                  </a:moveTo>
                  <a:lnTo>
                    <a:pt x="3661118" y="1360995"/>
                  </a:lnTo>
                  <a:lnTo>
                    <a:pt x="3659949" y="1348079"/>
                  </a:lnTo>
                  <a:lnTo>
                    <a:pt x="3651364" y="1348892"/>
                  </a:lnTo>
                  <a:lnTo>
                    <a:pt x="3652520" y="1361744"/>
                  </a:lnTo>
                  <a:lnTo>
                    <a:pt x="3653599" y="1374609"/>
                  </a:lnTo>
                  <a:lnTo>
                    <a:pt x="3662197" y="1373936"/>
                  </a:lnTo>
                  <a:close/>
                </a:path>
                <a:path w="3669029" h="3521075">
                  <a:moveTo>
                    <a:pt x="3664496" y="1659089"/>
                  </a:moveTo>
                  <a:lnTo>
                    <a:pt x="3655885" y="1658531"/>
                  </a:lnTo>
                  <a:lnTo>
                    <a:pt x="3654971" y="1672018"/>
                  </a:lnTo>
                  <a:lnTo>
                    <a:pt x="3654069" y="1684312"/>
                  </a:lnTo>
                  <a:lnTo>
                    <a:pt x="3662667" y="1684959"/>
                  </a:lnTo>
                  <a:lnTo>
                    <a:pt x="3663658" y="1671421"/>
                  </a:lnTo>
                  <a:lnTo>
                    <a:pt x="3664496" y="1659089"/>
                  </a:lnTo>
                  <a:close/>
                </a:path>
                <a:path w="3669029" h="3521075">
                  <a:moveTo>
                    <a:pt x="3665664" y="1425702"/>
                  </a:moveTo>
                  <a:lnTo>
                    <a:pt x="3664928" y="1412748"/>
                  </a:lnTo>
                  <a:lnTo>
                    <a:pt x="3664102" y="1399794"/>
                  </a:lnTo>
                  <a:lnTo>
                    <a:pt x="3655504" y="1400378"/>
                  </a:lnTo>
                  <a:lnTo>
                    <a:pt x="3656317" y="1413268"/>
                  </a:lnTo>
                  <a:lnTo>
                    <a:pt x="3657054" y="1426159"/>
                  </a:lnTo>
                  <a:lnTo>
                    <a:pt x="3665664" y="1425702"/>
                  </a:lnTo>
                  <a:close/>
                </a:path>
                <a:path w="3669029" h="3521075">
                  <a:moveTo>
                    <a:pt x="3667125" y="1607235"/>
                  </a:moveTo>
                  <a:lnTo>
                    <a:pt x="3658501" y="1606918"/>
                  </a:lnTo>
                  <a:lnTo>
                    <a:pt x="3657955" y="1620202"/>
                  </a:lnTo>
                  <a:lnTo>
                    <a:pt x="3657371" y="1632737"/>
                  </a:lnTo>
                  <a:lnTo>
                    <a:pt x="3665982" y="1633169"/>
                  </a:lnTo>
                  <a:lnTo>
                    <a:pt x="3666604" y="1619834"/>
                  </a:lnTo>
                  <a:lnTo>
                    <a:pt x="3667125" y="1607235"/>
                  </a:lnTo>
                  <a:close/>
                </a:path>
                <a:path w="3669029" h="3521075">
                  <a:moveTo>
                    <a:pt x="3667785" y="1477530"/>
                  </a:moveTo>
                  <a:lnTo>
                    <a:pt x="3667379" y="1464564"/>
                  </a:lnTo>
                  <a:lnTo>
                    <a:pt x="3666896" y="1451597"/>
                  </a:lnTo>
                  <a:lnTo>
                    <a:pt x="3658285" y="1451952"/>
                  </a:lnTo>
                  <a:lnTo>
                    <a:pt x="3658755" y="1464868"/>
                  </a:lnTo>
                  <a:lnTo>
                    <a:pt x="3659174" y="1477772"/>
                  </a:lnTo>
                  <a:lnTo>
                    <a:pt x="3667785" y="1477530"/>
                  </a:lnTo>
                  <a:close/>
                </a:path>
                <a:path w="3669029" h="3521075">
                  <a:moveTo>
                    <a:pt x="3668407" y="1555343"/>
                  </a:moveTo>
                  <a:lnTo>
                    <a:pt x="3659784" y="1555242"/>
                  </a:lnTo>
                  <a:lnTo>
                    <a:pt x="3659581" y="1568323"/>
                  </a:lnTo>
                  <a:lnTo>
                    <a:pt x="3659314" y="1581086"/>
                  </a:lnTo>
                  <a:lnTo>
                    <a:pt x="3667937" y="1581302"/>
                  </a:lnTo>
                  <a:lnTo>
                    <a:pt x="3668204" y="1568170"/>
                  </a:lnTo>
                  <a:lnTo>
                    <a:pt x="3668407" y="1555343"/>
                  </a:lnTo>
                  <a:close/>
                </a:path>
                <a:path w="3669029" h="3521075">
                  <a:moveTo>
                    <a:pt x="3668547" y="1529397"/>
                  </a:moveTo>
                  <a:lnTo>
                    <a:pt x="3668471" y="1516430"/>
                  </a:lnTo>
                  <a:lnTo>
                    <a:pt x="3668331" y="1503464"/>
                  </a:lnTo>
                  <a:lnTo>
                    <a:pt x="3659708" y="1503603"/>
                  </a:lnTo>
                  <a:lnTo>
                    <a:pt x="3659848" y="1516430"/>
                  </a:lnTo>
                  <a:lnTo>
                    <a:pt x="3659911" y="1529397"/>
                  </a:lnTo>
                  <a:lnTo>
                    <a:pt x="3668547" y="1529397"/>
                  </a:lnTo>
                  <a:close/>
                </a:path>
              </a:pathLst>
            </a:custGeom>
            <a:solidFill>
              <a:srgbClr val="A0C1C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8" name="object 18"/>
            <p:cNvSpPr/>
            <p:nvPr/>
          </p:nvSpPr>
          <p:spPr>
            <a:xfrm>
              <a:off x="4527174" y="3181037"/>
              <a:ext cx="90490" cy="90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6072" y="5112843"/>
              <a:ext cx="105410" cy="120650"/>
            </a:xfrm>
            <a:custGeom>
              <a:avLst/>
              <a:gdLst/>
              <a:ahLst/>
              <a:cxnLst/>
              <a:rect l="l" t="t" r="r" b="b"/>
              <a:pathLst>
                <a:path w="105409" h="120650">
                  <a:moveTo>
                    <a:pt x="0" y="0"/>
                  </a:moveTo>
                  <a:lnTo>
                    <a:pt x="1092" y="120370"/>
                  </a:lnTo>
                  <a:lnTo>
                    <a:pt x="104800" y="59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1C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0" name="object 20"/>
            <p:cNvSpPr/>
            <p:nvPr/>
          </p:nvSpPr>
          <p:spPr>
            <a:xfrm>
              <a:off x="830726" y="3400090"/>
              <a:ext cx="761365" cy="761365"/>
            </a:xfrm>
            <a:custGeom>
              <a:avLst/>
              <a:gdLst/>
              <a:ahLst/>
              <a:cxnLst/>
              <a:rect l="l" t="t" r="r" b="b"/>
              <a:pathLst>
                <a:path w="761365" h="761364">
                  <a:moveTo>
                    <a:pt x="380580" y="0"/>
                  </a:moveTo>
                  <a:lnTo>
                    <a:pt x="332842" y="2964"/>
                  </a:lnTo>
                  <a:lnTo>
                    <a:pt x="286873" y="11621"/>
                  </a:lnTo>
                  <a:lnTo>
                    <a:pt x="243030" y="25614"/>
                  </a:lnTo>
                  <a:lnTo>
                    <a:pt x="201669" y="44586"/>
                  </a:lnTo>
                  <a:lnTo>
                    <a:pt x="163148" y="68180"/>
                  </a:lnTo>
                  <a:lnTo>
                    <a:pt x="127823" y="96041"/>
                  </a:lnTo>
                  <a:lnTo>
                    <a:pt x="96051" y="127811"/>
                  </a:lnTo>
                  <a:lnTo>
                    <a:pt x="68188" y="163134"/>
                  </a:lnTo>
                  <a:lnTo>
                    <a:pt x="44591" y="201654"/>
                  </a:lnTo>
                  <a:lnTo>
                    <a:pt x="25617" y="243013"/>
                  </a:lnTo>
                  <a:lnTo>
                    <a:pt x="11623" y="286857"/>
                  </a:lnTo>
                  <a:lnTo>
                    <a:pt x="2965" y="332827"/>
                  </a:lnTo>
                  <a:lnTo>
                    <a:pt x="0" y="380568"/>
                  </a:lnTo>
                  <a:lnTo>
                    <a:pt x="2965" y="428306"/>
                  </a:lnTo>
                  <a:lnTo>
                    <a:pt x="11623" y="474275"/>
                  </a:lnTo>
                  <a:lnTo>
                    <a:pt x="25617" y="518118"/>
                  </a:lnTo>
                  <a:lnTo>
                    <a:pt x="44591" y="559479"/>
                  </a:lnTo>
                  <a:lnTo>
                    <a:pt x="68188" y="598000"/>
                  </a:lnTo>
                  <a:lnTo>
                    <a:pt x="96051" y="633325"/>
                  </a:lnTo>
                  <a:lnTo>
                    <a:pt x="127823" y="665097"/>
                  </a:lnTo>
                  <a:lnTo>
                    <a:pt x="163148" y="692960"/>
                  </a:lnTo>
                  <a:lnTo>
                    <a:pt x="201669" y="716557"/>
                  </a:lnTo>
                  <a:lnTo>
                    <a:pt x="243030" y="735531"/>
                  </a:lnTo>
                  <a:lnTo>
                    <a:pt x="286873" y="749525"/>
                  </a:lnTo>
                  <a:lnTo>
                    <a:pt x="332842" y="758183"/>
                  </a:lnTo>
                  <a:lnTo>
                    <a:pt x="380580" y="761149"/>
                  </a:lnTo>
                  <a:lnTo>
                    <a:pt x="428315" y="758183"/>
                  </a:lnTo>
                  <a:lnTo>
                    <a:pt x="474280" y="749525"/>
                  </a:lnTo>
                  <a:lnTo>
                    <a:pt x="518117" y="735531"/>
                  </a:lnTo>
                  <a:lnTo>
                    <a:pt x="559472" y="716557"/>
                  </a:lnTo>
                  <a:lnTo>
                    <a:pt x="597986" y="692960"/>
                  </a:lnTo>
                  <a:lnTo>
                    <a:pt x="633305" y="665097"/>
                  </a:lnTo>
                  <a:lnTo>
                    <a:pt x="665070" y="633325"/>
                  </a:lnTo>
                  <a:lnTo>
                    <a:pt x="692927" y="598000"/>
                  </a:lnTo>
                  <a:lnTo>
                    <a:pt x="716518" y="559479"/>
                  </a:lnTo>
                  <a:lnTo>
                    <a:pt x="735487" y="518118"/>
                  </a:lnTo>
                  <a:lnTo>
                    <a:pt x="749478" y="474275"/>
                  </a:lnTo>
                  <a:lnTo>
                    <a:pt x="758133" y="428306"/>
                  </a:lnTo>
                  <a:lnTo>
                    <a:pt x="761098" y="380568"/>
                  </a:lnTo>
                  <a:lnTo>
                    <a:pt x="758133" y="332827"/>
                  </a:lnTo>
                  <a:lnTo>
                    <a:pt x="749478" y="286857"/>
                  </a:lnTo>
                  <a:lnTo>
                    <a:pt x="735487" y="243013"/>
                  </a:lnTo>
                  <a:lnTo>
                    <a:pt x="716518" y="201654"/>
                  </a:lnTo>
                  <a:lnTo>
                    <a:pt x="692927" y="163134"/>
                  </a:lnTo>
                  <a:lnTo>
                    <a:pt x="665070" y="127811"/>
                  </a:lnTo>
                  <a:lnTo>
                    <a:pt x="633305" y="96041"/>
                  </a:lnTo>
                  <a:lnTo>
                    <a:pt x="597986" y="68180"/>
                  </a:lnTo>
                  <a:lnTo>
                    <a:pt x="559472" y="44586"/>
                  </a:lnTo>
                  <a:lnTo>
                    <a:pt x="518117" y="25614"/>
                  </a:lnTo>
                  <a:lnTo>
                    <a:pt x="474280" y="11621"/>
                  </a:lnTo>
                  <a:lnTo>
                    <a:pt x="428315" y="2964"/>
                  </a:lnTo>
                  <a:lnTo>
                    <a:pt x="380580" y="0"/>
                  </a:lnTo>
                  <a:close/>
                </a:path>
              </a:pathLst>
            </a:custGeom>
            <a:solidFill>
              <a:srgbClr val="38A5E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1" name="object 21"/>
            <p:cNvSpPr/>
            <p:nvPr/>
          </p:nvSpPr>
          <p:spPr>
            <a:xfrm>
              <a:off x="3102007" y="5621861"/>
              <a:ext cx="160032" cy="1417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2" name="object 22"/>
            <p:cNvSpPr/>
            <p:nvPr/>
          </p:nvSpPr>
          <p:spPr>
            <a:xfrm>
              <a:off x="2148876" y="2417385"/>
              <a:ext cx="170484" cy="1989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3" name="object 23"/>
            <p:cNvSpPr/>
            <p:nvPr/>
          </p:nvSpPr>
          <p:spPr>
            <a:xfrm>
              <a:off x="2106514" y="2375106"/>
              <a:ext cx="255270" cy="141605"/>
            </a:xfrm>
            <a:custGeom>
              <a:avLst/>
              <a:gdLst/>
              <a:ahLst/>
              <a:cxnLst/>
              <a:rect l="l" t="t" r="r" b="b"/>
              <a:pathLst>
                <a:path w="255269" h="141605">
                  <a:moveTo>
                    <a:pt x="131635" y="0"/>
                  </a:moveTo>
                  <a:lnTo>
                    <a:pt x="123583" y="0"/>
                  </a:lnTo>
                  <a:lnTo>
                    <a:pt x="0" y="123558"/>
                  </a:lnTo>
                  <a:lnTo>
                    <a:pt x="0" y="131584"/>
                  </a:lnTo>
                  <a:lnTo>
                    <a:pt x="9893" y="141427"/>
                  </a:lnTo>
                  <a:lnTo>
                    <a:pt x="17868" y="141427"/>
                  </a:lnTo>
                  <a:lnTo>
                    <a:pt x="127685" y="31737"/>
                  </a:lnTo>
                  <a:lnTo>
                    <a:pt x="234899" y="138988"/>
                  </a:lnTo>
                  <a:lnTo>
                    <a:pt x="238099" y="140220"/>
                  </a:lnTo>
                  <a:lnTo>
                    <a:pt x="244563" y="140220"/>
                  </a:lnTo>
                  <a:lnTo>
                    <a:pt x="247840" y="138988"/>
                  </a:lnTo>
                  <a:lnTo>
                    <a:pt x="255193" y="131584"/>
                  </a:lnTo>
                  <a:lnTo>
                    <a:pt x="255193" y="123558"/>
                  </a:lnTo>
                  <a:close/>
                </a:path>
              </a:pathLst>
            </a:custGeom>
            <a:solidFill>
              <a:srgbClr val="C6EA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816323" y="4487415"/>
              <a:ext cx="217360" cy="2282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5" name="object 25"/>
            <p:cNvSpPr/>
            <p:nvPr/>
          </p:nvSpPr>
          <p:spPr>
            <a:xfrm>
              <a:off x="3829419" y="5068724"/>
              <a:ext cx="179527" cy="3248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1700" y="4841422"/>
              <a:ext cx="323850" cy="170815"/>
            </a:xfrm>
            <a:custGeom>
              <a:avLst/>
              <a:gdLst/>
              <a:ahLst/>
              <a:cxnLst/>
              <a:rect l="l" t="t" r="r" b="b"/>
              <a:pathLst>
                <a:path w="323850" h="170814">
                  <a:moveTo>
                    <a:pt x="160324" y="0"/>
                  </a:moveTo>
                  <a:lnTo>
                    <a:pt x="137722" y="3469"/>
                  </a:lnTo>
                  <a:lnTo>
                    <a:pt x="118163" y="13176"/>
                  </a:lnTo>
                  <a:lnTo>
                    <a:pt x="102867" y="27978"/>
                  </a:lnTo>
                  <a:lnTo>
                    <a:pt x="93052" y="46735"/>
                  </a:lnTo>
                  <a:lnTo>
                    <a:pt x="89954" y="46151"/>
                  </a:lnTo>
                  <a:lnTo>
                    <a:pt x="86728" y="45897"/>
                  </a:lnTo>
                  <a:lnTo>
                    <a:pt x="83464" y="45897"/>
                  </a:lnTo>
                  <a:lnTo>
                    <a:pt x="61227" y="50067"/>
                  </a:lnTo>
                  <a:lnTo>
                    <a:pt x="43046" y="61558"/>
                  </a:lnTo>
                  <a:lnTo>
                    <a:pt x="30761" y="78642"/>
                  </a:lnTo>
                  <a:lnTo>
                    <a:pt x="26212" y="99593"/>
                  </a:lnTo>
                  <a:lnTo>
                    <a:pt x="26593" y="105663"/>
                  </a:lnTo>
                  <a:lnTo>
                    <a:pt x="15923" y="110969"/>
                  </a:lnTo>
                  <a:lnTo>
                    <a:pt x="7515" y="118789"/>
                  </a:lnTo>
                  <a:lnTo>
                    <a:pt x="1997" y="128581"/>
                  </a:lnTo>
                  <a:lnTo>
                    <a:pt x="0" y="139801"/>
                  </a:lnTo>
                  <a:lnTo>
                    <a:pt x="1209" y="148672"/>
                  </a:lnTo>
                  <a:lnTo>
                    <a:pt x="4649" y="156778"/>
                  </a:lnTo>
                  <a:lnTo>
                    <a:pt x="10035" y="163851"/>
                  </a:lnTo>
                  <a:lnTo>
                    <a:pt x="17081" y="169621"/>
                  </a:lnTo>
                  <a:lnTo>
                    <a:pt x="305727" y="170192"/>
                  </a:lnTo>
                  <a:lnTo>
                    <a:pt x="313144" y="162437"/>
                  </a:lnTo>
                  <a:lnTo>
                    <a:pt x="318763" y="153389"/>
                  </a:lnTo>
                  <a:lnTo>
                    <a:pt x="322325" y="143280"/>
                  </a:lnTo>
                  <a:lnTo>
                    <a:pt x="323570" y="132346"/>
                  </a:lnTo>
                  <a:lnTo>
                    <a:pt x="319947" y="113801"/>
                  </a:lnTo>
                  <a:lnTo>
                    <a:pt x="309933" y="98245"/>
                  </a:lnTo>
                  <a:lnTo>
                    <a:pt x="294895" y="86964"/>
                  </a:lnTo>
                  <a:lnTo>
                    <a:pt x="276199" y="81241"/>
                  </a:lnTo>
                  <a:lnTo>
                    <a:pt x="280263" y="76047"/>
                  </a:lnTo>
                  <a:lnTo>
                    <a:pt x="282689" y="69684"/>
                  </a:lnTo>
                  <a:lnTo>
                    <a:pt x="282689" y="62776"/>
                  </a:lnTo>
                  <a:lnTo>
                    <a:pt x="280122" y="50604"/>
                  </a:lnTo>
                  <a:lnTo>
                    <a:pt x="273054" y="40647"/>
                  </a:lnTo>
                  <a:lnTo>
                    <a:pt x="262545" y="33913"/>
                  </a:lnTo>
                  <a:lnTo>
                    <a:pt x="249656" y="31407"/>
                  </a:lnTo>
                  <a:lnTo>
                    <a:pt x="242633" y="32105"/>
                  </a:lnTo>
                  <a:lnTo>
                    <a:pt x="236126" y="34105"/>
                  </a:lnTo>
                  <a:lnTo>
                    <a:pt x="230288" y="37268"/>
                  </a:lnTo>
                  <a:lnTo>
                    <a:pt x="225272" y="41452"/>
                  </a:lnTo>
                  <a:lnTo>
                    <a:pt x="214860" y="24781"/>
                  </a:lnTo>
                  <a:lnTo>
                    <a:pt x="199913" y="11687"/>
                  </a:lnTo>
                  <a:lnTo>
                    <a:pt x="181409" y="3112"/>
                  </a:lnTo>
                  <a:lnTo>
                    <a:pt x="160324" y="0"/>
                  </a:lnTo>
                  <a:close/>
                </a:path>
              </a:pathLst>
            </a:custGeom>
            <a:solidFill>
              <a:srgbClr val="C6EA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7" name="object 27"/>
            <p:cNvSpPr/>
            <p:nvPr/>
          </p:nvSpPr>
          <p:spPr>
            <a:xfrm>
              <a:off x="4403774" y="2872168"/>
              <a:ext cx="257136" cy="2387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8" name="object 28"/>
            <p:cNvSpPr/>
            <p:nvPr/>
          </p:nvSpPr>
          <p:spPr>
            <a:xfrm>
              <a:off x="4080454" y="4676672"/>
              <a:ext cx="761365" cy="761365"/>
            </a:xfrm>
            <a:custGeom>
              <a:avLst/>
              <a:gdLst/>
              <a:ahLst/>
              <a:cxnLst/>
              <a:rect l="l" t="t" r="r" b="b"/>
              <a:pathLst>
                <a:path w="761364" h="761364">
                  <a:moveTo>
                    <a:pt x="380568" y="0"/>
                  </a:moveTo>
                  <a:lnTo>
                    <a:pt x="332832" y="2964"/>
                  </a:lnTo>
                  <a:lnTo>
                    <a:pt x="286865" y="11621"/>
                  </a:lnTo>
                  <a:lnTo>
                    <a:pt x="243024" y="25614"/>
                  </a:lnTo>
                  <a:lnTo>
                    <a:pt x="201665" y="44586"/>
                  </a:lnTo>
                  <a:lnTo>
                    <a:pt x="163145" y="68180"/>
                  </a:lnTo>
                  <a:lnTo>
                    <a:pt x="127821" y="96041"/>
                  </a:lnTo>
                  <a:lnTo>
                    <a:pt x="96050" y="127811"/>
                  </a:lnTo>
                  <a:lnTo>
                    <a:pt x="68187" y="163134"/>
                  </a:lnTo>
                  <a:lnTo>
                    <a:pt x="44591" y="201654"/>
                  </a:lnTo>
                  <a:lnTo>
                    <a:pt x="25617" y="243013"/>
                  </a:lnTo>
                  <a:lnTo>
                    <a:pt x="11623" y="286857"/>
                  </a:lnTo>
                  <a:lnTo>
                    <a:pt x="2965" y="332827"/>
                  </a:lnTo>
                  <a:lnTo>
                    <a:pt x="0" y="380568"/>
                  </a:lnTo>
                  <a:lnTo>
                    <a:pt x="2965" y="428306"/>
                  </a:lnTo>
                  <a:lnTo>
                    <a:pt x="11623" y="474275"/>
                  </a:lnTo>
                  <a:lnTo>
                    <a:pt x="25617" y="518118"/>
                  </a:lnTo>
                  <a:lnTo>
                    <a:pt x="44591" y="559479"/>
                  </a:lnTo>
                  <a:lnTo>
                    <a:pt x="68187" y="598000"/>
                  </a:lnTo>
                  <a:lnTo>
                    <a:pt x="96050" y="633325"/>
                  </a:lnTo>
                  <a:lnTo>
                    <a:pt x="127821" y="665097"/>
                  </a:lnTo>
                  <a:lnTo>
                    <a:pt x="163145" y="692960"/>
                  </a:lnTo>
                  <a:lnTo>
                    <a:pt x="201665" y="716557"/>
                  </a:lnTo>
                  <a:lnTo>
                    <a:pt x="243024" y="735531"/>
                  </a:lnTo>
                  <a:lnTo>
                    <a:pt x="286865" y="749525"/>
                  </a:lnTo>
                  <a:lnTo>
                    <a:pt x="332832" y="758183"/>
                  </a:lnTo>
                  <a:lnTo>
                    <a:pt x="380568" y="761149"/>
                  </a:lnTo>
                  <a:lnTo>
                    <a:pt x="428303" y="758183"/>
                  </a:lnTo>
                  <a:lnTo>
                    <a:pt x="474268" y="749525"/>
                  </a:lnTo>
                  <a:lnTo>
                    <a:pt x="518106" y="735531"/>
                  </a:lnTo>
                  <a:lnTo>
                    <a:pt x="559462" y="716557"/>
                  </a:lnTo>
                  <a:lnTo>
                    <a:pt x="597978" y="692960"/>
                  </a:lnTo>
                  <a:lnTo>
                    <a:pt x="633297" y="665097"/>
                  </a:lnTo>
                  <a:lnTo>
                    <a:pt x="665065" y="633325"/>
                  </a:lnTo>
                  <a:lnTo>
                    <a:pt x="692923" y="598000"/>
                  </a:lnTo>
                  <a:lnTo>
                    <a:pt x="716515" y="559479"/>
                  </a:lnTo>
                  <a:lnTo>
                    <a:pt x="735485" y="518118"/>
                  </a:lnTo>
                  <a:lnTo>
                    <a:pt x="749477" y="474275"/>
                  </a:lnTo>
                  <a:lnTo>
                    <a:pt x="758133" y="428306"/>
                  </a:lnTo>
                  <a:lnTo>
                    <a:pt x="761098" y="380568"/>
                  </a:lnTo>
                  <a:lnTo>
                    <a:pt x="758133" y="332827"/>
                  </a:lnTo>
                  <a:lnTo>
                    <a:pt x="749477" y="286857"/>
                  </a:lnTo>
                  <a:lnTo>
                    <a:pt x="735485" y="243013"/>
                  </a:lnTo>
                  <a:lnTo>
                    <a:pt x="716515" y="201654"/>
                  </a:lnTo>
                  <a:lnTo>
                    <a:pt x="692923" y="163134"/>
                  </a:lnTo>
                  <a:lnTo>
                    <a:pt x="665065" y="127811"/>
                  </a:lnTo>
                  <a:lnTo>
                    <a:pt x="633297" y="96041"/>
                  </a:lnTo>
                  <a:lnTo>
                    <a:pt x="597978" y="68180"/>
                  </a:lnTo>
                  <a:lnTo>
                    <a:pt x="559462" y="44586"/>
                  </a:lnTo>
                  <a:lnTo>
                    <a:pt x="518106" y="25614"/>
                  </a:lnTo>
                  <a:lnTo>
                    <a:pt x="474268" y="11621"/>
                  </a:lnTo>
                  <a:lnTo>
                    <a:pt x="428303" y="2964"/>
                  </a:lnTo>
                  <a:lnTo>
                    <a:pt x="380568" y="0"/>
                  </a:lnTo>
                  <a:close/>
                </a:path>
              </a:pathLst>
            </a:custGeom>
            <a:solidFill>
              <a:srgbClr val="E2383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29" name="object 29"/>
            <p:cNvSpPr/>
            <p:nvPr/>
          </p:nvSpPr>
          <p:spPr>
            <a:xfrm>
              <a:off x="1592955" y="5517751"/>
              <a:ext cx="566420" cy="566420"/>
            </a:xfrm>
            <a:custGeom>
              <a:avLst/>
              <a:gdLst/>
              <a:ahLst/>
              <a:cxnLst/>
              <a:rect l="l" t="t" r="r" b="b"/>
              <a:pathLst>
                <a:path w="566419" h="566420">
                  <a:moveTo>
                    <a:pt x="283133" y="0"/>
                  </a:moveTo>
                  <a:lnTo>
                    <a:pt x="237209" y="3705"/>
                  </a:lnTo>
                  <a:lnTo>
                    <a:pt x="193644" y="14433"/>
                  </a:lnTo>
                  <a:lnTo>
                    <a:pt x="153021" y="31602"/>
                  </a:lnTo>
                  <a:lnTo>
                    <a:pt x="115922" y="54627"/>
                  </a:lnTo>
                  <a:lnTo>
                    <a:pt x="82931" y="82926"/>
                  </a:lnTo>
                  <a:lnTo>
                    <a:pt x="54630" y="115916"/>
                  </a:lnTo>
                  <a:lnTo>
                    <a:pt x="31604" y="153015"/>
                  </a:lnTo>
                  <a:lnTo>
                    <a:pt x="14435" y="193639"/>
                  </a:lnTo>
                  <a:lnTo>
                    <a:pt x="3705" y="237206"/>
                  </a:lnTo>
                  <a:lnTo>
                    <a:pt x="0" y="283133"/>
                  </a:lnTo>
                  <a:lnTo>
                    <a:pt x="3705" y="329060"/>
                  </a:lnTo>
                  <a:lnTo>
                    <a:pt x="14435" y="372627"/>
                  </a:lnTo>
                  <a:lnTo>
                    <a:pt x="31604" y="413252"/>
                  </a:lnTo>
                  <a:lnTo>
                    <a:pt x="54630" y="450350"/>
                  </a:lnTo>
                  <a:lnTo>
                    <a:pt x="82931" y="483341"/>
                  </a:lnTo>
                  <a:lnTo>
                    <a:pt x="115922" y="511640"/>
                  </a:lnTo>
                  <a:lnTo>
                    <a:pt x="153021" y="534665"/>
                  </a:lnTo>
                  <a:lnTo>
                    <a:pt x="193644" y="551833"/>
                  </a:lnTo>
                  <a:lnTo>
                    <a:pt x="237209" y="562561"/>
                  </a:lnTo>
                  <a:lnTo>
                    <a:pt x="283133" y="566267"/>
                  </a:lnTo>
                  <a:lnTo>
                    <a:pt x="329056" y="562561"/>
                  </a:lnTo>
                  <a:lnTo>
                    <a:pt x="372620" y="551833"/>
                  </a:lnTo>
                  <a:lnTo>
                    <a:pt x="413241" y="534665"/>
                  </a:lnTo>
                  <a:lnTo>
                    <a:pt x="450336" y="511640"/>
                  </a:lnTo>
                  <a:lnTo>
                    <a:pt x="483323" y="483341"/>
                  </a:lnTo>
                  <a:lnTo>
                    <a:pt x="511620" y="450350"/>
                  </a:lnTo>
                  <a:lnTo>
                    <a:pt x="534643" y="413252"/>
                  </a:lnTo>
                  <a:lnTo>
                    <a:pt x="551809" y="372627"/>
                  </a:lnTo>
                  <a:lnTo>
                    <a:pt x="562536" y="329060"/>
                  </a:lnTo>
                  <a:lnTo>
                    <a:pt x="566242" y="283133"/>
                  </a:lnTo>
                  <a:lnTo>
                    <a:pt x="562536" y="237206"/>
                  </a:lnTo>
                  <a:lnTo>
                    <a:pt x="551809" y="193639"/>
                  </a:lnTo>
                  <a:lnTo>
                    <a:pt x="534643" y="153015"/>
                  </a:lnTo>
                  <a:lnTo>
                    <a:pt x="511620" y="115916"/>
                  </a:lnTo>
                  <a:lnTo>
                    <a:pt x="483323" y="82926"/>
                  </a:lnTo>
                  <a:lnTo>
                    <a:pt x="450336" y="54627"/>
                  </a:lnTo>
                  <a:lnTo>
                    <a:pt x="413241" y="31602"/>
                  </a:lnTo>
                  <a:lnTo>
                    <a:pt x="372620" y="14433"/>
                  </a:lnTo>
                  <a:lnTo>
                    <a:pt x="329056" y="3705"/>
                  </a:lnTo>
                  <a:lnTo>
                    <a:pt x="283133" y="0"/>
                  </a:lnTo>
                  <a:close/>
                </a:path>
              </a:pathLst>
            </a:custGeom>
            <a:solidFill>
              <a:srgbClr val="FFBF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0" name="object 30"/>
            <p:cNvSpPr/>
            <p:nvPr/>
          </p:nvSpPr>
          <p:spPr>
            <a:xfrm>
              <a:off x="4281762" y="3404279"/>
              <a:ext cx="379730" cy="379730"/>
            </a:xfrm>
            <a:custGeom>
              <a:avLst/>
              <a:gdLst/>
              <a:ahLst/>
              <a:cxnLst/>
              <a:rect l="l" t="t" r="r" b="b"/>
              <a:pathLst>
                <a:path w="379729" h="379729">
                  <a:moveTo>
                    <a:pt x="189776" y="0"/>
                  </a:moveTo>
                  <a:lnTo>
                    <a:pt x="139325" y="6778"/>
                  </a:lnTo>
                  <a:lnTo>
                    <a:pt x="93991" y="25909"/>
                  </a:lnTo>
                  <a:lnTo>
                    <a:pt x="55583" y="55583"/>
                  </a:lnTo>
                  <a:lnTo>
                    <a:pt x="25909" y="93991"/>
                  </a:lnTo>
                  <a:lnTo>
                    <a:pt x="6778" y="139325"/>
                  </a:lnTo>
                  <a:lnTo>
                    <a:pt x="0" y="189776"/>
                  </a:lnTo>
                  <a:lnTo>
                    <a:pt x="6778" y="240227"/>
                  </a:lnTo>
                  <a:lnTo>
                    <a:pt x="25909" y="285564"/>
                  </a:lnTo>
                  <a:lnTo>
                    <a:pt x="55583" y="323975"/>
                  </a:lnTo>
                  <a:lnTo>
                    <a:pt x="93991" y="353652"/>
                  </a:lnTo>
                  <a:lnTo>
                    <a:pt x="139325" y="372785"/>
                  </a:lnTo>
                  <a:lnTo>
                    <a:pt x="189776" y="379564"/>
                  </a:lnTo>
                  <a:lnTo>
                    <a:pt x="240220" y="372785"/>
                  </a:lnTo>
                  <a:lnTo>
                    <a:pt x="285548" y="353652"/>
                  </a:lnTo>
                  <a:lnTo>
                    <a:pt x="323951" y="323975"/>
                  </a:lnTo>
                  <a:lnTo>
                    <a:pt x="353621" y="285564"/>
                  </a:lnTo>
                  <a:lnTo>
                    <a:pt x="372748" y="240227"/>
                  </a:lnTo>
                  <a:lnTo>
                    <a:pt x="379526" y="189776"/>
                  </a:lnTo>
                  <a:lnTo>
                    <a:pt x="372748" y="139325"/>
                  </a:lnTo>
                  <a:lnTo>
                    <a:pt x="353621" y="93991"/>
                  </a:lnTo>
                  <a:lnTo>
                    <a:pt x="323951" y="55583"/>
                  </a:lnTo>
                  <a:lnTo>
                    <a:pt x="285548" y="25909"/>
                  </a:lnTo>
                  <a:lnTo>
                    <a:pt x="240220" y="6778"/>
                  </a:lnTo>
                  <a:lnTo>
                    <a:pt x="189776" y="0"/>
                  </a:lnTo>
                  <a:close/>
                </a:path>
              </a:pathLst>
            </a:custGeom>
            <a:solidFill>
              <a:srgbClr val="C6DBE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1" name="object 31"/>
            <p:cNvSpPr/>
            <p:nvPr/>
          </p:nvSpPr>
          <p:spPr>
            <a:xfrm>
              <a:off x="4115511" y="4153788"/>
              <a:ext cx="342900" cy="342265"/>
            </a:xfrm>
            <a:custGeom>
              <a:avLst/>
              <a:gdLst/>
              <a:ahLst/>
              <a:cxnLst/>
              <a:rect l="l" t="t" r="r" b="b"/>
              <a:pathLst>
                <a:path w="342900" h="342264">
                  <a:moveTo>
                    <a:pt x="342290" y="0"/>
                  </a:moveTo>
                  <a:lnTo>
                    <a:pt x="0" y="0"/>
                  </a:lnTo>
                  <a:lnTo>
                    <a:pt x="0" y="342226"/>
                  </a:lnTo>
                  <a:lnTo>
                    <a:pt x="342290" y="342226"/>
                  </a:lnTo>
                  <a:lnTo>
                    <a:pt x="342290" y="0"/>
                  </a:lnTo>
                  <a:close/>
                </a:path>
              </a:pathLst>
            </a:custGeom>
            <a:solidFill>
              <a:srgbClr val="00ADD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12458" y="4150742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345338" y="345274"/>
                  </a:moveTo>
                  <a:lnTo>
                    <a:pt x="339242" y="345274"/>
                  </a:lnTo>
                  <a:lnTo>
                    <a:pt x="342290" y="348322"/>
                  </a:lnTo>
                  <a:lnTo>
                    <a:pt x="345338" y="345274"/>
                  </a:lnTo>
                  <a:close/>
                </a:path>
                <a:path w="348614" h="348614">
                  <a:moveTo>
                    <a:pt x="345338" y="339166"/>
                  </a:moveTo>
                  <a:lnTo>
                    <a:pt x="345338" y="345274"/>
                  </a:lnTo>
                  <a:lnTo>
                    <a:pt x="348386" y="342226"/>
                  </a:lnTo>
                  <a:lnTo>
                    <a:pt x="345338" y="339166"/>
                  </a:lnTo>
                  <a:close/>
                </a:path>
                <a:path w="348614" h="348614">
                  <a:moveTo>
                    <a:pt x="3048" y="3048"/>
                  </a:moveTo>
                  <a:lnTo>
                    <a:pt x="0" y="6096"/>
                  </a:lnTo>
                  <a:lnTo>
                    <a:pt x="3048" y="9131"/>
                  </a:lnTo>
                  <a:lnTo>
                    <a:pt x="3048" y="3048"/>
                  </a:lnTo>
                  <a:close/>
                </a:path>
                <a:path w="348614" h="348614">
                  <a:moveTo>
                    <a:pt x="6096" y="0"/>
                  </a:moveTo>
                  <a:lnTo>
                    <a:pt x="3048" y="3048"/>
                  </a:lnTo>
                  <a:lnTo>
                    <a:pt x="9156" y="304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3" name="object 33"/>
            <p:cNvSpPr/>
            <p:nvPr/>
          </p:nvSpPr>
          <p:spPr>
            <a:xfrm>
              <a:off x="4115511" y="4153791"/>
              <a:ext cx="342900" cy="342265"/>
            </a:xfrm>
            <a:custGeom>
              <a:avLst/>
              <a:gdLst/>
              <a:ahLst/>
              <a:cxnLst/>
              <a:rect l="l" t="t" r="r" b="b"/>
              <a:pathLst>
                <a:path w="342900" h="342264">
                  <a:moveTo>
                    <a:pt x="177241" y="171107"/>
                  </a:moveTo>
                  <a:lnTo>
                    <a:pt x="171145" y="177203"/>
                  </a:lnTo>
                  <a:lnTo>
                    <a:pt x="336194" y="342226"/>
                  </a:lnTo>
                  <a:lnTo>
                    <a:pt x="342290" y="342226"/>
                  </a:lnTo>
                  <a:lnTo>
                    <a:pt x="342290" y="336118"/>
                  </a:lnTo>
                  <a:lnTo>
                    <a:pt x="177241" y="171107"/>
                  </a:lnTo>
                  <a:close/>
                </a:path>
                <a:path w="342900" h="342264">
                  <a:moveTo>
                    <a:pt x="6096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65049" y="171107"/>
                  </a:lnTo>
                  <a:lnTo>
                    <a:pt x="171145" y="165011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CCE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4" name="object 34"/>
            <p:cNvSpPr/>
            <p:nvPr/>
          </p:nvSpPr>
          <p:spPr>
            <a:xfrm>
              <a:off x="4115504" y="449601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00B2C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5" name="object 35"/>
            <p:cNvSpPr/>
            <p:nvPr/>
          </p:nvSpPr>
          <p:spPr>
            <a:xfrm>
              <a:off x="4112465" y="4150738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9144" y="345274"/>
                  </a:moveTo>
                  <a:lnTo>
                    <a:pt x="3035" y="345274"/>
                  </a:lnTo>
                  <a:lnTo>
                    <a:pt x="6096" y="348322"/>
                  </a:lnTo>
                  <a:lnTo>
                    <a:pt x="9144" y="345274"/>
                  </a:lnTo>
                  <a:close/>
                </a:path>
                <a:path w="348614" h="348614">
                  <a:moveTo>
                    <a:pt x="3035" y="339178"/>
                  </a:moveTo>
                  <a:lnTo>
                    <a:pt x="0" y="342226"/>
                  </a:lnTo>
                  <a:lnTo>
                    <a:pt x="3035" y="345274"/>
                  </a:lnTo>
                  <a:lnTo>
                    <a:pt x="3035" y="339178"/>
                  </a:lnTo>
                  <a:close/>
                </a:path>
                <a:path w="348614" h="348614">
                  <a:moveTo>
                    <a:pt x="342290" y="0"/>
                  </a:moveTo>
                  <a:lnTo>
                    <a:pt x="339242" y="3048"/>
                  </a:lnTo>
                  <a:lnTo>
                    <a:pt x="345325" y="3048"/>
                  </a:lnTo>
                  <a:lnTo>
                    <a:pt x="345325" y="9144"/>
                  </a:lnTo>
                  <a:lnTo>
                    <a:pt x="348386" y="6096"/>
                  </a:lnTo>
                  <a:lnTo>
                    <a:pt x="342290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6" name="object 36"/>
            <p:cNvSpPr/>
            <p:nvPr/>
          </p:nvSpPr>
          <p:spPr>
            <a:xfrm>
              <a:off x="4115508" y="4153791"/>
              <a:ext cx="342900" cy="342265"/>
            </a:xfrm>
            <a:custGeom>
              <a:avLst/>
              <a:gdLst/>
              <a:ahLst/>
              <a:cxnLst/>
              <a:rect l="l" t="t" r="r" b="b"/>
              <a:pathLst>
                <a:path w="342900" h="342264">
                  <a:moveTo>
                    <a:pt x="165049" y="171107"/>
                  </a:moveTo>
                  <a:lnTo>
                    <a:pt x="0" y="336130"/>
                  </a:lnTo>
                  <a:lnTo>
                    <a:pt x="0" y="342226"/>
                  </a:lnTo>
                  <a:lnTo>
                    <a:pt x="6095" y="342226"/>
                  </a:lnTo>
                  <a:lnTo>
                    <a:pt x="171145" y="177203"/>
                  </a:lnTo>
                  <a:lnTo>
                    <a:pt x="165049" y="171107"/>
                  </a:lnTo>
                  <a:close/>
                </a:path>
                <a:path w="342900" h="342264">
                  <a:moveTo>
                    <a:pt x="342290" y="0"/>
                  </a:moveTo>
                  <a:lnTo>
                    <a:pt x="336194" y="0"/>
                  </a:lnTo>
                  <a:lnTo>
                    <a:pt x="171145" y="165011"/>
                  </a:lnTo>
                  <a:lnTo>
                    <a:pt x="177241" y="171107"/>
                  </a:lnTo>
                  <a:lnTo>
                    <a:pt x="342290" y="6096"/>
                  </a:lnTo>
                  <a:lnTo>
                    <a:pt x="342290" y="0"/>
                  </a:lnTo>
                  <a:close/>
                </a:path>
              </a:pathLst>
            </a:custGeom>
            <a:solidFill>
              <a:srgbClr val="00CCEA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7" name="object 37"/>
            <p:cNvSpPr/>
            <p:nvPr/>
          </p:nvSpPr>
          <p:spPr>
            <a:xfrm>
              <a:off x="4280557" y="4318791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6096" y="0"/>
                  </a:moveTo>
                  <a:lnTo>
                    <a:pt x="0" y="6108"/>
                  </a:lnTo>
                  <a:lnTo>
                    <a:pt x="6096" y="12204"/>
                  </a:lnTo>
                  <a:lnTo>
                    <a:pt x="12192" y="610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E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8" name="object 38"/>
            <p:cNvSpPr/>
            <p:nvPr/>
          </p:nvSpPr>
          <p:spPr>
            <a:xfrm>
              <a:off x="4109769" y="4281605"/>
              <a:ext cx="278130" cy="319405"/>
            </a:xfrm>
            <a:custGeom>
              <a:avLst/>
              <a:gdLst/>
              <a:ahLst/>
              <a:cxnLst/>
              <a:rect l="l" t="t" r="r" b="b"/>
              <a:pathLst>
                <a:path w="278129" h="319404">
                  <a:moveTo>
                    <a:pt x="36982" y="178668"/>
                  </a:moveTo>
                  <a:lnTo>
                    <a:pt x="17676" y="179791"/>
                  </a:lnTo>
                  <a:lnTo>
                    <a:pt x="0" y="188226"/>
                  </a:lnTo>
                  <a:lnTo>
                    <a:pt x="35001" y="242074"/>
                  </a:lnTo>
                  <a:lnTo>
                    <a:pt x="68803" y="276721"/>
                  </a:lnTo>
                  <a:lnTo>
                    <a:pt x="108345" y="300677"/>
                  </a:lnTo>
                  <a:lnTo>
                    <a:pt x="142898" y="314581"/>
                  </a:lnTo>
                  <a:lnTo>
                    <a:pt x="161734" y="319074"/>
                  </a:lnTo>
                  <a:lnTo>
                    <a:pt x="180632" y="319074"/>
                  </a:lnTo>
                  <a:lnTo>
                    <a:pt x="218233" y="311361"/>
                  </a:lnTo>
                  <a:lnTo>
                    <a:pt x="249148" y="290401"/>
                  </a:lnTo>
                  <a:lnTo>
                    <a:pt x="270100" y="259463"/>
                  </a:lnTo>
                  <a:lnTo>
                    <a:pt x="277812" y="221818"/>
                  </a:lnTo>
                  <a:lnTo>
                    <a:pt x="277812" y="197142"/>
                  </a:lnTo>
                  <a:lnTo>
                    <a:pt x="70840" y="197142"/>
                  </a:lnTo>
                  <a:lnTo>
                    <a:pt x="55506" y="184553"/>
                  </a:lnTo>
                  <a:lnTo>
                    <a:pt x="36982" y="178668"/>
                  </a:lnTo>
                  <a:close/>
                </a:path>
                <a:path w="278129" h="319404">
                  <a:moveTo>
                    <a:pt x="93319" y="25869"/>
                  </a:moveTo>
                  <a:lnTo>
                    <a:pt x="88785" y="25869"/>
                  </a:lnTo>
                  <a:lnTo>
                    <a:pt x="80634" y="28417"/>
                  </a:lnTo>
                  <a:lnTo>
                    <a:pt x="75060" y="34972"/>
                  </a:lnTo>
                  <a:lnTo>
                    <a:pt x="71862" y="43904"/>
                  </a:lnTo>
                  <a:lnTo>
                    <a:pt x="70840" y="53581"/>
                  </a:lnTo>
                  <a:lnTo>
                    <a:pt x="70840" y="197142"/>
                  </a:lnTo>
                  <a:lnTo>
                    <a:pt x="277812" y="197142"/>
                  </a:lnTo>
                  <a:lnTo>
                    <a:pt x="277812" y="130581"/>
                  </a:lnTo>
                  <a:lnTo>
                    <a:pt x="174332" y="130581"/>
                  </a:lnTo>
                  <a:lnTo>
                    <a:pt x="174332" y="129349"/>
                  </a:lnTo>
                  <a:lnTo>
                    <a:pt x="113969" y="129349"/>
                  </a:lnTo>
                  <a:lnTo>
                    <a:pt x="113969" y="53581"/>
                  </a:lnTo>
                  <a:lnTo>
                    <a:pt x="112527" y="43904"/>
                  </a:lnTo>
                  <a:lnTo>
                    <a:pt x="108402" y="34972"/>
                  </a:lnTo>
                  <a:lnTo>
                    <a:pt x="101898" y="28417"/>
                  </a:lnTo>
                  <a:lnTo>
                    <a:pt x="93319" y="25869"/>
                  </a:lnTo>
                  <a:close/>
                </a:path>
                <a:path w="278129" h="319404">
                  <a:moveTo>
                    <a:pt x="200444" y="25869"/>
                  </a:moveTo>
                  <a:lnTo>
                    <a:pt x="195961" y="25869"/>
                  </a:lnTo>
                  <a:lnTo>
                    <a:pt x="187213" y="27237"/>
                  </a:lnTo>
                  <a:lnTo>
                    <a:pt x="180374" y="31203"/>
                  </a:lnTo>
                  <a:lnTo>
                    <a:pt x="175922" y="37560"/>
                  </a:lnTo>
                  <a:lnTo>
                    <a:pt x="174332" y="46100"/>
                  </a:lnTo>
                  <a:lnTo>
                    <a:pt x="174332" y="130581"/>
                  </a:lnTo>
                  <a:lnTo>
                    <a:pt x="226072" y="130581"/>
                  </a:lnTo>
                  <a:lnTo>
                    <a:pt x="226072" y="46100"/>
                  </a:lnTo>
                  <a:lnTo>
                    <a:pt x="223850" y="37560"/>
                  </a:lnTo>
                  <a:lnTo>
                    <a:pt x="218011" y="31203"/>
                  </a:lnTo>
                  <a:lnTo>
                    <a:pt x="209795" y="27237"/>
                  </a:lnTo>
                  <a:lnTo>
                    <a:pt x="200444" y="25869"/>
                  </a:lnTo>
                  <a:close/>
                </a:path>
                <a:path w="278129" h="319404">
                  <a:moveTo>
                    <a:pt x="254000" y="51739"/>
                  </a:moveTo>
                  <a:lnTo>
                    <a:pt x="249529" y="51739"/>
                  </a:lnTo>
                  <a:lnTo>
                    <a:pt x="240485" y="53748"/>
                  </a:lnTo>
                  <a:lnTo>
                    <a:pt x="233019" y="59123"/>
                  </a:lnTo>
                  <a:lnTo>
                    <a:pt x="227944" y="66886"/>
                  </a:lnTo>
                  <a:lnTo>
                    <a:pt x="226072" y="76060"/>
                  </a:lnTo>
                  <a:lnTo>
                    <a:pt x="226072" y="130581"/>
                  </a:lnTo>
                  <a:lnTo>
                    <a:pt x="277812" y="130581"/>
                  </a:lnTo>
                  <a:lnTo>
                    <a:pt x="277812" y="76060"/>
                  </a:lnTo>
                  <a:lnTo>
                    <a:pt x="275874" y="66886"/>
                  </a:lnTo>
                  <a:lnTo>
                    <a:pt x="270659" y="59123"/>
                  </a:lnTo>
                  <a:lnTo>
                    <a:pt x="263067" y="53748"/>
                  </a:lnTo>
                  <a:lnTo>
                    <a:pt x="254000" y="51739"/>
                  </a:lnTo>
                  <a:close/>
                </a:path>
                <a:path w="278129" h="319404">
                  <a:moveTo>
                    <a:pt x="146888" y="0"/>
                  </a:moveTo>
                  <a:lnTo>
                    <a:pt x="142341" y="0"/>
                  </a:lnTo>
                  <a:lnTo>
                    <a:pt x="133908" y="1910"/>
                  </a:lnTo>
                  <a:lnTo>
                    <a:pt x="127714" y="7062"/>
                  </a:lnTo>
                  <a:lnTo>
                    <a:pt x="123896" y="14589"/>
                  </a:lnTo>
                  <a:lnTo>
                    <a:pt x="122593" y="23621"/>
                  </a:lnTo>
                  <a:lnTo>
                    <a:pt x="122593" y="129349"/>
                  </a:lnTo>
                  <a:lnTo>
                    <a:pt x="174332" y="129349"/>
                  </a:lnTo>
                  <a:lnTo>
                    <a:pt x="174332" y="23621"/>
                  </a:lnTo>
                  <a:lnTo>
                    <a:pt x="171827" y="14589"/>
                  </a:lnTo>
                  <a:lnTo>
                    <a:pt x="165363" y="7062"/>
                  </a:lnTo>
                  <a:lnTo>
                    <a:pt x="156523" y="1910"/>
                  </a:lnTo>
                  <a:lnTo>
                    <a:pt x="146888" y="0"/>
                  </a:lnTo>
                  <a:close/>
                </a:path>
              </a:pathLst>
            </a:custGeom>
            <a:solidFill>
              <a:srgbClr val="FFBF5B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39" name="object 39"/>
            <p:cNvSpPr/>
            <p:nvPr/>
          </p:nvSpPr>
          <p:spPr>
            <a:xfrm>
              <a:off x="4266853" y="4282837"/>
              <a:ext cx="121285" cy="318770"/>
            </a:xfrm>
            <a:custGeom>
              <a:avLst/>
              <a:gdLst/>
              <a:ahLst/>
              <a:cxnLst/>
              <a:rect l="l" t="t" r="r" b="b"/>
              <a:pathLst>
                <a:path w="121285" h="318770">
                  <a:moveTo>
                    <a:pt x="0" y="0"/>
                  </a:moveTo>
                  <a:lnTo>
                    <a:pt x="0" y="318325"/>
                  </a:lnTo>
                  <a:lnTo>
                    <a:pt x="2628" y="317842"/>
                  </a:lnTo>
                  <a:lnTo>
                    <a:pt x="23545" y="317842"/>
                  </a:lnTo>
                  <a:lnTo>
                    <a:pt x="61147" y="309885"/>
                  </a:lnTo>
                  <a:lnTo>
                    <a:pt x="92062" y="288388"/>
                  </a:lnTo>
                  <a:lnTo>
                    <a:pt x="113014" y="256913"/>
                  </a:lnTo>
                  <a:lnTo>
                    <a:pt x="120726" y="219024"/>
                  </a:lnTo>
                  <a:lnTo>
                    <a:pt x="120726" y="73266"/>
                  </a:lnTo>
                  <a:lnTo>
                    <a:pt x="118787" y="64331"/>
                  </a:lnTo>
                  <a:lnTo>
                    <a:pt x="113572" y="57105"/>
                  </a:lnTo>
                  <a:lnTo>
                    <a:pt x="105981" y="52270"/>
                  </a:lnTo>
                  <a:lnTo>
                    <a:pt x="96913" y="50507"/>
                  </a:lnTo>
                  <a:lnTo>
                    <a:pt x="92443" y="50507"/>
                  </a:lnTo>
                  <a:lnTo>
                    <a:pt x="83404" y="52270"/>
                  </a:lnTo>
                  <a:lnTo>
                    <a:pt x="75938" y="57105"/>
                  </a:lnTo>
                  <a:lnTo>
                    <a:pt x="70860" y="64331"/>
                  </a:lnTo>
                  <a:lnTo>
                    <a:pt x="68986" y="73266"/>
                  </a:lnTo>
                  <a:lnTo>
                    <a:pt x="68986" y="43294"/>
                  </a:lnTo>
                  <a:lnTo>
                    <a:pt x="66764" y="35005"/>
                  </a:lnTo>
                  <a:lnTo>
                    <a:pt x="60925" y="29189"/>
                  </a:lnTo>
                  <a:lnTo>
                    <a:pt x="52709" y="25761"/>
                  </a:lnTo>
                  <a:lnTo>
                    <a:pt x="43357" y="24637"/>
                  </a:lnTo>
                  <a:lnTo>
                    <a:pt x="38874" y="24637"/>
                  </a:lnTo>
                  <a:lnTo>
                    <a:pt x="30126" y="25761"/>
                  </a:lnTo>
                  <a:lnTo>
                    <a:pt x="23288" y="29189"/>
                  </a:lnTo>
                  <a:lnTo>
                    <a:pt x="18836" y="35005"/>
                  </a:lnTo>
                  <a:lnTo>
                    <a:pt x="17246" y="43294"/>
                  </a:lnTo>
                  <a:lnTo>
                    <a:pt x="17246" y="20827"/>
                  </a:lnTo>
                  <a:lnTo>
                    <a:pt x="15764" y="13935"/>
                  </a:lnTo>
                  <a:lnTo>
                    <a:pt x="11857" y="7980"/>
                  </a:lnTo>
                  <a:lnTo>
                    <a:pt x="6332" y="3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D5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1626" y="3581280"/>
              <a:ext cx="360045" cy="452120"/>
            </a:xfrm>
            <a:custGeom>
              <a:avLst/>
              <a:gdLst/>
              <a:ahLst/>
              <a:cxnLst/>
              <a:rect l="l" t="t" r="r" b="b"/>
              <a:pathLst>
                <a:path w="360044" h="452120">
                  <a:moveTo>
                    <a:pt x="353695" y="0"/>
                  </a:moveTo>
                  <a:lnTo>
                    <a:pt x="6019" y="0"/>
                  </a:lnTo>
                  <a:lnTo>
                    <a:pt x="0" y="6096"/>
                  </a:lnTo>
                  <a:lnTo>
                    <a:pt x="0" y="445947"/>
                  </a:lnTo>
                  <a:lnTo>
                    <a:pt x="6019" y="451954"/>
                  </a:lnTo>
                  <a:lnTo>
                    <a:pt x="353695" y="451954"/>
                  </a:lnTo>
                  <a:lnTo>
                    <a:pt x="359727" y="445947"/>
                  </a:lnTo>
                  <a:lnTo>
                    <a:pt x="359727" y="6096"/>
                  </a:lnTo>
                  <a:close/>
                </a:path>
              </a:pathLst>
            </a:custGeom>
            <a:solidFill>
              <a:srgbClr val="44597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1" name="object 41"/>
            <p:cNvSpPr/>
            <p:nvPr/>
          </p:nvSpPr>
          <p:spPr>
            <a:xfrm>
              <a:off x="1041984" y="3622903"/>
              <a:ext cx="299085" cy="367030"/>
            </a:xfrm>
            <a:custGeom>
              <a:avLst/>
              <a:gdLst/>
              <a:ahLst/>
              <a:cxnLst/>
              <a:rect l="l" t="t" r="r" b="b"/>
              <a:pathLst>
                <a:path w="299084" h="367029">
                  <a:moveTo>
                    <a:pt x="299046" y="0"/>
                  </a:moveTo>
                  <a:lnTo>
                    <a:pt x="0" y="0"/>
                  </a:lnTo>
                  <a:lnTo>
                    <a:pt x="0" y="366534"/>
                  </a:lnTo>
                  <a:lnTo>
                    <a:pt x="299046" y="366534"/>
                  </a:lnTo>
                  <a:lnTo>
                    <a:pt x="2990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80261" y="3595903"/>
              <a:ext cx="22860" cy="425450"/>
            </a:xfrm>
            <a:custGeom>
              <a:avLst/>
              <a:gdLst/>
              <a:ahLst/>
              <a:cxnLst/>
              <a:rect l="l" t="t" r="r" b="b"/>
              <a:pathLst>
                <a:path w="22859" h="425450">
                  <a:moveTo>
                    <a:pt x="16865" y="2565"/>
                  </a:moveTo>
                  <a:lnTo>
                    <a:pt x="14300" y="0"/>
                  </a:lnTo>
                  <a:lnTo>
                    <a:pt x="8128" y="0"/>
                  </a:lnTo>
                  <a:lnTo>
                    <a:pt x="5638" y="2565"/>
                  </a:lnTo>
                  <a:lnTo>
                    <a:pt x="5638" y="8750"/>
                  </a:lnTo>
                  <a:lnTo>
                    <a:pt x="8128" y="11252"/>
                  </a:lnTo>
                  <a:lnTo>
                    <a:pt x="14300" y="11252"/>
                  </a:lnTo>
                  <a:lnTo>
                    <a:pt x="16865" y="8750"/>
                  </a:lnTo>
                  <a:lnTo>
                    <a:pt x="16865" y="2565"/>
                  </a:lnTo>
                  <a:close/>
                </a:path>
                <a:path w="22859" h="425450">
                  <a:moveTo>
                    <a:pt x="22466" y="407517"/>
                  </a:moveTo>
                  <a:lnTo>
                    <a:pt x="17411" y="402526"/>
                  </a:lnTo>
                  <a:lnTo>
                    <a:pt x="5003" y="402526"/>
                  </a:lnTo>
                  <a:lnTo>
                    <a:pt x="0" y="407517"/>
                  </a:lnTo>
                  <a:lnTo>
                    <a:pt x="0" y="419938"/>
                  </a:lnTo>
                  <a:lnTo>
                    <a:pt x="5003" y="424992"/>
                  </a:lnTo>
                  <a:lnTo>
                    <a:pt x="17411" y="424992"/>
                  </a:lnTo>
                  <a:lnTo>
                    <a:pt x="22466" y="419938"/>
                  </a:lnTo>
                  <a:lnTo>
                    <a:pt x="22466" y="407517"/>
                  </a:lnTo>
                  <a:close/>
                </a:path>
              </a:pathLst>
            </a:custGeom>
            <a:solidFill>
              <a:srgbClr val="EDEF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3" name="object 43"/>
            <p:cNvSpPr/>
            <p:nvPr/>
          </p:nvSpPr>
          <p:spPr>
            <a:xfrm>
              <a:off x="1185910" y="4004054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8661" y="0"/>
                  </a:moveTo>
                  <a:lnTo>
                    <a:pt x="2489" y="0"/>
                  </a:lnTo>
                  <a:lnTo>
                    <a:pt x="0" y="2501"/>
                  </a:lnTo>
                  <a:lnTo>
                    <a:pt x="0" y="8648"/>
                  </a:lnTo>
                  <a:lnTo>
                    <a:pt x="2489" y="11188"/>
                  </a:lnTo>
                  <a:lnTo>
                    <a:pt x="8661" y="11188"/>
                  </a:lnTo>
                  <a:lnTo>
                    <a:pt x="11226" y="8648"/>
                  </a:lnTo>
                  <a:lnTo>
                    <a:pt x="11226" y="2501"/>
                  </a:lnTo>
                  <a:close/>
                </a:path>
              </a:pathLst>
            </a:custGeom>
            <a:solidFill>
              <a:srgbClr val="2B3D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4" name="object 44"/>
            <p:cNvSpPr/>
            <p:nvPr/>
          </p:nvSpPr>
          <p:spPr>
            <a:xfrm>
              <a:off x="2516880" y="5675941"/>
              <a:ext cx="284480" cy="410209"/>
            </a:xfrm>
            <a:custGeom>
              <a:avLst/>
              <a:gdLst/>
              <a:ahLst/>
              <a:cxnLst/>
              <a:rect l="l" t="t" r="r" b="b"/>
              <a:pathLst>
                <a:path w="284480" h="410210">
                  <a:moveTo>
                    <a:pt x="151422" y="0"/>
                  </a:moveTo>
                  <a:lnTo>
                    <a:pt x="133159" y="0"/>
                  </a:lnTo>
                  <a:lnTo>
                    <a:pt x="91074" y="6791"/>
                  </a:lnTo>
                  <a:lnTo>
                    <a:pt x="54521" y="25701"/>
                  </a:lnTo>
                  <a:lnTo>
                    <a:pt x="25694" y="54532"/>
                  </a:lnTo>
                  <a:lnTo>
                    <a:pt x="6789" y="91083"/>
                  </a:lnTo>
                  <a:lnTo>
                    <a:pt x="0" y="133159"/>
                  </a:lnTo>
                  <a:lnTo>
                    <a:pt x="0" y="276898"/>
                  </a:lnTo>
                  <a:lnTo>
                    <a:pt x="6789" y="318974"/>
                  </a:lnTo>
                  <a:lnTo>
                    <a:pt x="25694" y="355517"/>
                  </a:lnTo>
                  <a:lnTo>
                    <a:pt x="54521" y="384334"/>
                  </a:lnTo>
                  <a:lnTo>
                    <a:pt x="91074" y="403232"/>
                  </a:lnTo>
                  <a:lnTo>
                    <a:pt x="133159" y="410019"/>
                  </a:lnTo>
                  <a:lnTo>
                    <a:pt x="151422" y="410019"/>
                  </a:lnTo>
                  <a:lnTo>
                    <a:pt x="193491" y="403232"/>
                  </a:lnTo>
                  <a:lnTo>
                    <a:pt x="230019" y="384334"/>
                  </a:lnTo>
                  <a:lnTo>
                    <a:pt x="258817" y="355517"/>
                  </a:lnTo>
                  <a:lnTo>
                    <a:pt x="277699" y="318974"/>
                  </a:lnTo>
                  <a:lnTo>
                    <a:pt x="284480" y="276898"/>
                  </a:lnTo>
                  <a:lnTo>
                    <a:pt x="284480" y="133159"/>
                  </a:lnTo>
                  <a:lnTo>
                    <a:pt x="277699" y="91083"/>
                  </a:lnTo>
                  <a:lnTo>
                    <a:pt x="258817" y="54532"/>
                  </a:lnTo>
                  <a:lnTo>
                    <a:pt x="230019" y="25701"/>
                  </a:lnTo>
                  <a:lnTo>
                    <a:pt x="193491" y="6791"/>
                  </a:lnTo>
                  <a:lnTo>
                    <a:pt x="151422" y="0"/>
                  </a:lnTo>
                  <a:close/>
                </a:path>
              </a:pathLst>
            </a:custGeom>
            <a:solidFill>
              <a:srgbClr val="E0E5E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16885" y="5675947"/>
              <a:ext cx="240665" cy="357505"/>
            </a:xfrm>
            <a:custGeom>
              <a:avLst/>
              <a:gdLst/>
              <a:ahLst/>
              <a:cxnLst/>
              <a:rect l="l" t="t" r="r" b="b"/>
              <a:pathLst>
                <a:path w="240664" h="357504">
                  <a:moveTo>
                    <a:pt x="151409" y="0"/>
                  </a:moveTo>
                  <a:lnTo>
                    <a:pt x="133146" y="0"/>
                  </a:lnTo>
                  <a:lnTo>
                    <a:pt x="91062" y="6790"/>
                  </a:lnTo>
                  <a:lnTo>
                    <a:pt x="54512" y="25698"/>
                  </a:lnTo>
                  <a:lnTo>
                    <a:pt x="25690" y="54526"/>
                  </a:lnTo>
                  <a:lnTo>
                    <a:pt x="6788" y="91079"/>
                  </a:lnTo>
                  <a:lnTo>
                    <a:pt x="0" y="133159"/>
                  </a:lnTo>
                  <a:lnTo>
                    <a:pt x="0" y="276898"/>
                  </a:lnTo>
                  <a:lnTo>
                    <a:pt x="6788" y="318969"/>
                  </a:lnTo>
                  <a:lnTo>
                    <a:pt x="25690" y="355512"/>
                  </a:lnTo>
                  <a:lnTo>
                    <a:pt x="27187" y="357009"/>
                  </a:lnTo>
                  <a:lnTo>
                    <a:pt x="73642" y="351824"/>
                  </a:lnTo>
                  <a:lnTo>
                    <a:pt x="119189" y="336051"/>
                  </a:lnTo>
                  <a:lnTo>
                    <a:pt x="159371" y="311305"/>
                  </a:lnTo>
                  <a:lnTo>
                    <a:pt x="192887" y="278846"/>
                  </a:lnTo>
                  <a:lnTo>
                    <a:pt x="218437" y="239935"/>
                  </a:lnTo>
                  <a:lnTo>
                    <a:pt x="234720" y="195832"/>
                  </a:lnTo>
                  <a:lnTo>
                    <a:pt x="240437" y="147798"/>
                  </a:lnTo>
                  <a:lnTo>
                    <a:pt x="240437" y="36140"/>
                  </a:lnTo>
                  <a:lnTo>
                    <a:pt x="230006" y="25698"/>
                  </a:lnTo>
                  <a:lnTo>
                    <a:pt x="193479" y="6790"/>
                  </a:lnTo>
                  <a:lnTo>
                    <a:pt x="151409" y="0"/>
                  </a:lnTo>
                  <a:close/>
                </a:path>
              </a:pathLst>
            </a:custGeom>
            <a:solidFill>
              <a:srgbClr val="EAEF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6" name="object 46"/>
            <p:cNvSpPr/>
            <p:nvPr/>
          </p:nvSpPr>
          <p:spPr>
            <a:xfrm>
              <a:off x="2519075" y="5675947"/>
              <a:ext cx="143453" cy="1195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7" name="object 47"/>
            <p:cNvSpPr/>
            <p:nvPr/>
          </p:nvSpPr>
          <p:spPr>
            <a:xfrm>
              <a:off x="2546676" y="5851287"/>
              <a:ext cx="336312" cy="4154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8" name="object 48"/>
            <p:cNvSpPr/>
            <p:nvPr/>
          </p:nvSpPr>
          <p:spPr>
            <a:xfrm>
              <a:off x="2760200" y="5988292"/>
              <a:ext cx="123189" cy="278765"/>
            </a:xfrm>
            <a:custGeom>
              <a:avLst/>
              <a:gdLst/>
              <a:ahLst/>
              <a:cxnLst/>
              <a:rect l="l" t="t" r="r" b="b"/>
              <a:pathLst>
                <a:path w="123189" h="278764">
                  <a:moveTo>
                    <a:pt x="48844" y="0"/>
                  </a:moveTo>
                  <a:lnTo>
                    <a:pt x="22974" y="0"/>
                  </a:lnTo>
                  <a:lnTo>
                    <a:pt x="16256" y="3848"/>
                  </a:lnTo>
                  <a:lnTo>
                    <a:pt x="16256" y="8648"/>
                  </a:lnTo>
                  <a:lnTo>
                    <a:pt x="7480" y="59321"/>
                  </a:lnTo>
                  <a:lnTo>
                    <a:pt x="0" y="59321"/>
                  </a:lnTo>
                  <a:lnTo>
                    <a:pt x="0" y="278396"/>
                  </a:lnTo>
                  <a:lnTo>
                    <a:pt x="72783" y="278396"/>
                  </a:lnTo>
                  <a:lnTo>
                    <a:pt x="92227" y="274610"/>
                  </a:lnTo>
                  <a:lnTo>
                    <a:pt x="108123" y="264302"/>
                  </a:lnTo>
                  <a:lnTo>
                    <a:pt x="118848" y="249046"/>
                  </a:lnTo>
                  <a:lnTo>
                    <a:pt x="122783" y="230416"/>
                  </a:lnTo>
                  <a:lnTo>
                    <a:pt x="122047" y="73101"/>
                  </a:lnTo>
                  <a:lnTo>
                    <a:pt x="121716" y="71691"/>
                  </a:lnTo>
                  <a:lnTo>
                    <a:pt x="120434" y="69380"/>
                  </a:lnTo>
                  <a:lnTo>
                    <a:pt x="111556" y="35915"/>
                  </a:lnTo>
                  <a:lnTo>
                    <a:pt x="108585" y="30568"/>
                  </a:lnTo>
                  <a:lnTo>
                    <a:pt x="82600" y="30568"/>
                  </a:lnTo>
                  <a:lnTo>
                    <a:pt x="79629" y="35915"/>
                  </a:lnTo>
                  <a:lnTo>
                    <a:pt x="71805" y="63703"/>
                  </a:lnTo>
                  <a:lnTo>
                    <a:pt x="67335" y="63830"/>
                  </a:lnTo>
                  <a:lnTo>
                    <a:pt x="65189" y="63703"/>
                  </a:lnTo>
                  <a:lnTo>
                    <a:pt x="55676" y="8648"/>
                  </a:lnTo>
                  <a:lnTo>
                    <a:pt x="55676" y="3848"/>
                  </a:lnTo>
                  <a:close/>
                </a:path>
              </a:pathLst>
            </a:custGeom>
            <a:solidFill>
              <a:srgbClr val="F2AD5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49" name="object 49"/>
            <p:cNvSpPr/>
            <p:nvPr/>
          </p:nvSpPr>
          <p:spPr>
            <a:xfrm>
              <a:off x="2639551" y="6245712"/>
              <a:ext cx="235585" cy="22225"/>
            </a:xfrm>
            <a:custGeom>
              <a:avLst/>
              <a:gdLst/>
              <a:ahLst/>
              <a:cxnLst/>
              <a:rect l="l" t="t" r="r" b="b"/>
              <a:pathLst>
                <a:path w="235585" h="22225">
                  <a:moveTo>
                    <a:pt x="233273" y="0"/>
                  </a:moveTo>
                  <a:lnTo>
                    <a:pt x="0" y="0"/>
                  </a:lnTo>
                  <a:lnTo>
                    <a:pt x="1828" y="4927"/>
                  </a:lnTo>
                  <a:lnTo>
                    <a:pt x="1828" y="17132"/>
                  </a:lnTo>
                  <a:lnTo>
                    <a:pt x="0" y="22009"/>
                  </a:lnTo>
                  <a:lnTo>
                    <a:pt x="233273" y="22009"/>
                  </a:lnTo>
                  <a:lnTo>
                    <a:pt x="235305" y="17132"/>
                  </a:lnTo>
                  <a:lnTo>
                    <a:pt x="235305" y="4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0" name="object 50"/>
            <p:cNvSpPr/>
            <p:nvPr/>
          </p:nvSpPr>
          <p:spPr>
            <a:xfrm>
              <a:off x="2641276" y="6262726"/>
              <a:ext cx="233679" cy="59055"/>
            </a:xfrm>
            <a:custGeom>
              <a:avLst/>
              <a:gdLst/>
              <a:ahLst/>
              <a:cxnLst/>
              <a:rect l="l" t="t" r="r" b="b"/>
              <a:pathLst>
                <a:path w="233680" h="59054">
                  <a:moveTo>
                    <a:pt x="231108" y="0"/>
                  </a:moveTo>
                  <a:lnTo>
                    <a:pt x="226952" y="1774"/>
                  </a:lnTo>
                  <a:lnTo>
                    <a:pt x="219902" y="3105"/>
                  </a:lnTo>
                  <a:lnTo>
                    <a:pt x="9920" y="3105"/>
                  </a:lnTo>
                  <a:lnTo>
                    <a:pt x="3473" y="1774"/>
                  </a:lnTo>
                  <a:lnTo>
                    <a:pt x="645" y="0"/>
                  </a:lnTo>
                  <a:lnTo>
                    <a:pt x="0" y="1112"/>
                  </a:lnTo>
                  <a:lnTo>
                    <a:pt x="0" y="22812"/>
                  </a:lnTo>
                  <a:lnTo>
                    <a:pt x="645" y="39427"/>
                  </a:lnTo>
                  <a:lnTo>
                    <a:pt x="3473" y="53155"/>
                  </a:lnTo>
                  <a:lnTo>
                    <a:pt x="9920" y="58870"/>
                  </a:lnTo>
                  <a:lnTo>
                    <a:pt x="219902" y="58870"/>
                  </a:lnTo>
                  <a:lnTo>
                    <a:pt x="226952" y="53155"/>
                  </a:lnTo>
                  <a:lnTo>
                    <a:pt x="231108" y="39427"/>
                  </a:lnTo>
                  <a:lnTo>
                    <a:pt x="233081" y="22812"/>
                  </a:lnTo>
                  <a:lnTo>
                    <a:pt x="233580" y="8439"/>
                  </a:lnTo>
                  <a:lnTo>
                    <a:pt x="233081" y="1112"/>
                  </a:lnTo>
                  <a:lnTo>
                    <a:pt x="231108" y="0"/>
                  </a:lnTo>
                  <a:close/>
                </a:path>
              </a:pathLst>
            </a:custGeom>
            <a:solidFill>
              <a:srgbClr val="26A3D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1" name="object 51"/>
            <p:cNvSpPr/>
            <p:nvPr/>
          </p:nvSpPr>
          <p:spPr>
            <a:xfrm>
              <a:off x="3477000" y="5848308"/>
              <a:ext cx="284914" cy="3889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2" name="object 52"/>
            <p:cNvSpPr/>
            <p:nvPr/>
          </p:nvSpPr>
          <p:spPr>
            <a:xfrm>
              <a:off x="3460567" y="5833334"/>
              <a:ext cx="280670" cy="279400"/>
            </a:xfrm>
            <a:custGeom>
              <a:avLst/>
              <a:gdLst/>
              <a:ahLst/>
              <a:cxnLst/>
              <a:rect l="l" t="t" r="r" b="b"/>
              <a:pathLst>
                <a:path w="280670" h="279400">
                  <a:moveTo>
                    <a:pt x="157678" y="0"/>
                  </a:moveTo>
                  <a:lnTo>
                    <a:pt x="114200" y="1294"/>
                  </a:lnTo>
                  <a:lnTo>
                    <a:pt x="71877" y="16603"/>
                  </a:lnTo>
                  <a:lnTo>
                    <a:pt x="29958" y="52083"/>
                  </a:lnTo>
                  <a:lnTo>
                    <a:pt x="5012" y="100994"/>
                  </a:lnTo>
                  <a:lnTo>
                    <a:pt x="0" y="128324"/>
                  </a:lnTo>
                  <a:lnTo>
                    <a:pt x="424" y="155698"/>
                  </a:lnTo>
                  <a:lnTo>
                    <a:pt x="17305" y="207953"/>
                  </a:lnTo>
                  <a:lnTo>
                    <a:pt x="45183" y="243288"/>
                  </a:lnTo>
                  <a:lnTo>
                    <a:pt x="81424" y="267312"/>
                  </a:lnTo>
                  <a:lnTo>
                    <a:pt x="122859" y="279126"/>
                  </a:lnTo>
                  <a:lnTo>
                    <a:pt x="166318" y="277830"/>
                  </a:lnTo>
                  <a:lnTo>
                    <a:pt x="208631" y="262525"/>
                  </a:lnTo>
                  <a:lnTo>
                    <a:pt x="230593" y="247340"/>
                  </a:lnTo>
                  <a:lnTo>
                    <a:pt x="151997" y="247340"/>
                  </a:lnTo>
                  <a:lnTo>
                    <a:pt x="110557" y="243763"/>
                  </a:lnTo>
                  <a:lnTo>
                    <a:pt x="73472" y="224948"/>
                  </a:lnTo>
                  <a:lnTo>
                    <a:pt x="45525" y="192256"/>
                  </a:lnTo>
                  <a:lnTo>
                    <a:pt x="32515" y="152007"/>
                  </a:lnTo>
                  <a:lnTo>
                    <a:pt x="32168" y="130902"/>
                  </a:lnTo>
                  <a:lnTo>
                    <a:pt x="36012" y="109833"/>
                  </a:lnTo>
                  <a:lnTo>
                    <a:pt x="55289" y="72143"/>
                  </a:lnTo>
                  <a:lnTo>
                    <a:pt x="87587" y="44797"/>
                  </a:lnTo>
                  <a:lnTo>
                    <a:pt x="128557" y="31775"/>
                  </a:lnTo>
                  <a:lnTo>
                    <a:pt x="229238" y="31775"/>
                  </a:lnTo>
                  <a:lnTo>
                    <a:pt x="199128" y="11815"/>
                  </a:lnTo>
                  <a:lnTo>
                    <a:pt x="157678" y="0"/>
                  </a:lnTo>
                  <a:close/>
                </a:path>
                <a:path w="280670" h="279400">
                  <a:moveTo>
                    <a:pt x="229238" y="31775"/>
                  </a:moveTo>
                  <a:lnTo>
                    <a:pt x="128557" y="31775"/>
                  </a:lnTo>
                  <a:lnTo>
                    <a:pt x="169986" y="35354"/>
                  </a:lnTo>
                  <a:lnTo>
                    <a:pt x="207093" y="54173"/>
                  </a:lnTo>
                  <a:lnTo>
                    <a:pt x="235098" y="86872"/>
                  </a:lnTo>
                  <a:lnTo>
                    <a:pt x="243611" y="106501"/>
                  </a:lnTo>
                  <a:lnTo>
                    <a:pt x="248058" y="127123"/>
                  </a:lnTo>
                  <a:lnTo>
                    <a:pt x="248399" y="148228"/>
                  </a:lnTo>
                  <a:lnTo>
                    <a:pt x="244597" y="169307"/>
                  </a:lnTo>
                  <a:lnTo>
                    <a:pt x="225319" y="206985"/>
                  </a:lnTo>
                  <a:lnTo>
                    <a:pt x="193010" y="234319"/>
                  </a:lnTo>
                  <a:lnTo>
                    <a:pt x="151997" y="247340"/>
                  </a:lnTo>
                  <a:lnTo>
                    <a:pt x="230593" y="247340"/>
                  </a:lnTo>
                  <a:lnTo>
                    <a:pt x="265406" y="204002"/>
                  </a:lnTo>
                  <a:lnTo>
                    <a:pt x="280607" y="150807"/>
                  </a:lnTo>
                  <a:lnTo>
                    <a:pt x="280146" y="123425"/>
                  </a:lnTo>
                  <a:lnTo>
                    <a:pt x="274316" y="96658"/>
                  </a:lnTo>
                  <a:lnTo>
                    <a:pt x="263203" y="71162"/>
                  </a:lnTo>
                  <a:lnTo>
                    <a:pt x="235364" y="35837"/>
                  </a:lnTo>
                  <a:lnTo>
                    <a:pt x="229238" y="31775"/>
                  </a:lnTo>
                  <a:close/>
                </a:path>
              </a:pathLst>
            </a:custGeom>
            <a:solidFill>
              <a:srgbClr val="63778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3" name="object 53"/>
            <p:cNvSpPr/>
            <p:nvPr/>
          </p:nvSpPr>
          <p:spPr>
            <a:xfrm>
              <a:off x="3661126" y="6108635"/>
              <a:ext cx="130191" cy="1752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4" name="object 54"/>
            <p:cNvSpPr/>
            <p:nvPr/>
          </p:nvSpPr>
          <p:spPr>
            <a:xfrm>
              <a:off x="1794944" y="3115191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51396" y="0"/>
                  </a:moveTo>
                  <a:lnTo>
                    <a:pt x="103562" y="7720"/>
                  </a:lnTo>
                  <a:lnTo>
                    <a:pt x="62004" y="29221"/>
                  </a:lnTo>
                  <a:lnTo>
                    <a:pt x="29224" y="62007"/>
                  </a:lnTo>
                  <a:lnTo>
                    <a:pt x="7722" y="103584"/>
                  </a:lnTo>
                  <a:lnTo>
                    <a:pt x="0" y="151460"/>
                  </a:lnTo>
                  <a:lnTo>
                    <a:pt x="7722" y="199262"/>
                  </a:lnTo>
                  <a:lnTo>
                    <a:pt x="29224" y="240798"/>
                  </a:lnTo>
                  <a:lnTo>
                    <a:pt x="62004" y="273564"/>
                  </a:lnTo>
                  <a:lnTo>
                    <a:pt x="103562" y="295059"/>
                  </a:lnTo>
                  <a:lnTo>
                    <a:pt x="151396" y="302780"/>
                  </a:lnTo>
                  <a:lnTo>
                    <a:pt x="199265" y="295059"/>
                  </a:lnTo>
                  <a:lnTo>
                    <a:pt x="240827" y="273564"/>
                  </a:lnTo>
                  <a:lnTo>
                    <a:pt x="273594" y="240798"/>
                  </a:lnTo>
                  <a:lnTo>
                    <a:pt x="295079" y="199262"/>
                  </a:lnTo>
                  <a:lnTo>
                    <a:pt x="302793" y="151460"/>
                  </a:lnTo>
                  <a:lnTo>
                    <a:pt x="295079" y="103584"/>
                  </a:lnTo>
                  <a:lnTo>
                    <a:pt x="273594" y="62007"/>
                  </a:lnTo>
                  <a:lnTo>
                    <a:pt x="240827" y="29221"/>
                  </a:lnTo>
                  <a:lnTo>
                    <a:pt x="199265" y="7720"/>
                  </a:lnTo>
                  <a:lnTo>
                    <a:pt x="151396" y="0"/>
                  </a:lnTo>
                  <a:close/>
                </a:path>
              </a:pathLst>
            </a:custGeom>
            <a:solidFill>
              <a:srgbClr val="EF4938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5" name="object 55"/>
            <p:cNvSpPr/>
            <p:nvPr/>
          </p:nvSpPr>
          <p:spPr>
            <a:xfrm>
              <a:off x="1900477" y="3205298"/>
              <a:ext cx="127000" cy="123189"/>
            </a:xfrm>
            <a:custGeom>
              <a:avLst/>
              <a:gdLst/>
              <a:ahLst/>
              <a:cxnLst/>
              <a:rect l="l" t="t" r="r" b="b"/>
              <a:pathLst>
                <a:path w="127000" h="123189">
                  <a:moveTo>
                    <a:pt x="0" y="0"/>
                  </a:moveTo>
                  <a:lnTo>
                    <a:pt x="0" y="122567"/>
                  </a:lnTo>
                  <a:lnTo>
                    <a:pt x="126898" y="61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6" name="object 56"/>
            <p:cNvSpPr/>
            <p:nvPr/>
          </p:nvSpPr>
          <p:spPr>
            <a:xfrm>
              <a:off x="1502194" y="4867295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5">
                  <a:moveTo>
                    <a:pt x="174891" y="0"/>
                  </a:moveTo>
                  <a:lnTo>
                    <a:pt x="128378" y="6249"/>
                  </a:lnTo>
                  <a:lnTo>
                    <a:pt x="86595" y="23885"/>
                  </a:lnTo>
                  <a:lnTo>
                    <a:pt x="51203" y="51238"/>
                  </a:lnTo>
                  <a:lnTo>
                    <a:pt x="23865" y="86638"/>
                  </a:lnTo>
                  <a:lnTo>
                    <a:pt x="6243" y="128416"/>
                  </a:lnTo>
                  <a:lnTo>
                    <a:pt x="0" y="174904"/>
                  </a:lnTo>
                  <a:lnTo>
                    <a:pt x="6243" y="221391"/>
                  </a:lnTo>
                  <a:lnTo>
                    <a:pt x="23865" y="263170"/>
                  </a:lnTo>
                  <a:lnTo>
                    <a:pt x="51203" y="298570"/>
                  </a:lnTo>
                  <a:lnTo>
                    <a:pt x="86595" y="325923"/>
                  </a:lnTo>
                  <a:lnTo>
                    <a:pt x="128378" y="343559"/>
                  </a:lnTo>
                  <a:lnTo>
                    <a:pt x="174891" y="349808"/>
                  </a:lnTo>
                  <a:lnTo>
                    <a:pt x="221347" y="343559"/>
                  </a:lnTo>
                  <a:lnTo>
                    <a:pt x="263104" y="325923"/>
                  </a:lnTo>
                  <a:lnTo>
                    <a:pt x="298491" y="298570"/>
                  </a:lnTo>
                  <a:lnTo>
                    <a:pt x="325837" y="263170"/>
                  </a:lnTo>
                  <a:lnTo>
                    <a:pt x="343470" y="221391"/>
                  </a:lnTo>
                  <a:lnTo>
                    <a:pt x="349719" y="174904"/>
                  </a:lnTo>
                  <a:lnTo>
                    <a:pt x="343470" y="128416"/>
                  </a:lnTo>
                  <a:lnTo>
                    <a:pt x="325837" y="86638"/>
                  </a:lnTo>
                  <a:lnTo>
                    <a:pt x="298491" y="51238"/>
                  </a:lnTo>
                  <a:lnTo>
                    <a:pt x="263104" y="23885"/>
                  </a:lnTo>
                  <a:lnTo>
                    <a:pt x="221347" y="6249"/>
                  </a:lnTo>
                  <a:lnTo>
                    <a:pt x="174891" y="0"/>
                  </a:lnTo>
                  <a:close/>
                </a:path>
              </a:pathLst>
            </a:custGeom>
            <a:solidFill>
              <a:srgbClr val="33D18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7" name="object 57"/>
            <p:cNvSpPr/>
            <p:nvPr/>
          </p:nvSpPr>
          <p:spPr>
            <a:xfrm>
              <a:off x="1477943" y="4843053"/>
              <a:ext cx="398145" cy="398780"/>
            </a:xfrm>
            <a:custGeom>
              <a:avLst/>
              <a:gdLst/>
              <a:ahLst/>
              <a:cxnLst/>
              <a:rect l="l" t="t" r="r" b="b"/>
              <a:pathLst>
                <a:path w="398144" h="398779">
                  <a:moveTo>
                    <a:pt x="199148" y="0"/>
                  </a:moveTo>
                  <a:lnTo>
                    <a:pt x="153515" y="5268"/>
                  </a:lnTo>
                  <a:lnTo>
                    <a:pt x="111609" y="20271"/>
                  </a:lnTo>
                  <a:lnTo>
                    <a:pt x="74630" y="43804"/>
                  </a:lnTo>
                  <a:lnTo>
                    <a:pt x="43780" y="74662"/>
                  </a:lnTo>
                  <a:lnTo>
                    <a:pt x="20258" y="111642"/>
                  </a:lnTo>
                  <a:lnTo>
                    <a:pt x="5264" y="153539"/>
                  </a:lnTo>
                  <a:lnTo>
                    <a:pt x="0" y="199148"/>
                  </a:lnTo>
                  <a:lnTo>
                    <a:pt x="5264" y="244726"/>
                  </a:lnTo>
                  <a:lnTo>
                    <a:pt x="20258" y="286610"/>
                  </a:lnTo>
                  <a:lnTo>
                    <a:pt x="43780" y="323592"/>
                  </a:lnTo>
                  <a:lnTo>
                    <a:pt x="74630" y="354461"/>
                  </a:lnTo>
                  <a:lnTo>
                    <a:pt x="111609" y="378008"/>
                  </a:lnTo>
                  <a:lnTo>
                    <a:pt x="153515" y="393023"/>
                  </a:lnTo>
                  <a:lnTo>
                    <a:pt x="199148" y="398297"/>
                  </a:lnTo>
                  <a:lnTo>
                    <a:pt x="244721" y="393023"/>
                  </a:lnTo>
                  <a:lnTo>
                    <a:pt x="260219" y="387464"/>
                  </a:lnTo>
                  <a:lnTo>
                    <a:pt x="199148" y="387464"/>
                  </a:lnTo>
                  <a:lnTo>
                    <a:pt x="149126" y="380728"/>
                  </a:lnTo>
                  <a:lnTo>
                    <a:pt x="104140" y="361724"/>
                  </a:lnTo>
                  <a:lnTo>
                    <a:pt x="66000" y="332258"/>
                  </a:lnTo>
                  <a:lnTo>
                    <a:pt x="36516" y="294137"/>
                  </a:lnTo>
                  <a:lnTo>
                    <a:pt x="17498" y="249165"/>
                  </a:lnTo>
                  <a:lnTo>
                    <a:pt x="10756" y="199148"/>
                  </a:lnTo>
                  <a:lnTo>
                    <a:pt x="17498" y="149127"/>
                  </a:lnTo>
                  <a:lnTo>
                    <a:pt x="36516" y="104154"/>
                  </a:lnTo>
                  <a:lnTo>
                    <a:pt x="66000" y="66033"/>
                  </a:lnTo>
                  <a:lnTo>
                    <a:pt x="104140" y="36569"/>
                  </a:lnTo>
                  <a:lnTo>
                    <a:pt x="149126" y="17568"/>
                  </a:lnTo>
                  <a:lnTo>
                    <a:pt x="199148" y="10833"/>
                  </a:lnTo>
                  <a:lnTo>
                    <a:pt x="260247" y="10833"/>
                  </a:lnTo>
                  <a:lnTo>
                    <a:pt x="244721" y="5268"/>
                  </a:lnTo>
                  <a:lnTo>
                    <a:pt x="199148" y="0"/>
                  </a:lnTo>
                  <a:close/>
                </a:path>
                <a:path w="398144" h="398779">
                  <a:moveTo>
                    <a:pt x="260247" y="10833"/>
                  </a:moveTo>
                  <a:lnTo>
                    <a:pt x="199148" y="10833"/>
                  </a:lnTo>
                  <a:lnTo>
                    <a:pt x="249165" y="17568"/>
                  </a:lnTo>
                  <a:lnTo>
                    <a:pt x="294137" y="36569"/>
                  </a:lnTo>
                  <a:lnTo>
                    <a:pt x="332258" y="66033"/>
                  </a:lnTo>
                  <a:lnTo>
                    <a:pt x="361724" y="104154"/>
                  </a:lnTo>
                  <a:lnTo>
                    <a:pt x="380728" y="149127"/>
                  </a:lnTo>
                  <a:lnTo>
                    <a:pt x="387464" y="199148"/>
                  </a:lnTo>
                  <a:lnTo>
                    <a:pt x="380728" y="249165"/>
                  </a:lnTo>
                  <a:lnTo>
                    <a:pt x="361724" y="294137"/>
                  </a:lnTo>
                  <a:lnTo>
                    <a:pt x="332258" y="332258"/>
                  </a:lnTo>
                  <a:lnTo>
                    <a:pt x="294137" y="361724"/>
                  </a:lnTo>
                  <a:lnTo>
                    <a:pt x="249165" y="380728"/>
                  </a:lnTo>
                  <a:lnTo>
                    <a:pt x="199148" y="387464"/>
                  </a:lnTo>
                  <a:lnTo>
                    <a:pt x="260219" y="387464"/>
                  </a:lnTo>
                  <a:lnTo>
                    <a:pt x="323532" y="354461"/>
                  </a:lnTo>
                  <a:lnTo>
                    <a:pt x="354365" y="323592"/>
                  </a:lnTo>
                  <a:lnTo>
                    <a:pt x="377878" y="286610"/>
                  </a:lnTo>
                  <a:lnTo>
                    <a:pt x="392868" y="244726"/>
                  </a:lnTo>
                  <a:lnTo>
                    <a:pt x="398132" y="199148"/>
                  </a:lnTo>
                  <a:lnTo>
                    <a:pt x="392868" y="153539"/>
                  </a:lnTo>
                  <a:lnTo>
                    <a:pt x="377878" y="111642"/>
                  </a:lnTo>
                  <a:lnTo>
                    <a:pt x="354365" y="74662"/>
                  </a:lnTo>
                  <a:lnTo>
                    <a:pt x="323532" y="43804"/>
                  </a:lnTo>
                  <a:lnTo>
                    <a:pt x="286583" y="20271"/>
                  </a:lnTo>
                  <a:lnTo>
                    <a:pt x="260247" y="10833"/>
                  </a:lnTo>
                  <a:close/>
                </a:path>
              </a:pathLst>
            </a:custGeom>
            <a:solidFill>
              <a:srgbClr val="33D1B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8" name="object 58"/>
            <p:cNvSpPr/>
            <p:nvPr/>
          </p:nvSpPr>
          <p:spPr>
            <a:xfrm>
              <a:off x="1581246" y="4911665"/>
              <a:ext cx="187944" cy="3054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59" name="object 59"/>
            <p:cNvSpPr/>
            <p:nvPr/>
          </p:nvSpPr>
          <p:spPr>
            <a:xfrm>
              <a:off x="4404304" y="5555622"/>
              <a:ext cx="370573" cy="2833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0" name="object 60"/>
            <p:cNvSpPr/>
            <p:nvPr/>
          </p:nvSpPr>
          <p:spPr>
            <a:xfrm>
              <a:off x="1574063" y="4109110"/>
              <a:ext cx="132715" cy="473075"/>
            </a:xfrm>
            <a:custGeom>
              <a:avLst/>
              <a:gdLst/>
              <a:ahLst/>
              <a:cxnLst/>
              <a:rect l="l" t="t" r="r" b="b"/>
              <a:pathLst>
                <a:path w="132714" h="473075">
                  <a:moveTo>
                    <a:pt x="132092" y="420662"/>
                  </a:moveTo>
                  <a:lnTo>
                    <a:pt x="0" y="420662"/>
                  </a:lnTo>
                  <a:lnTo>
                    <a:pt x="0" y="472884"/>
                  </a:lnTo>
                  <a:lnTo>
                    <a:pt x="132092" y="472884"/>
                  </a:lnTo>
                  <a:lnTo>
                    <a:pt x="132092" y="420662"/>
                  </a:lnTo>
                  <a:close/>
                </a:path>
                <a:path w="132714" h="473075">
                  <a:moveTo>
                    <a:pt x="132092" y="326224"/>
                  </a:moveTo>
                  <a:lnTo>
                    <a:pt x="0" y="326224"/>
                  </a:lnTo>
                  <a:lnTo>
                    <a:pt x="0" y="349364"/>
                  </a:lnTo>
                  <a:lnTo>
                    <a:pt x="132092" y="349364"/>
                  </a:lnTo>
                  <a:lnTo>
                    <a:pt x="132092" y="326224"/>
                  </a:lnTo>
                  <a:close/>
                </a:path>
                <a:path w="132714" h="473075">
                  <a:moveTo>
                    <a:pt x="132092" y="0"/>
                  </a:moveTo>
                  <a:lnTo>
                    <a:pt x="0" y="0"/>
                  </a:lnTo>
                  <a:lnTo>
                    <a:pt x="0" y="254939"/>
                  </a:lnTo>
                  <a:lnTo>
                    <a:pt x="132092" y="254939"/>
                  </a:lnTo>
                  <a:lnTo>
                    <a:pt x="132092" y="0"/>
                  </a:lnTo>
                  <a:close/>
                </a:path>
              </a:pathLst>
            </a:custGeom>
            <a:solidFill>
              <a:srgbClr val="2B425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1" name="object 61"/>
            <p:cNvSpPr/>
            <p:nvPr/>
          </p:nvSpPr>
          <p:spPr>
            <a:xfrm>
              <a:off x="1618945" y="4136415"/>
              <a:ext cx="34290" cy="207010"/>
            </a:xfrm>
            <a:custGeom>
              <a:avLst/>
              <a:gdLst/>
              <a:ahLst/>
              <a:cxnLst/>
              <a:rect l="l" t="t" r="r" b="b"/>
              <a:pathLst>
                <a:path w="34289" h="207010">
                  <a:moveTo>
                    <a:pt x="34289" y="0"/>
                  </a:moveTo>
                  <a:lnTo>
                    <a:pt x="0" y="0"/>
                  </a:lnTo>
                  <a:lnTo>
                    <a:pt x="0" y="206895"/>
                  </a:lnTo>
                  <a:lnTo>
                    <a:pt x="34289" y="206895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0C4D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2" name="object 62"/>
            <p:cNvSpPr/>
            <p:nvPr/>
          </p:nvSpPr>
          <p:spPr>
            <a:xfrm>
              <a:off x="1573961" y="4364049"/>
              <a:ext cx="132080" cy="165735"/>
            </a:xfrm>
            <a:custGeom>
              <a:avLst/>
              <a:gdLst/>
              <a:ahLst/>
              <a:cxnLst/>
              <a:rect l="l" t="t" r="r" b="b"/>
              <a:pathLst>
                <a:path w="132080" h="165735">
                  <a:moveTo>
                    <a:pt x="131864" y="94424"/>
                  </a:moveTo>
                  <a:lnTo>
                    <a:pt x="0" y="94424"/>
                  </a:lnTo>
                  <a:lnTo>
                    <a:pt x="0" y="165722"/>
                  </a:lnTo>
                  <a:lnTo>
                    <a:pt x="131864" y="165722"/>
                  </a:lnTo>
                  <a:lnTo>
                    <a:pt x="131864" y="94424"/>
                  </a:lnTo>
                  <a:close/>
                </a:path>
                <a:path w="132080" h="165735">
                  <a:moveTo>
                    <a:pt x="131864" y="0"/>
                  </a:moveTo>
                  <a:lnTo>
                    <a:pt x="0" y="0"/>
                  </a:lnTo>
                  <a:lnTo>
                    <a:pt x="0" y="71285"/>
                  </a:lnTo>
                  <a:lnTo>
                    <a:pt x="131864" y="71285"/>
                  </a:lnTo>
                  <a:lnTo>
                    <a:pt x="131864" y="0"/>
                  </a:lnTo>
                  <a:close/>
                </a:path>
              </a:pathLst>
            </a:custGeom>
            <a:solidFill>
              <a:srgbClr val="FFAA3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3" name="object 63"/>
            <p:cNvSpPr/>
            <p:nvPr/>
          </p:nvSpPr>
          <p:spPr>
            <a:xfrm>
              <a:off x="1706156" y="4189755"/>
              <a:ext cx="69850" cy="392430"/>
            </a:xfrm>
            <a:custGeom>
              <a:avLst/>
              <a:gdLst/>
              <a:ahLst/>
              <a:cxnLst/>
              <a:rect l="l" t="t" r="r" b="b"/>
              <a:pathLst>
                <a:path w="69850" h="392429">
                  <a:moveTo>
                    <a:pt x="69468" y="0"/>
                  </a:moveTo>
                  <a:lnTo>
                    <a:pt x="0" y="0"/>
                  </a:lnTo>
                  <a:lnTo>
                    <a:pt x="0" y="392239"/>
                  </a:lnTo>
                  <a:lnTo>
                    <a:pt x="69468" y="392239"/>
                  </a:lnTo>
                  <a:lnTo>
                    <a:pt x="69468" y="0"/>
                  </a:lnTo>
                  <a:close/>
                </a:path>
              </a:pathLst>
            </a:custGeom>
            <a:solidFill>
              <a:srgbClr val="EA594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4" name="object 64"/>
            <p:cNvSpPr/>
            <p:nvPr/>
          </p:nvSpPr>
          <p:spPr>
            <a:xfrm>
              <a:off x="1727149" y="4226585"/>
              <a:ext cx="27940" cy="318770"/>
            </a:xfrm>
            <a:custGeom>
              <a:avLst/>
              <a:gdLst/>
              <a:ahLst/>
              <a:cxnLst/>
              <a:rect l="l" t="t" r="r" b="b"/>
              <a:pathLst>
                <a:path w="27939" h="318770">
                  <a:moveTo>
                    <a:pt x="27495" y="0"/>
                  </a:moveTo>
                  <a:lnTo>
                    <a:pt x="0" y="0"/>
                  </a:lnTo>
                  <a:lnTo>
                    <a:pt x="0" y="318604"/>
                  </a:lnTo>
                  <a:lnTo>
                    <a:pt x="27495" y="318604"/>
                  </a:lnTo>
                  <a:lnTo>
                    <a:pt x="27495" y="0"/>
                  </a:lnTo>
                  <a:close/>
                </a:path>
              </a:pathLst>
            </a:custGeom>
            <a:solidFill>
              <a:srgbClr val="FFFCF9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5" name="object 65"/>
            <p:cNvSpPr/>
            <p:nvPr/>
          </p:nvSpPr>
          <p:spPr>
            <a:xfrm>
              <a:off x="1775625" y="4142574"/>
              <a:ext cx="77470" cy="439420"/>
            </a:xfrm>
            <a:custGeom>
              <a:avLst/>
              <a:gdLst/>
              <a:ahLst/>
              <a:cxnLst/>
              <a:rect l="l" t="t" r="r" b="b"/>
              <a:pathLst>
                <a:path w="77469" h="439420">
                  <a:moveTo>
                    <a:pt x="77190" y="0"/>
                  </a:moveTo>
                  <a:lnTo>
                    <a:pt x="0" y="0"/>
                  </a:lnTo>
                  <a:lnTo>
                    <a:pt x="0" y="439420"/>
                  </a:lnTo>
                  <a:lnTo>
                    <a:pt x="77190" y="439420"/>
                  </a:lnTo>
                  <a:lnTo>
                    <a:pt x="77190" y="0"/>
                  </a:lnTo>
                  <a:close/>
                </a:path>
              </a:pathLst>
            </a:custGeom>
            <a:solidFill>
              <a:srgbClr val="68CCCC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6" name="object 66"/>
            <p:cNvSpPr/>
            <p:nvPr/>
          </p:nvSpPr>
          <p:spPr>
            <a:xfrm>
              <a:off x="1793328" y="4142574"/>
              <a:ext cx="41910" cy="421005"/>
            </a:xfrm>
            <a:custGeom>
              <a:avLst/>
              <a:gdLst/>
              <a:ahLst/>
              <a:cxnLst/>
              <a:rect l="l" t="t" r="r" b="b"/>
              <a:pathLst>
                <a:path w="41910" h="421004">
                  <a:moveTo>
                    <a:pt x="26885" y="0"/>
                  </a:moveTo>
                  <a:lnTo>
                    <a:pt x="14909" y="0"/>
                  </a:lnTo>
                  <a:lnTo>
                    <a:pt x="14909" y="311531"/>
                  </a:lnTo>
                  <a:lnTo>
                    <a:pt x="26885" y="311531"/>
                  </a:lnTo>
                  <a:lnTo>
                    <a:pt x="26885" y="0"/>
                  </a:lnTo>
                  <a:close/>
                </a:path>
                <a:path w="41910" h="421004">
                  <a:moveTo>
                    <a:pt x="41783" y="404634"/>
                  </a:moveTo>
                  <a:lnTo>
                    <a:pt x="40132" y="398424"/>
                  </a:lnTo>
                  <a:lnTo>
                    <a:pt x="35648" y="393357"/>
                  </a:lnTo>
                  <a:lnTo>
                    <a:pt x="29006" y="389928"/>
                  </a:lnTo>
                  <a:lnTo>
                    <a:pt x="20891" y="388670"/>
                  </a:lnTo>
                  <a:lnTo>
                    <a:pt x="12776" y="389928"/>
                  </a:lnTo>
                  <a:lnTo>
                    <a:pt x="6134" y="393357"/>
                  </a:lnTo>
                  <a:lnTo>
                    <a:pt x="1651" y="398424"/>
                  </a:lnTo>
                  <a:lnTo>
                    <a:pt x="0" y="404634"/>
                  </a:lnTo>
                  <a:lnTo>
                    <a:pt x="1651" y="410832"/>
                  </a:lnTo>
                  <a:lnTo>
                    <a:pt x="6134" y="415912"/>
                  </a:lnTo>
                  <a:lnTo>
                    <a:pt x="12776" y="419341"/>
                  </a:lnTo>
                  <a:lnTo>
                    <a:pt x="20891" y="420598"/>
                  </a:lnTo>
                  <a:lnTo>
                    <a:pt x="29006" y="419341"/>
                  </a:lnTo>
                  <a:lnTo>
                    <a:pt x="35648" y="415912"/>
                  </a:lnTo>
                  <a:lnTo>
                    <a:pt x="40132" y="410832"/>
                  </a:lnTo>
                  <a:lnTo>
                    <a:pt x="41783" y="404634"/>
                  </a:lnTo>
                  <a:close/>
                </a:path>
                <a:path w="41910" h="421004">
                  <a:moveTo>
                    <a:pt x="41783" y="362432"/>
                  </a:moveTo>
                  <a:lnTo>
                    <a:pt x="40132" y="356222"/>
                  </a:lnTo>
                  <a:lnTo>
                    <a:pt x="35661" y="351142"/>
                  </a:lnTo>
                  <a:lnTo>
                    <a:pt x="29019" y="347713"/>
                  </a:lnTo>
                  <a:lnTo>
                    <a:pt x="20891" y="346456"/>
                  </a:lnTo>
                  <a:lnTo>
                    <a:pt x="12776" y="347713"/>
                  </a:lnTo>
                  <a:lnTo>
                    <a:pt x="6134" y="351142"/>
                  </a:lnTo>
                  <a:lnTo>
                    <a:pt x="1651" y="356222"/>
                  </a:lnTo>
                  <a:lnTo>
                    <a:pt x="0" y="362432"/>
                  </a:lnTo>
                  <a:lnTo>
                    <a:pt x="1651" y="368630"/>
                  </a:lnTo>
                  <a:lnTo>
                    <a:pt x="6134" y="373710"/>
                  </a:lnTo>
                  <a:lnTo>
                    <a:pt x="12776" y="377139"/>
                  </a:lnTo>
                  <a:lnTo>
                    <a:pt x="20891" y="378396"/>
                  </a:lnTo>
                  <a:lnTo>
                    <a:pt x="29019" y="377139"/>
                  </a:lnTo>
                  <a:lnTo>
                    <a:pt x="35661" y="373710"/>
                  </a:lnTo>
                  <a:lnTo>
                    <a:pt x="40132" y="368630"/>
                  </a:lnTo>
                  <a:lnTo>
                    <a:pt x="41783" y="362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7" name="object 67"/>
            <p:cNvSpPr/>
            <p:nvPr/>
          </p:nvSpPr>
          <p:spPr>
            <a:xfrm>
              <a:off x="1574064" y="4109104"/>
              <a:ext cx="132715" cy="349885"/>
            </a:xfrm>
            <a:custGeom>
              <a:avLst/>
              <a:gdLst/>
              <a:ahLst/>
              <a:cxnLst/>
              <a:rect l="l" t="t" r="r" b="b"/>
              <a:pathLst>
                <a:path w="132714" h="349885">
                  <a:moveTo>
                    <a:pt x="40970" y="326224"/>
                  </a:moveTo>
                  <a:lnTo>
                    <a:pt x="0" y="326224"/>
                  </a:lnTo>
                  <a:lnTo>
                    <a:pt x="0" y="349377"/>
                  </a:lnTo>
                  <a:lnTo>
                    <a:pt x="34505" y="349377"/>
                  </a:lnTo>
                  <a:lnTo>
                    <a:pt x="40970" y="326224"/>
                  </a:lnTo>
                  <a:close/>
                </a:path>
                <a:path w="132714" h="349885">
                  <a:moveTo>
                    <a:pt x="132092" y="0"/>
                  </a:moveTo>
                  <a:lnTo>
                    <a:pt x="0" y="0"/>
                  </a:lnTo>
                  <a:lnTo>
                    <a:pt x="0" y="254927"/>
                  </a:lnTo>
                  <a:lnTo>
                    <a:pt x="60883" y="254927"/>
                  </a:lnTo>
                  <a:lnTo>
                    <a:pt x="66674" y="234200"/>
                  </a:lnTo>
                  <a:lnTo>
                    <a:pt x="44881" y="234200"/>
                  </a:lnTo>
                  <a:lnTo>
                    <a:pt x="44881" y="27317"/>
                  </a:lnTo>
                  <a:lnTo>
                    <a:pt x="124461" y="27317"/>
                  </a:lnTo>
                  <a:lnTo>
                    <a:pt x="132092" y="0"/>
                  </a:lnTo>
                  <a:close/>
                </a:path>
                <a:path w="132714" h="349885">
                  <a:moveTo>
                    <a:pt x="124461" y="27317"/>
                  </a:moveTo>
                  <a:lnTo>
                    <a:pt x="79171" y="27317"/>
                  </a:lnTo>
                  <a:lnTo>
                    <a:pt x="79171" y="189445"/>
                  </a:lnTo>
                  <a:lnTo>
                    <a:pt x="124461" y="27317"/>
                  </a:lnTo>
                  <a:close/>
                </a:path>
              </a:pathLst>
            </a:custGeom>
            <a:solidFill>
              <a:srgbClr val="283A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8" name="object 68"/>
            <p:cNvSpPr/>
            <p:nvPr/>
          </p:nvSpPr>
          <p:spPr>
            <a:xfrm>
              <a:off x="1618945" y="4136415"/>
              <a:ext cx="34290" cy="207010"/>
            </a:xfrm>
            <a:custGeom>
              <a:avLst/>
              <a:gdLst/>
              <a:ahLst/>
              <a:cxnLst/>
              <a:rect l="l" t="t" r="r" b="b"/>
              <a:pathLst>
                <a:path w="34289" h="207010">
                  <a:moveTo>
                    <a:pt x="34290" y="0"/>
                  </a:moveTo>
                  <a:lnTo>
                    <a:pt x="0" y="0"/>
                  </a:lnTo>
                  <a:lnTo>
                    <a:pt x="0" y="162560"/>
                  </a:lnTo>
                  <a:lnTo>
                    <a:pt x="0" y="207010"/>
                  </a:lnTo>
                  <a:lnTo>
                    <a:pt x="27965" y="207010"/>
                  </a:lnTo>
                  <a:lnTo>
                    <a:pt x="27965" y="162560"/>
                  </a:lnTo>
                  <a:lnTo>
                    <a:pt x="34290" y="162560"/>
                  </a:lnTo>
                  <a:lnTo>
                    <a:pt x="34290" y="0"/>
                  </a:lnTo>
                  <a:close/>
                </a:path>
              </a:pathLst>
            </a:custGeom>
            <a:solidFill>
              <a:srgbClr val="00AFC1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69" name="object 69"/>
            <p:cNvSpPr/>
            <p:nvPr/>
          </p:nvSpPr>
          <p:spPr>
            <a:xfrm>
              <a:off x="1574062" y="4364032"/>
              <a:ext cx="60960" cy="71755"/>
            </a:xfrm>
            <a:custGeom>
              <a:avLst/>
              <a:gdLst/>
              <a:ahLst/>
              <a:cxnLst/>
              <a:rect l="l" t="t" r="r" b="b"/>
              <a:pathLst>
                <a:path w="60960" h="71754">
                  <a:moveTo>
                    <a:pt x="60883" y="0"/>
                  </a:moveTo>
                  <a:lnTo>
                    <a:pt x="0" y="0"/>
                  </a:lnTo>
                  <a:lnTo>
                    <a:pt x="0" y="71297"/>
                  </a:lnTo>
                  <a:lnTo>
                    <a:pt x="40970" y="71297"/>
                  </a:lnTo>
                  <a:lnTo>
                    <a:pt x="60883" y="0"/>
                  </a:lnTo>
                  <a:close/>
                </a:path>
              </a:pathLst>
            </a:custGeom>
            <a:solidFill>
              <a:srgbClr val="E5992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0" name="object 70"/>
            <p:cNvSpPr/>
            <p:nvPr/>
          </p:nvSpPr>
          <p:spPr>
            <a:xfrm>
              <a:off x="1574069" y="4529776"/>
              <a:ext cx="14604" cy="52705"/>
            </a:xfrm>
            <a:custGeom>
              <a:avLst/>
              <a:gdLst/>
              <a:ahLst/>
              <a:cxnLst/>
              <a:rect l="l" t="t" r="r" b="b"/>
              <a:pathLst>
                <a:path w="14605" h="52704">
                  <a:moveTo>
                    <a:pt x="14579" y="0"/>
                  </a:moveTo>
                  <a:lnTo>
                    <a:pt x="0" y="0"/>
                  </a:lnTo>
                  <a:lnTo>
                    <a:pt x="0" y="52222"/>
                  </a:lnTo>
                  <a:lnTo>
                    <a:pt x="14579" y="0"/>
                  </a:lnTo>
                  <a:close/>
                </a:path>
              </a:pathLst>
            </a:custGeom>
            <a:solidFill>
              <a:srgbClr val="283A4F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1" name="object 71"/>
            <p:cNvSpPr/>
            <p:nvPr/>
          </p:nvSpPr>
          <p:spPr>
            <a:xfrm>
              <a:off x="1574060" y="4458479"/>
              <a:ext cx="34925" cy="71755"/>
            </a:xfrm>
            <a:custGeom>
              <a:avLst/>
              <a:gdLst/>
              <a:ahLst/>
              <a:cxnLst/>
              <a:rect l="l" t="t" r="r" b="b"/>
              <a:pathLst>
                <a:path w="34925" h="71754">
                  <a:moveTo>
                    <a:pt x="34505" y="0"/>
                  </a:moveTo>
                  <a:lnTo>
                    <a:pt x="0" y="0"/>
                  </a:lnTo>
                  <a:lnTo>
                    <a:pt x="0" y="71297"/>
                  </a:lnTo>
                  <a:lnTo>
                    <a:pt x="14592" y="71297"/>
                  </a:lnTo>
                  <a:lnTo>
                    <a:pt x="34505" y="0"/>
                  </a:lnTo>
                  <a:close/>
                </a:path>
              </a:pathLst>
            </a:custGeom>
            <a:solidFill>
              <a:srgbClr val="E5992D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2" name="object 72"/>
            <p:cNvSpPr/>
            <p:nvPr/>
          </p:nvSpPr>
          <p:spPr>
            <a:xfrm>
              <a:off x="1706158" y="4189757"/>
              <a:ext cx="69850" cy="392430"/>
            </a:xfrm>
            <a:custGeom>
              <a:avLst/>
              <a:gdLst/>
              <a:ahLst/>
              <a:cxnLst/>
              <a:rect l="l" t="t" r="r" b="b"/>
              <a:pathLst>
                <a:path w="69850" h="392429">
                  <a:moveTo>
                    <a:pt x="69468" y="0"/>
                  </a:moveTo>
                  <a:lnTo>
                    <a:pt x="0" y="0"/>
                  </a:lnTo>
                  <a:lnTo>
                    <a:pt x="0" y="392239"/>
                  </a:lnTo>
                  <a:lnTo>
                    <a:pt x="20993" y="275196"/>
                  </a:lnTo>
                  <a:lnTo>
                    <a:pt x="20993" y="36817"/>
                  </a:lnTo>
                  <a:lnTo>
                    <a:pt x="48488" y="36817"/>
                  </a:lnTo>
                  <a:lnTo>
                    <a:pt x="48488" y="121881"/>
                  </a:lnTo>
                  <a:lnTo>
                    <a:pt x="69468" y="4914"/>
                  </a:lnTo>
                  <a:lnTo>
                    <a:pt x="69468" y="0"/>
                  </a:lnTo>
                  <a:close/>
                </a:path>
              </a:pathLst>
            </a:custGeom>
            <a:solidFill>
              <a:srgbClr val="D3514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3" name="object 73"/>
            <p:cNvSpPr/>
            <p:nvPr/>
          </p:nvSpPr>
          <p:spPr>
            <a:xfrm>
              <a:off x="1727154" y="4226577"/>
              <a:ext cx="27940" cy="238760"/>
            </a:xfrm>
            <a:custGeom>
              <a:avLst/>
              <a:gdLst/>
              <a:ahLst/>
              <a:cxnLst/>
              <a:rect l="l" t="t" r="r" b="b"/>
              <a:pathLst>
                <a:path w="27939" h="238760">
                  <a:moveTo>
                    <a:pt x="27495" y="0"/>
                  </a:moveTo>
                  <a:lnTo>
                    <a:pt x="0" y="0"/>
                  </a:lnTo>
                  <a:lnTo>
                    <a:pt x="0" y="238379"/>
                  </a:lnTo>
                  <a:lnTo>
                    <a:pt x="27495" y="85064"/>
                  </a:lnTo>
                  <a:lnTo>
                    <a:pt x="27495" y="0"/>
                  </a:lnTo>
                  <a:close/>
                </a:path>
              </a:pathLst>
            </a:custGeom>
            <a:solidFill>
              <a:srgbClr val="E5E2E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4" name="object 74"/>
            <p:cNvSpPr/>
            <p:nvPr/>
          </p:nvSpPr>
          <p:spPr>
            <a:xfrm>
              <a:off x="1775622" y="4142572"/>
              <a:ext cx="77470" cy="439420"/>
            </a:xfrm>
            <a:custGeom>
              <a:avLst/>
              <a:gdLst/>
              <a:ahLst/>
              <a:cxnLst/>
              <a:rect l="l" t="t" r="r" b="b"/>
              <a:pathLst>
                <a:path w="77469" h="439420">
                  <a:moveTo>
                    <a:pt x="32613" y="0"/>
                  </a:moveTo>
                  <a:lnTo>
                    <a:pt x="0" y="0"/>
                  </a:lnTo>
                  <a:lnTo>
                    <a:pt x="0" y="47180"/>
                  </a:lnTo>
                  <a:lnTo>
                    <a:pt x="889" y="47180"/>
                  </a:lnTo>
                  <a:lnTo>
                    <a:pt x="0" y="52095"/>
                  </a:lnTo>
                  <a:lnTo>
                    <a:pt x="0" y="439420"/>
                  </a:lnTo>
                  <a:lnTo>
                    <a:pt x="32613" y="253796"/>
                  </a:lnTo>
                  <a:lnTo>
                    <a:pt x="32613" y="0"/>
                  </a:lnTo>
                  <a:close/>
                </a:path>
                <a:path w="77469" h="439420">
                  <a:moveTo>
                    <a:pt x="77190" y="0"/>
                  </a:moveTo>
                  <a:lnTo>
                    <a:pt x="44589" y="0"/>
                  </a:lnTo>
                  <a:lnTo>
                    <a:pt x="44589" y="185635"/>
                  </a:lnTo>
                  <a:lnTo>
                    <a:pt x="77190" y="0"/>
                  </a:lnTo>
                  <a:close/>
                </a:path>
              </a:pathLst>
            </a:custGeom>
            <a:solidFill>
              <a:srgbClr val="5EB5B7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5" name="object 75"/>
            <p:cNvSpPr/>
            <p:nvPr/>
          </p:nvSpPr>
          <p:spPr>
            <a:xfrm>
              <a:off x="1808237" y="4142568"/>
              <a:ext cx="12065" cy="254000"/>
            </a:xfrm>
            <a:custGeom>
              <a:avLst/>
              <a:gdLst/>
              <a:ahLst/>
              <a:cxnLst/>
              <a:rect l="l" t="t" r="r" b="b"/>
              <a:pathLst>
                <a:path w="12064" h="254000">
                  <a:moveTo>
                    <a:pt x="11976" y="0"/>
                  </a:moveTo>
                  <a:lnTo>
                    <a:pt x="0" y="0"/>
                  </a:lnTo>
                  <a:lnTo>
                    <a:pt x="0" y="253796"/>
                  </a:lnTo>
                  <a:lnTo>
                    <a:pt x="11976" y="185635"/>
                  </a:lnTo>
                  <a:lnTo>
                    <a:pt x="11976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6" name="object 76"/>
            <p:cNvSpPr/>
            <p:nvPr/>
          </p:nvSpPr>
          <p:spPr>
            <a:xfrm>
              <a:off x="1775627" y="4189763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876" y="0"/>
                  </a:moveTo>
                  <a:lnTo>
                    <a:pt x="0" y="0"/>
                  </a:lnTo>
                  <a:lnTo>
                    <a:pt x="0" y="490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54A3A3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7" name="object 77"/>
            <p:cNvSpPr/>
            <p:nvPr/>
          </p:nvSpPr>
          <p:spPr>
            <a:xfrm>
              <a:off x="3524736" y="2431808"/>
              <a:ext cx="259396" cy="2608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8" name="object 78"/>
            <p:cNvSpPr/>
            <p:nvPr/>
          </p:nvSpPr>
          <p:spPr>
            <a:xfrm>
              <a:off x="1360690" y="2812338"/>
              <a:ext cx="259715" cy="259715"/>
            </a:xfrm>
            <a:custGeom>
              <a:avLst/>
              <a:gdLst/>
              <a:ahLst/>
              <a:cxnLst/>
              <a:rect l="l" t="t" r="r" b="b"/>
              <a:pathLst>
                <a:path w="259715" h="259714">
                  <a:moveTo>
                    <a:pt x="259156" y="129590"/>
                  </a:moveTo>
                  <a:lnTo>
                    <a:pt x="248970" y="111010"/>
                  </a:lnTo>
                  <a:lnTo>
                    <a:pt x="238061" y="105054"/>
                  </a:lnTo>
                  <a:lnTo>
                    <a:pt x="238061" y="129590"/>
                  </a:lnTo>
                  <a:lnTo>
                    <a:pt x="229539" y="145148"/>
                  </a:lnTo>
                  <a:lnTo>
                    <a:pt x="206286" y="157848"/>
                  </a:lnTo>
                  <a:lnTo>
                    <a:pt x="174612" y="165709"/>
                  </a:lnTo>
                  <a:lnTo>
                    <a:pt x="177304" y="129603"/>
                  </a:lnTo>
                  <a:lnTo>
                    <a:pt x="174612" y="93472"/>
                  </a:lnTo>
                  <a:lnTo>
                    <a:pt x="206286" y="101320"/>
                  </a:lnTo>
                  <a:lnTo>
                    <a:pt x="229539" y="114033"/>
                  </a:lnTo>
                  <a:lnTo>
                    <a:pt x="238061" y="129590"/>
                  </a:lnTo>
                  <a:lnTo>
                    <a:pt x="238061" y="105054"/>
                  </a:lnTo>
                  <a:lnTo>
                    <a:pt x="221195" y="95834"/>
                  </a:lnTo>
                  <a:lnTo>
                    <a:pt x="196164" y="89611"/>
                  </a:lnTo>
                  <a:lnTo>
                    <a:pt x="180009" y="85610"/>
                  </a:lnTo>
                  <a:lnTo>
                    <a:pt x="174002" y="85166"/>
                  </a:lnTo>
                  <a:lnTo>
                    <a:pt x="173558" y="79146"/>
                  </a:lnTo>
                  <a:lnTo>
                    <a:pt x="169557" y="63055"/>
                  </a:lnTo>
                  <a:lnTo>
                    <a:pt x="169557" y="129603"/>
                  </a:lnTo>
                  <a:lnTo>
                    <a:pt x="166776" y="166789"/>
                  </a:lnTo>
                  <a:lnTo>
                    <a:pt x="165696" y="166878"/>
                  </a:lnTo>
                  <a:lnTo>
                    <a:pt x="165696" y="174650"/>
                  </a:lnTo>
                  <a:lnTo>
                    <a:pt x="157848" y="206298"/>
                  </a:lnTo>
                  <a:lnTo>
                    <a:pt x="145135" y="229539"/>
                  </a:lnTo>
                  <a:lnTo>
                    <a:pt x="129590" y="238074"/>
                  </a:lnTo>
                  <a:lnTo>
                    <a:pt x="114020" y="229539"/>
                  </a:lnTo>
                  <a:lnTo>
                    <a:pt x="101320" y="206298"/>
                  </a:lnTo>
                  <a:lnTo>
                    <a:pt x="93446" y="174650"/>
                  </a:lnTo>
                  <a:lnTo>
                    <a:pt x="129590" y="177330"/>
                  </a:lnTo>
                  <a:lnTo>
                    <a:pt x="165696" y="174650"/>
                  </a:lnTo>
                  <a:lnTo>
                    <a:pt x="165696" y="166878"/>
                  </a:lnTo>
                  <a:lnTo>
                    <a:pt x="129590" y="169545"/>
                  </a:lnTo>
                  <a:lnTo>
                    <a:pt x="92367" y="166789"/>
                  </a:lnTo>
                  <a:lnTo>
                    <a:pt x="89611" y="129603"/>
                  </a:lnTo>
                  <a:lnTo>
                    <a:pt x="92367" y="92392"/>
                  </a:lnTo>
                  <a:lnTo>
                    <a:pt x="129590" y="89611"/>
                  </a:lnTo>
                  <a:lnTo>
                    <a:pt x="166776" y="92392"/>
                  </a:lnTo>
                  <a:lnTo>
                    <a:pt x="169557" y="129603"/>
                  </a:lnTo>
                  <a:lnTo>
                    <a:pt x="169557" y="63055"/>
                  </a:lnTo>
                  <a:lnTo>
                    <a:pt x="165696" y="47523"/>
                  </a:lnTo>
                  <a:lnTo>
                    <a:pt x="165696" y="84556"/>
                  </a:lnTo>
                  <a:lnTo>
                    <a:pt x="129590" y="81851"/>
                  </a:lnTo>
                  <a:lnTo>
                    <a:pt x="93446" y="84556"/>
                  </a:lnTo>
                  <a:lnTo>
                    <a:pt x="101320" y="52870"/>
                  </a:lnTo>
                  <a:lnTo>
                    <a:pt x="114020" y="29616"/>
                  </a:lnTo>
                  <a:lnTo>
                    <a:pt x="129590" y="21094"/>
                  </a:lnTo>
                  <a:lnTo>
                    <a:pt x="145135" y="29616"/>
                  </a:lnTo>
                  <a:lnTo>
                    <a:pt x="157848" y="52870"/>
                  </a:lnTo>
                  <a:lnTo>
                    <a:pt x="165696" y="84556"/>
                  </a:lnTo>
                  <a:lnTo>
                    <a:pt x="165696" y="47523"/>
                  </a:lnTo>
                  <a:lnTo>
                    <a:pt x="163322" y="37960"/>
                  </a:lnTo>
                  <a:lnTo>
                    <a:pt x="154114" y="21094"/>
                  </a:lnTo>
                  <a:lnTo>
                    <a:pt x="148158" y="10185"/>
                  </a:lnTo>
                  <a:lnTo>
                    <a:pt x="129590" y="0"/>
                  </a:lnTo>
                  <a:lnTo>
                    <a:pt x="110998" y="10185"/>
                  </a:lnTo>
                  <a:lnTo>
                    <a:pt x="95821" y="37960"/>
                  </a:lnTo>
                  <a:lnTo>
                    <a:pt x="85585" y="79146"/>
                  </a:lnTo>
                  <a:lnTo>
                    <a:pt x="85128" y="85166"/>
                  </a:lnTo>
                  <a:lnTo>
                    <a:pt x="84518" y="85217"/>
                  </a:lnTo>
                  <a:lnTo>
                    <a:pt x="84518" y="93472"/>
                  </a:lnTo>
                  <a:lnTo>
                    <a:pt x="81838" y="129603"/>
                  </a:lnTo>
                  <a:lnTo>
                    <a:pt x="84518" y="165709"/>
                  </a:lnTo>
                  <a:lnTo>
                    <a:pt x="52844" y="157848"/>
                  </a:lnTo>
                  <a:lnTo>
                    <a:pt x="29591" y="145148"/>
                  </a:lnTo>
                  <a:lnTo>
                    <a:pt x="21056" y="129590"/>
                  </a:lnTo>
                  <a:lnTo>
                    <a:pt x="29591" y="114033"/>
                  </a:lnTo>
                  <a:lnTo>
                    <a:pt x="52844" y="101320"/>
                  </a:lnTo>
                  <a:lnTo>
                    <a:pt x="84518" y="93472"/>
                  </a:lnTo>
                  <a:lnTo>
                    <a:pt x="84518" y="85217"/>
                  </a:lnTo>
                  <a:lnTo>
                    <a:pt x="79146" y="85610"/>
                  </a:lnTo>
                  <a:lnTo>
                    <a:pt x="37947" y="95834"/>
                  </a:lnTo>
                  <a:lnTo>
                    <a:pt x="10185" y="111010"/>
                  </a:lnTo>
                  <a:lnTo>
                    <a:pt x="0" y="129590"/>
                  </a:lnTo>
                  <a:lnTo>
                    <a:pt x="10198" y="148170"/>
                  </a:lnTo>
                  <a:lnTo>
                    <a:pt x="37985" y="163347"/>
                  </a:lnTo>
                  <a:lnTo>
                    <a:pt x="79197" y="173583"/>
                  </a:lnTo>
                  <a:lnTo>
                    <a:pt x="85128" y="174028"/>
                  </a:lnTo>
                  <a:lnTo>
                    <a:pt x="85585" y="180022"/>
                  </a:lnTo>
                  <a:lnTo>
                    <a:pt x="95821" y="221195"/>
                  </a:lnTo>
                  <a:lnTo>
                    <a:pt x="110998" y="248958"/>
                  </a:lnTo>
                  <a:lnTo>
                    <a:pt x="129590" y="259143"/>
                  </a:lnTo>
                  <a:lnTo>
                    <a:pt x="148158" y="248958"/>
                  </a:lnTo>
                  <a:lnTo>
                    <a:pt x="154101" y="238074"/>
                  </a:lnTo>
                  <a:lnTo>
                    <a:pt x="163322" y="221195"/>
                  </a:lnTo>
                  <a:lnTo>
                    <a:pt x="173558" y="180022"/>
                  </a:lnTo>
                  <a:lnTo>
                    <a:pt x="174002" y="174040"/>
                  </a:lnTo>
                  <a:lnTo>
                    <a:pt x="180022" y="173583"/>
                  </a:lnTo>
                  <a:lnTo>
                    <a:pt x="196253" y="169545"/>
                  </a:lnTo>
                  <a:lnTo>
                    <a:pt x="221221" y="163347"/>
                  </a:lnTo>
                  <a:lnTo>
                    <a:pt x="248970" y="148170"/>
                  </a:lnTo>
                  <a:lnTo>
                    <a:pt x="259156" y="129590"/>
                  </a:lnTo>
                  <a:close/>
                </a:path>
              </a:pathLst>
            </a:custGeom>
            <a:solidFill>
              <a:srgbClr val="C6EA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79" name="object 79"/>
            <p:cNvSpPr/>
            <p:nvPr/>
          </p:nvSpPr>
          <p:spPr>
            <a:xfrm>
              <a:off x="1392714" y="2844353"/>
              <a:ext cx="195110" cy="195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0" name="object 80"/>
            <p:cNvSpPr/>
            <p:nvPr/>
          </p:nvSpPr>
          <p:spPr>
            <a:xfrm>
              <a:off x="775119" y="3207933"/>
              <a:ext cx="254308" cy="15777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1" name="object 81"/>
            <p:cNvSpPr/>
            <p:nvPr/>
          </p:nvSpPr>
          <p:spPr>
            <a:xfrm>
              <a:off x="775312" y="3155168"/>
              <a:ext cx="254635" cy="145415"/>
            </a:xfrm>
            <a:custGeom>
              <a:avLst/>
              <a:gdLst/>
              <a:ahLst/>
              <a:cxnLst/>
              <a:rect l="l" t="t" r="r" b="b"/>
              <a:pathLst>
                <a:path w="254634" h="145414">
                  <a:moveTo>
                    <a:pt x="252869" y="0"/>
                  </a:moveTo>
                  <a:lnTo>
                    <a:pt x="142494" y="95110"/>
                  </a:lnTo>
                  <a:lnTo>
                    <a:pt x="88696" y="42633"/>
                  </a:lnTo>
                  <a:lnTo>
                    <a:pt x="85509" y="41338"/>
                  </a:lnTo>
                  <a:lnTo>
                    <a:pt x="78917" y="41363"/>
                  </a:lnTo>
                  <a:lnTo>
                    <a:pt x="75653" y="42595"/>
                  </a:lnTo>
                  <a:lnTo>
                    <a:pt x="0" y="115798"/>
                  </a:lnTo>
                  <a:lnTo>
                    <a:pt x="0" y="140423"/>
                  </a:lnTo>
                  <a:lnTo>
                    <a:pt x="4737" y="144805"/>
                  </a:lnTo>
                  <a:lnTo>
                    <a:pt x="82130" y="69900"/>
                  </a:lnTo>
                  <a:lnTo>
                    <a:pt x="137731" y="124205"/>
                  </a:lnTo>
                  <a:lnTo>
                    <a:pt x="145338" y="124409"/>
                  </a:lnTo>
                  <a:lnTo>
                    <a:pt x="254114" y="30670"/>
                  </a:lnTo>
                  <a:lnTo>
                    <a:pt x="254114" y="1282"/>
                  </a:lnTo>
                  <a:lnTo>
                    <a:pt x="252869" y="0"/>
                  </a:lnTo>
                  <a:close/>
                </a:path>
              </a:pathLst>
            </a:custGeom>
            <a:solidFill>
              <a:srgbClr val="C6EA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2" name="object 82"/>
            <p:cNvSpPr/>
            <p:nvPr/>
          </p:nvSpPr>
          <p:spPr>
            <a:xfrm>
              <a:off x="4858218" y="3577515"/>
              <a:ext cx="271725" cy="19854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3" name="object 83"/>
            <p:cNvSpPr/>
            <p:nvPr/>
          </p:nvSpPr>
          <p:spPr>
            <a:xfrm>
              <a:off x="4221886" y="4888518"/>
              <a:ext cx="494665" cy="383540"/>
            </a:xfrm>
            <a:custGeom>
              <a:avLst/>
              <a:gdLst/>
              <a:ahLst/>
              <a:cxnLst/>
              <a:rect l="l" t="t" r="r" b="b"/>
              <a:pathLst>
                <a:path w="494664" h="383539">
                  <a:moveTo>
                    <a:pt x="9969" y="0"/>
                  </a:moveTo>
                  <a:lnTo>
                    <a:pt x="5003" y="6375"/>
                  </a:lnTo>
                  <a:lnTo>
                    <a:pt x="0" y="12725"/>
                  </a:lnTo>
                  <a:lnTo>
                    <a:pt x="1130" y="22326"/>
                  </a:lnTo>
                  <a:lnTo>
                    <a:pt x="7467" y="27304"/>
                  </a:lnTo>
                  <a:lnTo>
                    <a:pt x="82143" y="86715"/>
                  </a:lnTo>
                  <a:lnTo>
                    <a:pt x="135331" y="255625"/>
                  </a:lnTo>
                  <a:lnTo>
                    <a:pt x="136182" y="258267"/>
                  </a:lnTo>
                  <a:lnTo>
                    <a:pt x="137807" y="260680"/>
                  </a:lnTo>
                  <a:lnTo>
                    <a:pt x="139801" y="262635"/>
                  </a:lnTo>
                  <a:lnTo>
                    <a:pt x="137464" y="322224"/>
                  </a:lnTo>
                  <a:lnTo>
                    <a:pt x="127748" y="325961"/>
                  </a:lnTo>
                  <a:lnTo>
                    <a:pt x="119981" y="332630"/>
                  </a:lnTo>
                  <a:lnTo>
                    <a:pt x="114831" y="341564"/>
                  </a:lnTo>
                  <a:lnTo>
                    <a:pt x="112966" y="352094"/>
                  </a:lnTo>
                  <a:lnTo>
                    <a:pt x="115349" y="364029"/>
                  </a:lnTo>
                  <a:lnTo>
                    <a:pt x="121845" y="373880"/>
                  </a:lnTo>
                  <a:lnTo>
                    <a:pt x="131477" y="380575"/>
                  </a:lnTo>
                  <a:lnTo>
                    <a:pt x="143268" y="383044"/>
                  </a:lnTo>
                  <a:lnTo>
                    <a:pt x="151535" y="381836"/>
                  </a:lnTo>
                  <a:lnTo>
                    <a:pt x="158900" y="378531"/>
                  </a:lnTo>
                  <a:lnTo>
                    <a:pt x="165073" y="373609"/>
                  </a:lnTo>
                  <a:lnTo>
                    <a:pt x="169760" y="367550"/>
                  </a:lnTo>
                  <a:lnTo>
                    <a:pt x="416904" y="367550"/>
                  </a:lnTo>
                  <a:lnTo>
                    <a:pt x="419104" y="364244"/>
                  </a:lnTo>
                  <a:lnTo>
                    <a:pt x="421487" y="352348"/>
                  </a:lnTo>
                  <a:lnTo>
                    <a:pt x="421076" y="350304"/>
                  </a:lnTo>
                  <a:lnTo>
                    <a:pt x="173367" y="350304"/>
                  </a:lnTo>
                  <a:lnTo>
                    <a:pt x="171501" y="343559"/>
                  </a:lnTo>
                  <a:lnTo>
                    <a:pt x="167401" y="336821"/>
                  </a:lnTo>
                  <a:lnTo>
                    <a:pt x="161430" y="330928"/>
                  </a:lnTo>
                  <a:lnTo>
                    <a:pt x="153949" y="326720"/>
                  </a:lnTo>
                  <a:lnTo>
                    <a:pt x="156184" y="272694"/>
                  </a:lnTo>
                  <a:lnTo>
                    <a:pt x="407339" y="272694"/>
                  </a:lnTo>
                  <a:lnTo>
                    <a:pt x="412534" y="266357"/>
                  </a:lnTo>
                  <a:lnTo>
                    <a:pt x="414896" y="261061"/>
                  </a:lnTo>
                  <a:lnTo>
                    <a:pt x="424879" y="238201"/>
                  </a:lnTo>
                  <a:lnTo>
                    <a:pt x="159893" y="238201"/>
                  </a:lnTo>
                  <a:lnTo>
                    <a:pt x="154762" y="220954"/>
                  </a:lnTo>
                  <a:lnTo>
                    <a:pt x="432410" y="220954"/>
                  </a:lnTo>
                  <a:lnTo>
                    <a:pt x="439942" y="203707"/>
                  </a:lnTo>
                  <a:lnTo>
                    <a:pt x="149606" y="203707"/>
                  </a:lnTo>
                  <a:lnTo>
                    <a:pt x="144462" y="186461"/>
                  </a:lnTo>
                  <a:lnTo>
                    <a:pt x="447473" y="186461"/>
                  </a:lnTo>
                  <a:lnTo>
                    <a:pt x="455005" y="169214"/>
                  </a:lnTo>
                  <a:lnTo>
                    <a:pt x="139306" y="169214"/>
                  </a:lnTo>
                  <a:lnTo>
                    <a:pt x="129032" y="134721"/>
                  </a:lnTo>
                  <a:lnTo>
                    <a:pt x="470068" y="134721"/>
                  </a:lnTo>
                  <a:lnTo>
                    <a:pt x="477599" y="117474"/>
                  </a:lnTo>
                  <a:lnTo>
                    <a:pt x="123888" y="117474"/>
                  </a:lnTo>
                  <a:lnTo>
                    <a:pt x="113588" y="82981"/>
                  </a:lnTo>
                  <a:lnTo>
                    <a:pt x="492665" y="82981"/>
                  </a:lnTo>
                  <a:lnTo>
                    <a:pt x="494347" y="79171"/>
                  </a:lnTo>
                  <a:lnTo>
                    <a:pt x="493890" y="74269"/>
                  </a:lnTo>
                  <a:lnTo>
                    <a:pt x="491223" y="70091"/>
                  </a:lnTo>
                  <a:lnTo>
                    <a:pt x="488518" y="65963"/>
                  </a:lnTo>
                  <a:lnTo>
                    <a:pt x="483920" y="65722"/>
                  </a:lnTo>
                  <a:lnTo>
                    <a:pt x="95669" y="65722"/>
                  </a:lnTo>
                  <a:lnTo>
                    <a:pt x="25450" y="7315"/>
                  </a:lnTo>
                  <a:lnTo>
                    <a:pt x="19100" y="2285"/>
                  </a:lnTo>
                  <a:lnTo>
                    <a:pt x="9969" y="0"/>
                  </a:lnTo>
                  <a:close/>
                </a:path>
                <a:path w="494664" h="383539">
                  <a:moveTo>
                    <a:pt x="416904" y="367550"/>
                  </a:moveTo>
                  <a:lnTo>
                    <a:pt x="364680" y="367550"/>
                  </a:lnTo>
                  <a:lnTo>
                    <a:pt x="369377" y="373609"/>
                  </a:lnTo>
                  <a:lnTo>
                    <a:pt x="375556" y="378531"/>
                  </a:lnTo>
                  <a:lnTo>
                    <a:pt x="382923" y="381836"/>
                  </a:lnTo>
                  <a:lnTo>
                    <a:pt x="391185" y="383044"/>
                  </a:lnTo>
                  <a:lnTo>
                    <a:pt x="402976" y="380614"/>
                  </a:lnTo>
                  <a:lnTo>
                    <a:pt x="412608" y="374007"/>
                  </a:lnTo>
                  <a:lnTo>
                    <a:pt x="416904" y="367550"/>
                  </a:lnTo>
                  <a:close/>
                </a:path>
                <a:path w="494664" h="383539">
                  <a:moveTo>
                    <a:pt x="391185" y="321906"/>
                  </a:moveTo>
                  <a:lnTo>
                    <a:pt x="379877" y="323918"/>
                  </a:lnTo>
                  <a:lnTo>
                    <a:pt x="370533" y="329638"/>
                  </a:lnTo>
                  <a:lnTo>
                    <a:pt x="363987" y="338591"/>
                  </a:lnTo>
                  <a:lnTo>
                    <a:pt x="361073" y="350304"/>
                  </a:lnTo>
                  <a:lnTo>
                    <a:pt x="421076" y="350304"/>
                  </a:lnTo>
                  <a:lnTo>
                    <a:pt x="419104" y="340493"/>
                  </a:lnTo>
                  <a:lnTo>
                    <a:pt x="412608" y="330817"/>
                  </a:lnTo>
                  <a:lnTo>
                    <a:pt x="402976" y="324297"/>
                  </a:lnTo>
                  <a:lnTo>
                    <a:pt x="391185" y="321906"/>
                  </a:lnTo>
                  <a:close/>
                </a:path>
                <a:path w="494664" h="383539">
                  <a:moveTo>
                    <a:pt x="200152" y="220954"/>
                  </a:moveTo>
                  <a:lnTo>
                    <a:pt x="185369" y="220954"/>
                  </a:lnTo>
                  <a:lnTo>
                    <a:pt x="188201" y="238201"/>
                  </a:lnTo>
                  <a:lnTo>
                    <a:pt x="202996" y="238201"/>
                  </a:lnTo>
                  <a:lnTo>
                    <a:pt x="200152" y="220954"/>
                  </a:lnTo>
                  <a:close/>
                </a:path>
                <a:path w="494664" h="383539">
                  <a:moveTo>
                    <a:pt x="265582" y="220954"/>
                  </a:moveTo>
                  <a:lnTo>
                    <a:pt x="250913" y="220954"/>
                  </a:lnTo>
                  <a:lnTo>
                    <a:pt x="252882" y="238201"/>
                  </a:lnTo>
                  <a:lnTo>
                    <a:pt x="267576" y="238201"/>
                  </a:lnTo>
                  <a:lnTo>
                    <a:pt x="265582" y="220954"/>
                  </a:lnTo>
                  <a:close/>
                </a:path>
                <a:path w="494664" h="383539">
                  <a:moveTo>
                    <a:pt x="324573" y="220954"/>
                  </a:moveTo>
                  <a:lnTo>
                    <a:pt x="309930" y="220954"/>
                  </a:lnTo>
                  <a:lnTo>
                    <a:pt x="308267" y="238201"/>
                  </a:lnTo>
                  <a:lnTo>
                    <a:pt x="322910" y="238201"/>
                  </a:lnTo>
                  <a:lnTo>
                    <a:pt x="324573" y="220954"/>
                  </a:lnTo>
                  <a:close/>
                </a:path>
                <a:path w="494664" h="383539">
                  <a:moveTo>
                    <a:pt x="379006" y="220954"/>
                  </a:moveTo>
                  <a:lnTo>
                    <a:pt x="363410" y="220954"/>
                  </a:lnTo>
                  <a:lnTo>
                    <a:pt x="357085" y="238201"/>
                  </a:lnTo>
                  <a:lnTo>
                    <a:pt x="372694" y="238201"/>
                  </a:lnTo>
                  <a:lnTo>
                    <a:pt x="379006" y="220954"/>
                  </a:lnTo>
                  <a:close/>
                </a:path>
                <a:path w="494664" h="383539">
                  <a:moveTo>
                    <a:pt x="432410" y="220954"/>
                  </a:moveTo>
                  <a:lnTo>
                    <a:pt x="399249" y="220954"/>
                  </a:lnTo>
                  <a:lnTo>
                    <a:pt x="392087" y="238201"/>
                  </a:lnTo>
                  <a:lnTo>
                    <a:pt x="424879" y="238201"/>
                  </a:lnTo>
                  <a:lnTo>
                    <a:pt x="432410" y="220954"/>
                  </a:lnTo>
                  <a:close/>
                </a:path>
                <a:path w="494664" h="383539">
                  <a:moveTo>
                    <a:pt x="194487" y="186461"/>
                  </a:moveTo>
                  <a:lnTo>
                    <a:pt x="179679" y="186461"/>
                  </a:lnTo>
                  <a:lnTo>
                    <a:pt x="182524" y="203707"/>
                  </a:lnTo>
                  <a:lnTo>
                    <a:pt x="197319" y="203707"/>
                  </a:lnTo>
                  <a:lnTo>
                    <a:pt x="194487" y="186461"/>
                  </a:lnTo>
                  <a:close/>
                </a:path>
                <a:path w="494664" h="383539">
                  <a:moveTo>
                    <a:pt x="261620" y="186461"/>
                  </a:moveTo>
                  <a:lnTo>
                    <a:pt x="246951" y="186461"/>
                  </a:lnTo>
                  <a:lnTo>
                    <a:pt x="248920" y="203707"/>
                  </a:lnTo>
                  <a:lnTo>
                    <a:pt x="263601" y="203707"/>
                  </a:lnTo>
                  <a:lnTo>
                    <a:pt x="261620" y="186461"/>
                  </a:lnTo>
                  <a:close/>
                </a:path>
                <a:path w="494664" h="383539">
                  <a:moveTo>
                    <a:pt x="327914" y="186461"/>
                  </a:moveTo>
                  <a:lnTo>
                    <a:pt x="313270" y="186461"/>
                  </a:lnTo>
                  <a:lnTo>
                    <a:pt x="311607" y="203707"/>
                  </a:lnTo>
                  <a:lnTo>
                    <a:pt x="326250" y="203707"/>
                  </a:lnTo>
                  <a:lnTo>
                    <a:pt x="327914" y="186461"/>
                  </a:lnTo>
                  <a:close/>
                </a:path>
                <a:path w="494664" h="383539">
                  <a:moveTo>
                    <a:pt x="391655" y="186461"/>
                  </a:moveTo>
                  <a:lnTo>
                    <a:pt x="376059" y="186461"/>
                  </a:lnTo>
                  <a:lnTo>
                    <a:pt x="369735" y="203707"/>
                  </a:lnTo>
                  <a:lnTo>
                    <a:pt x="385343" y="203707"/>
                  </a:lnTo>
                  <a:lnTo>
                    <a:pt x="391655" y="186461"/>
                  </a:lnTo>
                  <a:close/>
                </a:path>
                <a:path w="494664" h="383539">
                  <a:moveTo>
                    <a:pt x="447473" y="186461"/>
                  </a:moveTo>
                  <a:lnTo>
                    <a:pt x="413588" y="186461"/>
                  </a:lnTo>
                  <a:lnTo>
                    <a:pt x="406425" y="203707"/>
                  </a:lnTo>
                  <a:lnTo>
                    <a:pt x="439942" y="203707"/>
                  </a:lnTo>
                  <a:lnTo>
                    <a:pt x="447473" y="186461"/>
                  </a:lnTo>
                  <a:close/>
                </a:path>
                <a:path w="494664" h="383539">
                  <a:moveTo>
                    <a:pt x="185966" y="134721"/>
                  </a:moveTo>
                  <a:lnTo>
                    <a:pt x="171157" y="134721"/>
                  </a:lnTo>
                  <a:lnTo>
                    <a:pt x="176834" y="169214"/>
                  </a:lnTo>
                  <a:lnTo>
                    <a:pt x="191643" y="169214"/>
                  </a:lnTo>
                  <a:lnTo>
                    <a:pt x="185966" y="134721"/>
                  </a:lnTo>
                  <a:close/>
                </a:path>
                <a:path w="494664" h="383539">
                  <a:moveTo>
                    <a:pt x="255676" y="134721"/>
                  </a:moveTo>
                  <a:lnTo>
                    <a:pt x="241007" y="134721"/>
                  </a:lnTo>
                  <a:lnTo>
                    <a:pt x="244970" y="169214"/>
                  </a:lnTo>
                  <a:lnTo>
                    <a:pt x="259651" y="169214"/>
                  </a:lnTo>
                  <a:lnTo>
                    <a:pt x="255676" y="134721"/>
                  </a:lnTo>
                  <a:close/>
                </a:path>
                <a:path w="494664" h="383539">
                  <a:moveTo>
                    <a:pt x="332917" y="134721"/>
                  </a:moveTo>
                  <a:lnTo>
                    <a:pt x="318287" y="134721"/>
                  </a:lnTo>
                  <a:lnTo>
                    <a:pt x="314947" y="169214"/>
                  </a:lnTo>
                  <a:lnTo>
                    <a:pt x="329590" y="169214"/>
                  </a:lnTo>
                  <a:lnTo>
                    <a:pt x="332917" y="134721"/>
                  </a:lnTo>
                  <a:close/>
                </a:path>
                <a:path w="494664" h="383539">
                  <a:moveTo>
                    <a:pt x="410616" y="134721"/>
                  </a:moveTo>
                  <a:lnTo>
                    <a:pt x="395020" y="134721"/>
                  </a:lnTo>
                  <a:lnTo>
                    <a:pt x="382371" y="169214"/>
                  </a:lnTo>
                  <a:lnTo>
                    <a:pt x="397967" y="169214"/>
                  </a:lnTo>
                  <a:lnTo>
                    <a:pt x="410616" y="134721"/>
                  </a:lnTo>
                  <a:close/>
                </a:path>
                <a:path w="494664" h="383539">
                  <a:moveTo>
                    <a:pt x="470068" y="134721"/>
                  </a:moveTo>
                  <a:lnTo>
                    <a:pt x="435089" y="134721"/>
                  </a:lnTo>
                  <a:lnTo>
                    <a:pt x="420763" y="169214"/>
                  </a:lnTo>
                  <a:lnTo>
                    <a:pt x="455005" y="169214"/>
                  </a:lnTo>
                  <a:lnTo>
                    <a:pt x="470068" y="134721"/>
                  </a:lnTo>
                  <a:close/>
                </a:path>
                <a:path w="494664" h="383539">
                  <a:moveTo>
                    <a:pt x="177444" y="82981"/>
                  </a:moveTo>
                  <a:lnTo>
                    <a:pt x="162636" y="82981"/>
                  </a:lnTo>
                  <a:lnTo>
                    <a:pt x="168313" y="117474"/>
                  </a:lnTo>
                  <a:lnTo>
                    <a:pt x="183121" y="117474"/>
                  </a:lnTo>
                  <a:lnTo>
                    <a:pt x="177444" y="82981"/>
                  </a:lnTo>
                  <a:close/>
                </a:path>
                <a:path w="494664" h="383539">
                  <a:moveTo>
                    <a:pt x="249745" y="82981"/>
                  </a:moveTo>
                  <a:lnTo>
                    <a:pt x="235077" y="82981"/>
                  </a:lnTo>
                  <a:lnTo>
                    <a:pt x="239026" y="117474"/>
                  </a:lnTo>
                  <a:lnTo>
                    <a:pt x="253695" y="117474"/>
                  </a:lnTo>
                  <a:lnTo>
                    <a:pt x="249745" y="82981"/>
                  </a:lnTo>
                  <a:close/>
                </a:path>
                <a:path w="494664" h="383539">
                  <a:moveTo>
                    <a:pt x="337934" y="82981"/>
                  </a:moveTo>
                  <a:lnTo>
                    <a:pt x="323303" y="82981"/>
                  </a:lnTo>
                  <a:lnTo>
                    <a:pt x="319963" y="117474"/>
                  </a:lnTo>
                  <a:lnTo>
                    <a:pt x="334594" y="117474"/>
                  </a:lnTo>
                  <a:lnTo>
                    <a:pt x="337934" y="82981"/>
                  </a:lnTo>
                  <a:close/>
                </a:path>
                <a:path w="494664" h="383539">
                  <a:moveTo>
                    <a:pt x="429590" y="82981"/>
                  </a:moveTo>
                  <a:lnTo>
                    <a:pt x="413981" y="82981"/>
                  </a:lnTo>
                  <a:lnTo>
                    <a:pt x="401345" y="117474"/>
                  </a:lnTo>
                  <a:lnTo>
                    <a:pt x="416941" y="117474"/>
                  </a:lnTo>
                  <a:lnTo>
                    <a:pt x="429590" y="82981"/>
                  </a:lnTo>
                  <a:close/>
                </a:path>
                <a:path w="494664" h="383539">
                  <a:moveTo>
                    <a:pt x="492665" y="82981"/>
                  </a:moveTo>
                  <a:lnTo>
                    <a:pt x="456603" y="82981"/>
                  </a:lnTo>
                  <a:lnTo>
                    <a:pt x="442264" y="117474"/>
                  </a:lnTo>
                  <a:lnTo>
                    <a:pt x="477599" y="117474"/>
                  </a:lnTo>
                  <a:lnTo>
                    <a:pt x="492665" y="82981"/>
                  </a:lnTo>
                  <a:close/>
                </a:path>
                <a:path w="494664" h="383539">
                  <a:moveTo>
                    <a:pt x="168414" y="65087"/>
                  </a:moveTo>
                  <a:lnTo>
                    <a:pt x="167119" y="65303"/>
                  </a:lnTo>
                  <a:lnTo>
                    <a:pt x="166039" y="65722"/>
                  </a:lnTo>
                  <a:lnTo>
                    <a:pt x="169633" y="65722"/>
                  </a:lnTo>
                  <a:lnTo>
                    <a:pt x="168414" y="65087"/>
                  </a:lnTo>
                  <a:close/>
                </a:path>
                <a:path w="494664" h="383539">
                  <a:moveTo>
                    <a:pt x="241566" y="65074"/>
                  </a:moveTo>
                  <a:lnTo>
                    <a:pt x="240372" y="65265"/>
                  </a:lnTo>
                  <a:lnTo>
                    <a:pt x="238963" y="65722"/>
                  </a:lnTo>
                  <a:lnTo>
                    <a:pt x="242709" y="65722"/>
                  </a:lnTo>
                  <a:lnTo>
                    <a:pt x="241566" y="6507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4" name="object 84"/>
            <p:cNvSpPr/>
            <p:nvPr/>
          </p:nvSpPr>
          <p:spPr>
            <a:xfrm>
              <a:off x="4354115" y="3515004"/>
              <a:ext cx="235470" cy="16178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5" name="object 85"/>
            <p:cNvSpPr/>
            <p:nvPr/>
          </p:nvSpPr>
          <p:spPr>
            <a:xfrm>
              <a:off x="1688391" y="5704494"/>
              <a:ext cx="370840" cy="207010"/>
            </a:xfrm>
            <a:custGeom>
              <a:avLst/>
              <a:gdLst/>
              <a:ahLst/>
              <a:cxnLst/>
              <a:rect l="l" t="t" r="r" b="b"/>
              <a:pathLst>
                <a:path w="370839" h="207010">
                  <a:moveTo>
                    <a:pt x="363054" y="0"/>
                  </a:moveTo>
                  <a:lnTo>
                    <a:pt x="7759" y="0"/>
                  </a:lnTo>
                  <a:lnTo>
                    <a:pt x="0" y="7772"/>
                  </a:lnTo>
                  <a:lnTo>
                    <a:pt x="0" y="199212"/>
                  </a:lnTo>
                  <a:lnTo>
                    <a:pt x="7759" y="206971"/>
                  </a:lnTo>
                  <a:lnTo>
                    <a:pt x="363054" y="206971"/>
                  </a:lnTo>
                  <a:lnTo>
                    <a:pt x="370814" y="199212"/>
                  </a:lnTo>
                  <a:lnTo>
                    <a:pt x="370814" y="7772"/>
                  </a:lnTo>
                  <a:close/>
                </a:path>
              </a:pathLst>
            </a:custGeom>
            <a:solidFill>
              <a:srgbClr val="2B4256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88391" y="5704504"/>
              <a:ext cx="326390" cy="173990"/>
            </a:xfrm>
            <a:custGeom>
              <a:avLst/>
              <a:gdLst/>
              <a:ahLst/>
              <a:cxnLst/>
              <a:rect l="l" t="t" r="r" b="b"/>
              <a:pathLst>
                <a:path w="326389" h="173989">
                  <a:moveTo>
                    <a:pt x="326186" y="0"/>
                  </a:moveTo>
                  <a:lnTo>
                    <a:pt x="7759" y="0"/>
                  </a:lnTo>
                  <a:lnTo>
                    <a:pt x="0" y="7759"/>
                  </a:lnTo>
                  <a:lnTo>
                    <a:pt x="0" y="173354"/>
                  </a:lnTo>
                  <a:lnTo>
                    <a:pt x="7543" y="173545"/>
                  </a:lnTo>
                  <a:lnTo>
                    <a:pt x="56833" y="170370"/>
                  </a:lnTo>
                  <a:lnTo>
                    <a:pt x="104207" y="161109"/>
                  </a:lnTo>
                  <a:lnTo>
                    <a:pt x="149272" y="146160"/>
                  </a:lnTo>
                  <a:lnTo>
                    <a:pt x="191635" y="125920"/>
                  </a:lnTo>
                  <a:lnTo>
                    <a:pt x="230901" y="100787"/>
                  </a:lnTo>
                  <a:lnTo>
                    <a:pt x="266677" y="71157"/>
                  </a:lnTo>
                  <a:lnTo>
                    <a:pt x="298570" y="37429"/>
                  </a:lnTo>
                  <a:lnTo>
                    <a:pt x="326186" y="0"/>
                  </a:lnTo>
                  <a:close/>
                </a:path>
              </a:pathLst>
            </a:custGeom>
            <a:solidFill>
              <a:srgbClr val="3A5970"/>
            </a:solidFill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87" name="object 87"/>
            <p:cNvSpPr/>
            <p:nvPr/>
          </p:nvSpPr>
          <p:spPr>
            <a:xfrm>
              <a:off x="1886729" y="2210704"/>
              <a:ext cx="2155137" cy="326012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6760261" y="7968395"/>
            <a:ext cx="571233" cy="260643"/>
          </a:xfrm>
          <a:prstGeom prst="rect">
            <a:avLst/>
          </a:prstGeom>
        </p:spPr>
        <p:txBody>
          <a:bodyPr vert="horz" wrap="square" lIns="0" tIns="2661" rIns="0" bIns="0" rtlCol="0">
            <a:spAutoFit/>
          </a:bodyPr>
          <a:lstStyle/>
          <a:p>
            <a:pPr marL="36367" marR="30159">
              <a:spcBef>
                <a:spcPts val="21"/>
              </a:spcBef>
            </a:pPr>
            <a:r>
              <a:rPr sz="1118" dirty="0">
                <a:solidFill>
                  <a:srgbClr val="E5E8E8"/>
                </a:solidFill>
                <a:latin typeface="Calibri"/>
                <a:cs typeface="Calibri"/>
              </a:rPr>
              <a:t>VISA</a:t>
            </a:r>
            <a:endParaRPr sz="1118">
              <a:latin typeface="Calibri"/>
              <a:cs typeface="Calibri"/>
            </a:endParaRPr>
          </a:p>
          <a:p>
            <a:pPr marL="158777">
              <a:spcBef>
                <a:spcPts val="14"/>
              </a:spcBef>
            </a:pPr>
            <a:r>
              <a:rPr sz="279" spc="-7" dirty="0">
                <a:solidFill>
                  <a:srgbClr val="E5E8E8"/>
                </a:solidFill>
                <a:latin typeface="Calibri"/>
                <a:cs typeface="Calibri"/>
              </a:rPr>
              <a:t>Lorem </a:t>
            </a:r>
            <a:r>
              <a:rPr sz="279" dirty="0">
                <a:solidFill>
                  <a:srgbClr val="E5E8E8"/>
                </a:solidFill>
                <a:latin typeface="Calibri"/>
                <a:cs typeface="Calibri"/>
              </a:rPr>
              <a:t>ipsum </a:t>
            </a:r>
            <a:r>
              <a:rPr sz="279" spc="-7" dirty="0">
                <a:solidFill>
                  <a:srgbClr val="E5E8E8"/>
                </a:solidFill>
                <a:latin typeface="Calibri"/>
                <a:cs typeface="Calibri"/>
              </a:rPr>
              <a:t>dolor sit</a:t>
            </a:r>
            <a:r>
              <a:rPr sz="279" spc="-49" dirty="0">
                <a:solidFill>
                  <a:srgbClr val="E5E8E8"/>
                </a:solidFill>
                <a:latin typeface="Calibri"/>
                <a:cs typeface="Calibri"/>
              </a:rPr>
              <a:t> </a:t>
            </a:r>
            <a:r>
              <a:rPr sz="279" spc="-7" dirty="0">
                <a:solidFill>
                  <a:srgbClr val="E5E8E8"/>
                </a:solidFill>
                <a:latin typeface="Calibri"/>
                <a:cs typeface="Calibri"/>
              </a:rPr>
              <a:t>amet  5656 343 787</a:t>
            </a:r>
            <a:r>
              <a:rPr sz="279" spc="-21" dirty="0">
                <a:solidFill>
                  <a:srgbClr val="E5E8E8"/>
                </a:solidFill>
                <a:latin typeface="Calibri"/>
                <a:cs typeface="Calibri"/>
              </a:rPr>
              <a:t> </a:t>
            </a:r>
            <a:r>
              <a:rPr sz="279" spc="-7" dirty="0">
                <a:solidFill>
                  <a:srgbClr val="E5E8E8"/>
                </a:solidFill>
                <a:latin typeface="Calibri"/>
                <a:cs typeface="Calibri"/>
              </a:rPr>
              <a:t>888</a:t>
            </a:r>
            <a:endParaRPr sz="279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4401811" y="10921754"/>
            <a:ext cx="11305801" cy="384074"/>
            <a:chOff x="0" y="7818773"/>
            <a:chExt cx="8093709" cy="274955"/>
          </a:xfrm>
        </p:grpSpPr>
        <p:sp>
          <p:nvSpPr>
            <p:cNvPr id="90" name="object 90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  <p:sp>
          <p:nvSpPr>
            <p:cNvPr id="91" name="object 91"/>
            <p:cNvSpPr/>
            <p:nvPr/>
          </p:nvSpPr>
          <p:spPr>
            <a:xfrm>
              <a:off x="0" y="7826710"/>
              <a:ext cx="8093709" cy="266700"/>
            </a:xfrm>
            <a:custGeom>
              <a:avLst/>
              <a:gdLst/>
              <a:ahLst/>
              <a:cxnLst/>
              <a:rect l="l" t="t" r="r" b="b"/>
              <a:pathLst>
                <a:path w="8093709" h="266700">
                  <a:moveTo>
                    <a:pt x="190500" y="0"/>
                  </a:moveTo>
                  <a:lnTo>
                    <a:pt x="0" y="0"/>
                  </a:lnTo>
                </a:path>
                <a:path w="8093709" h="266700">
                  <a:moveTo>
                    <a:pt x="7902905" y="0"/>
                  </a:moveTo>
                  <a:lnTo>
                    <a:pt x="8093405" y="0"/>
                  </a:lnTo>
                </a:path>
                <a:path w="8093709" h="266700">
                  <a:moveTo>
                    <a:pt x="266700" y="76200"/>
                  </a:moveTo>
                  <a:lnTo>
                    <a:pt x="266700" y="266700"/>
                  </a:lnTo>
                </a:path>
                <a:path w="8093709" h="266700">
                  <a:moveTo>
                    <a:pt x="7826705" y="76200"/>
                  </a:moveTo>
                  <a:lnTo>
                    <a:pt x="7826705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514"/>
            </a:p>
          </p:txBody>
        </p:sp>
      </p:grpSp>
      <p:sp>
        <p:nvSpPr>
          <p:cNvPr id="92" name="object 92"/>
          <p:cNvSpPr/>
          <p:nvPr/>
        </p:nvSpPr>
        <p:spPr>
          <a:xfrm>
            <a:off x="4401810" y="372550"/>
            <a:ext cx="266102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  <p:sp>
        <p:nvSpPr>
          <p:cNvPr id="93" name="object 93"/>
          <p:cNvSpPr/>
          <p:nvPr/>
        </p:nvSpPr>
        <p:spPr>
          <a:xfrm>
            <a:off x="4774353" y="7"/>
            <a:ext cx="0" cy="266102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514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88292D8A-F438-461D-A56A-1604D0219D8F}"/>
              </a:ext>
            </a:extLst>
          </p:cNvPr>
          <p:cNvSpPr txBox="1"/>
          <p:nvPr/>
        </p:nvSpPr>
        <p:spPr>
          <a:xfrm>
            <a:off x="1212850" y="971274"/>
            <a:ext cx="17754599" cy="628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2. Üniversite-Sanayi İşbirliği </a:t>
            </a:r>
          </a:p>
          <a:p>
            <a:pPr algn="just"/>
            <a:endParaRPr lang="tr-TR" sz="2235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Üniversite-Sanayi İşbirliği Birimi’nin temel amacı, üniversitedeki bilimsel potansiyelin, sanayiye aktarılarak ekonomik değere dönüşmesine katkıda bulunmak ve bölgedeki firmaları Ar-ge, </a:t>
            </a:r>
            <a:r>
              <a:rPr lang="tr-TR" sz="2235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inovasyon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 çalışmalarına yönlendirerek, üniversitedeki akademisyen ile sanayici arasında karşılıklı güvene dayalı, sürdürülebilir işbirliğini sağlamaktır.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Bu doğrultuda;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Akademiye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 ve sanayiye proje danışmanlığı hizmetlerinin sunulması (proje yazma, yürütmek, raporlama),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Sanayi 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kuruluşlarının Ar-Ge temelli çalışmalarını ulusal ve uluslararası hibe ve destek programlarından yararlanacak şekilde  projelerin geliştirilmesi,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Akademisyenlerin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 bilimsel çalışmalarının ihtiyaç duyulan sektörlerin hizmetine sunulması, uygulanması, ticarileştirilmesi,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Sanayiden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 gelen ihtiyaç taleplerini, üniversitede konunun uzmanlığına sahip doğru akademisyene yönlendirilmesi ve danışmanlık hizmeti alınmasının sağlanması,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Üniversite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-sanayi buluşma platformlarının </a:t>
            </a:r>
            <a:r>
              <a:rPr lang="tr-TR" sz="2235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inşaa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 edilmesi,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Sanayicilerin 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sorunlarını tespit edebilmek için yapılan düzenli sanayici ziyaretlerinde elde edilen bilgiler doğrultusunda sanayi ihtiyaç analizi oluşturmak,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b="1" dirty="0">
                <a:solidFill>
                  <a:srgbClr val="333333"/>
                </a:solidFill>
                <a:latin typeface="trebuchet ms" panose="020B0603020202020204" pitchFamily="34" charset="0"/>
              </a:rPr>
              <a:t>* İşbirliği</a:t>
            </a:r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 aşamasındaki projelerde sözleşme yönetimi, hukuki danışmanlık, mali konuların takibi gibi konularda hizmet verilmesi,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dirty="0">
                <a:solidFill>
                  <a:srgbClr val="333333"/>
                </a:solidFill>
                <a:latin typeface="trebuchet ms" panose="020B0603020202020204" pitchFamily="34" charset="0"/>
              </a:rPr>
              <a:t>faaliyetleri yürütülmektedir.</a:t>
            </a:r>
            <a:endParaRPr lang="tr-TR" sz="2235" dirty="0">
              <a:solidFill>
                <a:srgbClr val="333333"/>
              </a:solidFill>
              <a:latin typeface="DIN"/>
            </a:endParaRPr>
          </a:p>
          <a:p>
            <a:pPr algn="just"/>
            <a:r>
              <a:rPr lang="tr-TR" sz="2235" dirty="0">
                <a:solidFill>
                  <a:srgbClr val="333333"/>
                </a:solidFill>
                <a:latin typeface="DI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603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0CB2445-6D92-4995-8342-3961E9507A59}"/>
              </a:ext>
            </a:extLst>
          </p:cNvPr>
          <p:cNvSpPr txBox="1"/>
          <p:nvPr/>
        </p:nvSpPr>
        <p:spPr>
          <a:xfrm>
            <a:off x="1289050" y="971273"/>
            <a:ext cx="17373599" cy="821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514" dirty="0">
                <a:latin typeface="DIN"/>
              </a:rPr>
              <a:t>3. Patent ve Lisanslama</a:t>
            </a:r>
          </a:p>
          <a:p>
            <a:pPr algn="just"/>
            <a:endParaRPr lang="tr-TR" sz="2514" dirty="0">
              <a:latin typeface="DIN"/>
            </a:endParaRPr>
          </a:p>
          <a:p>
            <a:pPr algn="just"/>
            <a:r>
              <a:rPr lang="tr-TR" sz="2514" dirty="0">
                <a:latin typeface="DIN"/>
              </a:rPr>
              <a:t>Fikri Hakları Birimi’nin temel amacı; başta Yıldız Teknik Üniversitesi araştırmacıları, akademisyenleri ve öğrencilerine olmak üzere; tüm işletmeler, araştırmalar ve öğrenciler için fikri mülkiyet haklarının korunmasında bütün süreçlerde yer almak, bu hususta farkındalık oluşturma çabalarına imza atmak, lisanslama ve ticarileştirilme hizmetlerini gerçekleştirmektir.</a:t>
            </a:r>
          </a:p>
          <a:p>
            <a:pPr algn="just"/>
            <a:r>
              <a:rPr lang="tr-TR" sz="2514" b="1" dirty="0">
                <a:latin typeface="DIN"/>
              </a:rPr>
              <a:t>Bu doğrultuda;</a:t>
            </a:r>
            <a:endParaRPr lang="tr-TR" sz="2514" dirty="0">
              <a:latin typeface="DIN"/>
            </a:endParaRPr>
          </a:p>
          <a:p>
            <a:pPr algn="just"/>
            <a:r>
              <a:rPr lang="tr-TR" sz="2514" b="1" dirty="0">
                <a:latin typeface="DIN"/>
              </a:rPr>
              <a:t>* Akademisyen</a:t>
            </a:r>
            <a:r>
              <a:rPr lang="tr-TR" sz="2514" dirty="0">
                <a:latin typeface="DIN"/>
              </a:rPr>
              <a:t>, sanayici ve öğrenciler arasında fikri mülküyet hakları konusunda </a:t>
            </a:r>
            <a:r>
              <a:rPr lang="tr-TR" sz="2514" dirty="0" smtClean="0">
                <a:latin typeface="DIN"/>
              </a:rPr>
              <a:t>farkındalık </a:t>
            </a:r>
            <a:r>
              <a:rPr lang="tr-TR" sz="2514" dirty="0">
                <a:latin typeface="DIN"/>
              </a:rPr>
              <a:t>oluşturma, eğitim ve seminerler düzenleme,</a:t>
            </a:r>
          </a:p>
          <a:p>
            <a:pPr algn="just"/>
            <a:r>
              <a:rPr lang="tr-TR" sz="2514" b="1" dirty="0">
                <a:latin typeface="DIN"/>
              </a:rPr>
              <a:t>* Buluşun</a:t>
            </a:r>
            <a:r>
              <a:rPr lang="tr-TR" sz="2514" dirty="0">
                <a:latin typeface="DIN"/>
              </a:rPr>
              <a:t> tescil edilebilirlik ve tescil kapsamını belirleme,</a:t>
            </a:r>
          </a:p>
          <a:p>
            <a:pPr algn="just"/>
            <a:r>
              <a:rPr lang="tr-TR" sz="2514" b="1" dirty="0">
                <a:latin typeface="DIN"/>
              </a:rPr>
              <a:t>* Patent</a:t>
            </a:r>
            <a:r>
              <a:rPr lang="tr-TR" sz="2514" dirty="0">
                <a:latin typeface="DIN"/>
              </a:rPr>
              <a:t> ön araştırması yapma,</a:t>
            </a:r>
          </a:p>
          <a:p>
            <a:pPr algn="just"/>
            <a:r>
              <a:rPr lang="tr-TR" sz="2514" b="1" dirty="0">
                <a:latin typeface="DIN"/>
              </a:rPr>
              <a:t>* Patent</a:t>
            </a:r>
            <a:r>
              <a:rPr lang="tr-TR" sz="2514" dirty="0">
                <a:latin typeface="DIN"/>
              </a:rPr>
              <a:t> </a:t>
            </a:r>
            <a:r>
              <a:rPr lang="tr-TR" sz="2514" dirty="0" err="1">
                <a:latin typeface="DIN"/>
              </a:rPr>
              <a:t>ticarileştirebilirliğini</a:t>
            </a:r>
            <a:r>
              <a:rPr lang="tr-TR" sz="2514" dirty="0">
                <a:latin typeface="DIN"/>
              </a:rPr>
              <a:t> değerlendirme,</a:t>
            </a:r>
          </a:p>
          <a:p>
            <a:pPr algn="just"/>
            <a:r>
              <a:rPr lang="tr-TR" sz="2514" b="1" dirty="0">
                <a:latin typeface="DIN"/>
              </a:rPr>
              <a:t>* Ulusal</a:t>
            </a:r>
            <a:r>
              <a:rPr lang="tr-TR" sz="2514" dirty="0">
                <a:latin typeface="DIN"/>
              </a:rPr>
              <a:t> ve uluslararası patent yazım ve başvuru süreçlerini gerçekleştirme,</a:t>
            </a:r>
          </a:p>
          <a:p>
            <a:pPr algn="just"/>
            <a:r>
              <a:rPr lang="tr-TR" sz="2514" b="1" dirty="0">
                <a:latin typeface="DIN"/>
              </a:rPr>
              <a:t>* Tescil</a:t>
            </a:r>
            <a:r>
              <a:rPr lang="tr-TR" sz="2514" dirty="0">
                <a:latin typeface="DIN"/>
              </a:rPr>
              <a:t> sürecinde; TPE-Buluş Sahibi ile koordinasyonu sağlamak,</a:t>
            </a:r>
          </a:p>
          <a:p>
            <a:pPr algn="just"/>
            <a:r>
              <a:rPr lang="tr-TR" sz="2514" b="1" dirty="0">
                <a:latin typeface="DIN"/>
              </a:rPr>
              <a:t>* Fikri </a:t>
            </a:r>
            <a:r>
              <a:rPr lang="tr-TR" sz="2514" dirty="0">
                <a:latin typeface="DIN"/>
              </a:rPr>
              <a:t>Mülkiyet Hakları sözleşmelerini yazma,</a:t>
            </a:r>
          </a:p>
          <a:p>
            <a:pPr algn="just"/>
            <a:r>
              <a:rPr lang="tr-TR" sz="2514" b="1" dirty="0">
                <a:latin typeface="DIN"/>
              </a:rPr>
              <a:t>* Lisanslama</a:t>
            </a:r>
            <a:r>
              <a:rPr lang="tr-TR" sz="2514" dirty="0">
                <a:latin typeface="DIN"/>
              </a:rPr>
              <a:t> ve ticarileşme süreçlerine destek olma,</a:t>
            </a:r>
          </a:p>
          <a:p>
            <a:pPr algn="just"/>
            <a:r>
              <a:rPr lang="tr-TR" sz="2514" b="1" dirty="0">
                <a:latin typeface="DIN"/>
              </a:rPr>
              <a:t>* Buluş </a:t>
            </a:r>
            <a:r>
              <a:rPr lang="tr-TR" sz="2514" dirty="0">
                <a:latin typeface="DIN"/>
              </a:rPr>
              <a:t>değeri taşıyan fikrin tanıtım faaliyetlerini yürütme</a:t>
            </a:r>
          </a:p>
          <a:p>
            <a:pPr algn="just"/>
            <a:r>
              <a:rPr lang="tr-TR" sz="2514" b="1" dirty="0">
                <a:latin typeface="DIN"/>
              </a:rPr>
              <a:t>* Üniversitede </a:t>
            </a:r>
            <a:r>
              <a:rPr lang="tr-TR" sz="2514" dirty="0">
                <a:latin typeface="DIN"/>
              </a:rPr>
              <a:t>FSMH konusunda yapılan tüm eski, güncel ve gelecek çalışmaların tek bir merkezde toplanarak takip edilmesi ve düzenli olarak güncellenmesi</a:t>
            </a:r>
          </a:p>
          <a:p>
            <a:pPr algn="just"/>
            <a:r>
              <a:rPr lang="tr-TR" sz="2514" dirty="0">
                <a:latin typeface="DIN"/>
              </a:rPr>
              <a:t>faaliyetleri yürütülmektedir.</a:t>
            </a:r>
          </a:p>
          <a:p>
            <a:pPr algn="just"/>
            <a:endParaRPr lang="tr-TR" sz="2514" dirty="0"/>
          </a:p>
        </p:txBody>
      </p:sp>
    </p:spTree>
    <p:extLst>
      <p:ext uri="{BB962C8B-B14F-4D97-AF65-F5344CB8AC3E}">
        <p14:creationId xmlns:p14="http://schemas.microsoft.com/office/powerpoint/2010/main" val="365029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93F4125-E1CB-412C-8761-5FDC2CFBFE3F}"/>
              </a:ext>
            </a:extLst>
          </p:cNvPr>
          <p:cNvSpPr txBox="1"/>
          <p:nvPr/>
        </p:nvSpPr>
        <p:spPr>
          <a:xfrm>
            <a:off x="4942885" y="971274"/>
            <a:ext cx="9792567" cy="125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514" dirty="0">
                <a:latin typeface="DIN"/>
              </a:rPr>
              <a:t>4. Girişimcilik  ve Kuluçka Merkezi</a:t>
            </a:r>
          </a:p>
          <a:p>
            <a:pPr algn="just"/>
            <a:endParaRPr lang="tr-TR" sz="2514" dirty="0">
              <a:latin typeface="DIN"/>
            </a:endParaRPr>
          </a:p>
          <a:p>
            <a:pPr algn="just"/>
            <a:endParaRPr lang="tr-TR" sz="2514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CD33526-9436-4604-AB44-7CC55F09E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87"/>
          <a:stretch/>
        </p:blipFill>
        <p:spPr>
          <a:xfrm>
            <a:off x="5155767" y="1800766"/>
            <a:ext cx="3731405" cy="350007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202092F-9FC7-4EC9-A683-7D7A6453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6" r="23913"/>
          <a:stretch/>
        </p:blipFill>
        <p:spPr>
          <a:xfrm>
            <a:off x="5180213" y="5654675"/>
            <a:ext cx="3706959" cy="361899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F83482F-CC97-4F4D-A487-476298B70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3" r="49480"/>
          <a:stretch/>
        </p:blipFill>
        <p:spPr>
          <a:xfrm>
            <a:off x="9413405" y="1845142"/>
            <a:ext cx="3811563" cy="327732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E5DBB70-AF0E-4718-9D53-5A1B60FA1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4"/>
          <a:stretch/>
        </p:blipFill>
        <p:spPr>
          <a:xfrm>
            <a:off x="9413404" y="5654675"/>
            <a:ext cx="3811562" cy="36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6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62F7B67-7EBE-4A53-8270-851F47EA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970" y="379196"/>
            <a:ext cx="10298161" cy="105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2448" y="430981"/>
            <a:ext cx="10720395" cy="6452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41087" y="364491"/>
            <a:ext cx="4874301" cy="1094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64907" y="7941862"/>
            <a:ext cx="732" cy="12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23281" y="6364518"/>
            <a:ext cx="4205395" cy="4944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67434" y="373706"/>
            <a:ext cx="2913733" cy="3865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08120" y="6280782"/>
            <a:ext cx="11258568" cy="5027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4397"/>
            <a:ext cx="13460113" cy="11284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62556" y="9419660"/>
            <a:ext cx="0" cy="1318260"/>
          </a:xfrm>
          <a:custGeom>
            <a:avLst/>
            <a:gdLst/>
            <a:ahLst/>
            <a:cxnLst/>
            <a:rect l="l" t="t" r="r" b="b"/>
            <a:pathLst>
              <a:path h="1318259">
                <a:moveTo>
                  <a:pt x="0" y="0"/>
                </a:moveTo>
                <a:lnTo>
                  <a:pt x="0" y="1317855"/>
                </a:lnTo>
              </a:path>
            </a:pathLst>
          </a:custGeom>
          <a:ln w="24627">
            <a:solidFill>
              <a:srgbClr val="B096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96028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66249" y="0"/>
                </a:moveTo>
                <a:lnTo>
                  <a:pt x="0" y="0"/>
                </a:lnTo>
                <a:lnTo>
                  <a:pt x="76196" y="382030"/>
                </a:lnTo>
                <a:lnTo>
                  <a:pt x="76196" y="702219"/>
                </a:lnTo>
                <a:lnTo>
                  <a:pt x="143534" y="702219"/>
                </a:lnTo>
                <a:lnTo>
                  <a:pt x="143534" y="382030"/>
                </a:lnTo>
                <a:lnTo>
                  <a:pt x="164407" y="276598"/>
                </a:lnTo>
                <a:lnTo>
                  <a:pt x="109305" y="276598"/>
                </a:lnTo>
                <a:lnTo>
                  <a:pt x="66249" y="0"/>
                </a:lnTo>
                <a:close/>
              </a:path>
              <a:path w="219709" h="702309">
                <a:moveTo>
                  <a:pt x="219166" y="0"/>
                </a:moveTo>
                <a:lnTo>
                  <a:pt x="153461" y="0"/>
                </a:lnTo>
                <a:lnTo>
                  <a:pt x="109305" y="276598"/>
                </a:lnTo>
                <a:lnTo>
                  <a:pt x="164407" y="276598"/>
                </a:lnTo>
                <a:lnTo>
                  <a:pt x="219166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15190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8789" y="10105530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4">
                <a:moveTo>
                  <a:pt x="0" y="0"/>
                </a:moveTo>
                <a:lnTo>
                  <a:pt x="175533" y="0"/>
                </a:lnTo>
              </a:path>
            </a:pathLst>
          </a:custGeom>
          <a:ln w="6604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61914" y="9436240"/>
            <a:ext cx="0" cy="636270"/>
          </a:xfrm>
          <a:custGeom>
            <a:avLst/>
            <a:gdLst/>
            <a:ahLst/>
            <a:cxnLst/>
            <a:rect l="l" t="t" r="r" b="b"/>
            <a:pathLst>
              <a:path h="636270">
                <a:moveTo>
                  <a:pt x="0" y="0"/>
                </a:moveTo>
                <a:lnTo>
                  <a:pt x="0" y="636270"/>
                </a:lnTo>
              </a:path>
            </a:pathLst>
          </a:custGeom>
          <a:ln w="6624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71787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155702" y="0"/>
                </a:moveTo>
                <a:lnTo>
                  <a:pt x="0" y="0"/>
                </a:lnTo>
                <a:lnTo>
                  <a:pt x="0" y="702219"/>
                </a:lnTo>
                <a:lnTo>
                  <a:pt x="152351" y="702219"/>
                </a:lnTo>
                <a:lnTo>
                  <a:pt x="181563" y="698184"/>
                </a:lnTo>
                <a:lnTo>
                  <a:pt x="202441" y="686075"/>
                </a:lnTo>
                <a:lnTo>
                  <a:pt x="214975" y="665890"/>
                </a:lnTo>
                <a:lnTo>
                  <a:pt x="219155" y="637624"/>
                </a:lnTo>
                <a:lnTo>
                  <a:pt x="219155" y="635970"/>
                </a:lnTo>
                <a:lnTo>
                  <a:pt x="66175" y="635970"/>
                </a:lnTo>
                <a:lnTo>
                  <a:pt x="66175" y="66249"/>
                </a:lnTo>
                <a:lnTo>
                  <a:pt x="219081" y="66249"/>
                </a:lnTo>
                <a:lnTo>
                  <a:pt x="215189" y="37574"/>
                </a:lnTo>
                <a:lnTo>
                  <a:pt x="203292" y="16701"/>
                </a:lnTo>
                <a:lnTo>
                  <a:pt x="183463" y="4175"/>
                </a:lnTo>
                <a:lnTo>
                  <a:pt x="155702" y="0"/>
                </a:lnTo>
                <a:close/>
              </a:path>
              <a:path w="219709" h="702309">
                <a:moveTo>
                  <a:pt x="219081" y="66249"/>
                </a:moveTo>
                <a:lnTo>
                  <a:pt x="153398" y="66249"/>
                </a:lnTo>
                <a:lnTo>
                  <a:pt x="153398" y="635970"/>
                </a:lnTo>
                <a:lnTo>
                  <a:pt x="219155" y="635970"/>
                </a:lnTo>
                <a:lnTo>
                  <a:pt x="219081" y="6624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90878" y="9436540"/>
            <a:ext cx="0" cy="702310"/>
          </a:xfrm>
          <a:custGeom>
            <a:avLst/>
            <a:gdLst/>
            <a:ahLst/>
            <a:cxnLst/>
            <a:rect l="l" t="t" r="r" b="b"/>
            <a:pathLst>
              <a:path h="702309">
                <a:moveTo>
                  <a:pt x="0" y="0"/>
                </a:moveTo>
                <a:lnTo>
                  <a:pt x="0" y="702219"/>
                </a:lnTo>
              </a:path>
            </a:pathLst>
          </a:custGeom>
          <a:ln w="66259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90309" y="9436540"/>
            <a:ext cx="219710" cy="702310"/>
          </a:xfrm>
          <a:custGeom>
            <a:avLst/>
            <a:gdLst/>
            <a:ahLst/>
            <a:cxnLst/>
            <a:rect l="l" t="t" r="r" b="b"/>
            <a:pathLst>
              <a:path w="219709" h="702309">
                <a:moveTo>
                  <a:pt x="219145" y="0"/>
                </a:moveTo>
                <a:lnTo>
                  <a:pt x="0" y="0"/>
                </a:lnTo>
                <a:lnTo>
                  <a:pt x="0" y="66249"/>
                </a:lnTo>
                <a:lnTo>
                  <a:pt x="139660" y="66249"/>
                </a:lnTo>
                <a:lnTo>
                  <a:pt x="0" y="702219"/>
                </a:lnTo>
                <a:lnTo>
                  <a:pt x="219145" y="702219"/>
                </a:lnTo>
                <a:lnTo>
                  <a:pt x="219145" y="635970"/>
                </a:lnTo>
                <a:lnTo>
                  <a:pt x="78929" y="635970"/>
                </a:lnTo>
                <a:lnTo>
                  <a:pt x="21914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95996" y="10219425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299" y="296818"/>
                </a:lnTo>
                <a:lnTo>
                  <a:pt x="84416" y="271688"/>
                </a:lnTo>
                <a:lnTo>
                  <a:pt x="90091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299" y="296818"/>
                </a:moveTo>
                <a:lnTo>
                  <a:pt x="47118" y="296818"/>
                </a:lnTo>
                <a:lnTo>
                  <a:pt x="109148" y="499419"/>
                </a:lnTo>
                <a:lnTo>
                  <a:pt x="155859" y="499419"/>
                </a:lnTo>
                <a:lnTo>
                  <a:pt x="92299" y="296818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48" y="0"/>
                </a:lnTo>
                <a:lnTo>
                  <a:pt x="47118" y="250107"/>
                </a:lnTo>
                <a:lnTo>
                  <a:pt x="90091" y="250107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95131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98" y="0"/>
                </a:moveTo>
                <a:lnTo>
                  <a:pt x="0" y="0"/>
                </a:lnTo>
                <a:lnTo>
                  <a:pt x="0" y="453483"/>
                </a:lnTo>
                <a:lnTo>
                  <a:pt x="2965" y="473580"/>
                </a:lnTo>
                <a:lnTo>
                  <a:pt x="11867" y="487931"/>
                </a:lnTo>
                <a:lnTo>
                  <a:pt x="26712" y="496540"/>
                </a:lnTo>
                <a:lnTo>
                  <a:pt x="47506" y="499408"/>
                </a:lnTo>
                <a:lnTo>
                  <a:pt x="108363" y="499408"/>
                </a:lnTo>
                <a:lnTo>
                  <a:pt x="129147" y="496540"/>
                </a:lnTo>
                <a:lnTo>
                  <a:pt x="143989" y="487931"/>
                </a:lnTo>
                <a:lnTo>
                  <a:pt x="152892" y="473580"/>
                </a:lnTo>
                <a:lnTo>
                  <a:pt x="155859" y="453483"/>
                </a:lnTo>
                <a:lnTo>
                  <a:pt x="155859" y="452310"/>
                </a:lnTo>
                <a:lnTo>
                  <a:pt x="47098" y="452310"/>
                </a:lnTo>
                <a:lnTo>
                  <a:pt x="47098" y="0"/>
                </a:lnTo>
                <a:close/>
              </a:path>
              <a:path w="156209" h="499745">
                <a:moveTo>
                  <a:pt x="155859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59" y="452310"/>
                </a:lnTo>
                <a:lnTo>
                  <a:pt x="155859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94277" y="10695234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4886" y="0"/>
                </a:lnTo>
              </a:path>
            </a:pathLst>
          </a:custGeom>
          <a:ln w="4699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417852" y="10219620"/>
            <a:ext cx="0" cy="452120"/>
          </a:xfrm>
          <a:custGeom>
            <a:avLst/>
            <a:gdLst/>
            <a:ahLst/>
            <a:cxnLst/>
            <a:rect l="l" t="t" r="r" b="b"/>
            <a:pathLst>
              <a:path h="452120">
                <a:moveTo>
                  <a:pt x="0" y="0"/>
                </a:moveTo>
                <a:lnTo>
                  <a:pt x="0" y="452120"/>
                </a:lnTo>
              </a:path>
            </a:pathLst>
          </a:custGeom>
          <a:ln w="47150">
            <a:solidFill>
              <a:srgbClr val="1231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62870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087" y="0"/>
                </a:moveTo>
                <a:lnTo>
                  <a:pt x="0" y="0"/>
                </a:lnTo>
                <a:lnTo>
                  <a:pt x="0" y="453483"/>
                </a:lnTo>
                <a:lnTo>
                  <a:pt x="2968" y="473580"/>
                </a:lnTo>
                <a:lnTo>
                  <a:pt x="11875" y="487931"/>
                </a:lnTo>
                <a:lnTo>
                  <a:pt x="26720" y="496540"/>
                </a:lnTo>
                <a:lnTo>
                  <a:pt x="47506" y="499408"/>
                </a:lnTo>
                <a:lnTo>
                  <a:pt x="108352" y="499408"/>
                </a:lnTo>
                <a:lnTo>
                  <a:pt x="129141" y="496540"/>
                </a:lnTo>
                <a:lnTo>
                  <a:pt x="143982" y="487931"/>
                </a:lnTo>
                <a:lnTo>
                  <a:pt x="152883" y="473580"/>
                </a:lnTo>
                <a:lnTo>
                  <a:pt x="155848" y="453483"/>
                </a:lnTo>
                <a:lnTo>
                  <a:pt x="155848" y="452310"/>
                </a:lnTo>
                <a:lnTo>
                  <a:pt x="47087" y="452310"/>
                </a:lnTo>
                <a:lnTo>
                  <a:pt x="47087" y="0"/>
                </a:lnTo>
                <a:close/>
              </a:path>
              <a:path w="156209" h="499745">
                <a:moveTo>
                  <a:pt x="155848" y="0"/>
                </a:moveTo>
                <a:lnTo>
                  <a:pt x="109127" y="0"/>
                </a:lnTo>
                <a:lnTo>
                  <a:pt x="109127" y="452310"/>
                </a:lnTo>
                <a:lnTo>
                  <a:pt x="155848" y="452310"/>
                </a:lnTo>
                <a:lnTo>
                  <a:pt x="155848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769040" y="10219424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29" y="0"/>
                </a:moveTo>
                <a:lnTo>
                  <a:pt x="44731" y="0"/>
                </a:lnTo>
                <a:lnTo>
                  <a:pt x="25152" y="2968"/>
                </a:lnTo>
                <a:lnTo>
                  <a:pt x="11175" y="11875"/>
                </a:lnTo>
                <a:lnTo>
                  <a:pt x="2792" y="26720"/>
                </a:lnTo>
                <a:lnTo>
                  <a:pt x="50" y="47129"/>
                </a:lnTo>
                <a:lnTo>
                  <a:pt x="0" y="453483"/>
                </a:lnTo>
                <a:lnTo>
                  <a:pt x="2965" y="473581"/>
                </a:lnTo>
                <a:lnTo>
                  <a:pt x="11867" y="487936"/>
                </a:lnTo>
                <a:lnTo>
                  <a:pt x="26712" y="496548"/>
                </a:lnTo>
                <a:lnTo>
                  <a:pt x="47506" y="499419"/>
                </a:lnTo>
                <a:lnTo>
                  <a:pt x="108331" y="499419"/>
                </a:lnTo>
                <a:lnTo>
                  <a:pt x="129121" y="496548"/>
                </a:lnTo>
                <a:lnTo>
                  <a:pt x="143966" y="487936"/>
                </a:lnTo>
                <a:lnTo>
                  <a:pt x="152870" y="473581"/>
                </a:lnTo>
                <a:lnTo>
                  <a:pt x="155838" y="453483"/>
                </a:lnTo>
                <a:lnTo>
                  <a:pt x="155838" y="452310"/>
                </a:lnTo>
                <a:lnTo>
                  <a:pt x="47077" y="452310"/>
                </a:lnTo>
                <a:lnTo>
                  <a:pt x="47077" y="47129"/>
                </a:lnTo>
                <a:lnTo>
                  <a:pt x="155787" y="47129"/>
                </a:lnTo>
                <a:lnTo>
                  <a:pt x="153017" y="26720"/>
                </a:lnTo>
                <a:lnTo>
                  <a:pt x="144557" y="11875"/>
                </a:lnTo>
                <a:lnTo>
                  <a:pt x="130460" y="2968"/>
                </a:lnTo>
                <a:lnTo>
                  <a:pt x="110729" y="0"/>
                </a:lnTo>
                <a:close/>
              </a:path>
              <a:path w="156209" h="499745">
                <a:moveTo>
                  <a:pt x="155838" y="312545"/>
                </a:moveTo>
                <a:lnTo>
                  <a:pt x="109127" y="312545"/>
                </a:lnTo>
                <a:lnTo>
                  <a:pt x="109127" y="452310"/>
                </a:lnTo>
                <a:lnTo>
                  <a:pt x="155838" y="452310"/>
                </a:lnTo>
                <a:lnTo>
                  <a:pt x="155838" y="312545"/>
                </a:lnTo>
                <a:close/>
              </a:path>
              <a:path w="156209" h="499745">
                <a:moveTo>
                  <a:pt x="155787" y="47129"/>
                </a:moveTo>
                <a:lnTo>
                  <a:pt x="109127" y="47129"/>
                </a:lnTo>
                <a:lnTo>
                  <a:pt x="109127" y="124865"/>
                </a:lnTo>
                <a:lnTo>
                  <a:pt x="155838" y="124865"/>
                </a:lnTo>
                <a:lnTo>
                  <a:pt x="155787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68218" y="10219425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47118" y="0"/>
                </a:moveTo>
                <a:lnTo>
                  <a:pt x="0" y="0"/>
                </a:lnTo>
                <a:lnTo>
                  <a:pt x="0" y="499419"/>
                </a:lnTo>
                <a:lnTo>
                  <a:pt x="47118" y="499419"/>
                </a:lnTo>
                <a:lnTo>
                  <a:pt x="47118" y="296818"/>
                </a:lnTo>
                <a:lnTo>
                  <a:pt x="92302" y="296818"/>
                </a:lnTo>
                <a:lnTo>
                  <a:pt x="84416" y="271688"/>
                </a:lnTo>
                <a:lnTo>
                  <a:pt x="90092" y="250107"/>
                </a:lnTo>
                <a:lnTo>
                  <a:pt x="47118" y="250107"/>
                </a:lnTo>
                <a:lnTo>
                  <a:pt x="47118" y="0"/>
                </a:lnTo>
                <a:close/>
              </a:path>
              <a:path w="156209" h="499745">
                <a:moveTo>
                  <a:pt x="92302" y="296818"/>
                </a:moveTo>
                <a:lnTo>
                  <a:pt x="47118" y="296818"/>
                </a:lnTo>
                <a:lnTo>
                  <a:pt x="109179" y="499419"/>
                </a:lnTo>
                <a:lnTo>
                  <a:pt x="155880" y="499419"/>
                </a:lnTo>
                <a:lnTo>
                  <a:pt x="92302" y="296818"/>
                </a:lnTo>
                <a:close/>
              </a:path>
              <a:path w="156209" h="499745">
                <a:moveTo>
                  <a:pt x="155880" y="0"/>
                </a:moveTo>
                <a:lnTo>
                  <a:pt x="109179" y="0"/>
                </a:lnTo>
                <a:lnTo>
                  <a:pt x="47118" y="250107"/>
                </a:lnTo>
                <a:lnTo>
                  <a:pt x="90092" y="250107"/>
                </a:lnTo>
                <a:lnTo>
                  <a:pt x="15588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60253" y="10219427"/>
            <a:ext cx="156210" cy="499745"/>
          </a:xfrm>
          <a:custGeom>
            <a:avLst/>
            <a:gdLst/>
            <a:ahLst/>
            <a:cxnLst/>
            <a:rect l="l" t="t" r="r" b="b"/>
            <a:pathLst>
              <a:path w="156209" h="499745">
                <a:moveTo>
                  <a:pt x="110781" y="0"/>
                </a:moveTo>
                <a:lnTo>
                  <a:pt x="44815" y="0"/>
                </a:lnTo>
                <a:lnTo>
                  <a:pt x="25223" y="2968"/>
                </a:lnTo>
                <a:lnTo>
                  <a:pt x="11216" y="11875"/>
                </a:lnTo>
                <a:lnTo>
                  <a:pt x="2805" y="26720"/>
                </a:lnTo>
                <a:lnTo>
                  <a:pt x="50" y="47129"/>
                </a:lnTo>
                <a:lnTo>
                  <a:pt x="0" y="499408"/>
                </a:lnTo>
                <a:lnTo>
                  <a:pt x="47118" y="499408"/>
                </a:lnTo>
                <a:lnTo>
                  <a:pt x="47118" y="250107"/>
                </a:lnTo>
                <a:lnTo>
                  <a:pt x="155911" y="250107"/>
                </a:lnTo>
                <a:lnTo>
                  <a:pt x="155911" y="203009"/>
                </a:lnTo>
                <a:lnTo>
                  <a:pt x="47160" y="203009"/>
                </a:lnTo>
                <a:lnTo>
                  <a:pt x="47160" y="47129"/>
                </a:lnTo>
                <a:lnTo>
                  <a:pt x="155860" y="47129"/>
                </a:lnTo>
                <a:lnTo>
                  <a:pt x="153085" y="26720"/>
                </a:lnTo>
                <a:lnTo>
                  <a:pt x="144616" y="11875"/>
                </a:lnTo>
                <a:lnTo>
                  <a:pt x="130511" y="2968"/>
                </a:lnTo>
                <a:lnTo>
                  <a:pt x="110781" y="0"/>
                </a:lnTo>
                <a:close/>
              </a:path>
              <a:path w="156209" h="499745">
                <a:moveTo>
                  <a:pt x="155911" y="250107"/>
                </a:moveTo>
                <a:lnTo>
                  <a:pt x="109211" y="250107"/>
                </a:lnTo>
                <a:lnTo>
                  <a:pt x="109211" y="499408"/>
                </a:lnTo>
                <a:lnTo>
                  <a:pt x="155911" y="499408"/>
                </a:lnTo>
                <a:lnTo>
                  <a:pt x="155911" y="250107"/>
                </a:lnTo>
                <a:close/>
              </a:path>
              <a:path w="156209" h="499745">
                <a:moveTo>
                  <a:pt x="155860" y="47129"/>
                </a:moveTo>
                <a:lnTo>
                  <a:pt x="109211" y="47129"/>
                </a:lnTo>
                <a:lnTo>
                  <a:pt x="109211" y="203009"/>
                </a:lnTo>
                <a:lnTo>
                  <a:pt x="155911" y="203009"/>
                </a:lnTo>
                <a:lnTo>
                  <a:pt x="155860" y="47129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15552" y="10697781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5">
                <a:moveTo>
                  <a:pt x="62825" y="0"/>
                </a:moveTo>
                <a:lnTo>
                  <a:pt x="15706" y="0"/>
                </a:lnTo>
                <a:lnTo>
                  <a:pt x="0" y="62814"/>
                </a:lnTo>
                <a:lnTo>
                  <a:pt x="47139" y="62814"/>
                </a:lnTo>
                <a:lnTo>
                  <a:pt x="62825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98756" y="9745137"/>
            <a:ext cx="927824" cy="8891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810849" y="9553195"/>
            <a:ext cx="800100" cy="598170"/>
          </a:xfrm>
          <a:custGeom>
            <a:avLst/>
            <a:gdLst/>
            <a:ahLst/>
            <a:cxnLst/>
            <a:rect l="l" t="t" r="r" b="b"/>
            <a:pathLst>
              <a:path w="800100" h="598170">
                <a:moveTo>
                  <a:pt x="671592" y="0"/>
                </a:moveTo>
                <a:lnTo>
                  <a:pt x="648405" y="55843"/>
                </a:lnTo>
                <a:lnTo>
                  <a:pt x="614272" y="81979"/>
                </a:lnTo>
                <a:lnTo>
                  <a:pt x="570265" y="106545"/>
                </a:lnTo>
                <a:lnTo>
                  <a:pt x="520250" y="129252"/>
                </a:lnTo>
                <a:lnTo>
                  <a:pt x="468094" y="149816"/>
                </a:lnTo>
                <a:lnTo>
                  <a:pt x="417660" y="167949"/>
                </a:lnTo>
                <a:lnTo>
                  <a:pt x="372815" y="183366"/>
                </a:lnTo>
                <a:lnTo>
                  <a:pt x="290377" y="212606"/>
                </a:lnTo>
                <a:lnTo>
                  <a:pt x="225518" y="237833"/>
                </a:lnTo>
                <a:lnTo>
                  <a:pt x="175938" y="259791"/>
                </a:lnTo>
                <a:lnTo>
                  <a:pt x="139339" y="279220"/>
                </a:lnTo>
                <a:lnTo>
                  <a:pt x="95882" y="313462"/>
                </a:lnTo>
                <a:lnTo>
                  <a:pt x="76890" y="348083"/>
                </a:lnTo>
                <a:lnTo>
                  <a:pt x="61175" y="387791"/>
                </a:lnTo>
                <a:lnTo>
                  <a:pt x="46894" y="425510"/>
                </a:lnTo>
                <a:lnTo>
                  <a:pt x="31912" y="472449"/>
                </a:lnTo>
                <a:lnTo>
                  <a:pt x="20491" y="510487"/>
                </a:lnTo>
                <a:lnTo>
                  <a:pt x="9833" y="554125"/>
                </a:lnTo>
                <a:lnTo>
                  <a:pt x="0" y="597960"/>
                </a:lnTo>
                <a:lnTo>
                  <a:pt x="8594" y="582845"/>
                </a:lnTo>
                <a:lnTo>
                  <a:pt x="25298" y="567126"/>
                </a:lnTo>
                <a:lnTo>
                  <a:pt x="93731" y="531172"/>
                </a:lnTo>
                <a:lnTo>
                  <a:pt x="150805" y="509588"/>
                </a:lnTo>
                <a:lnTo>
                  <a:pt x="226681" y="484698"/>
                </a:lnTo>
                <a:lnTo>
                  <a:pt x="392883" y="435727"/>
                </a:lnTo>
                <a:lnTo>
                  <a:pt x="457497" y="415769"/>
                </a:lnTo>
                <a:lnTo>
                  <a:pt x="517579" y="395816"/>
                </a:lnTo>
                <a:lnTo>
                  <a:pt x="572833" y="375732"/>
                </a:lnTo>
                <a:lnTo>
                  <a:pt x="622965" y="355380"/>
                </a:lnTo>
                <a:lnTo>
                  <a:pt x="667682" y="334623"/>
                </a:lnTo>
                <a:lnTo>
                  <a:pt x="706688" y="313323"/>
                </a:lnTo>
                <a:lnTo>
                  <a:pt x="739688" y="291344"/>
                </a:lnTo>
                <a:lnTo>
                  <a:pt x="786496" y="244800"/>
                </a:lnTo>
                <a:lnTo>
                  <a:pt x="799713" y="219961"/>
                </a:lnTo>
                <a:lnTo>
                  <a:pt x="776875" y="169502"/>
                </a:lnTo>
                <a:lnTo>
                  <a:pt x="753253" y="121656"/>
                </a:lnTo>
                <a:lnTo>
                  <a:pt x="728237" y="77045"/>
                </a:lnTo>
                <a:lnTo>
                  <a:pt x="701220" y="36286"/>
                </a:lnTo>
                <a:lnTo>
                  <a:pt x="671592" y="0"/>
                </a:lnTo>
                <a:close/>
              </a:path>
            </a:pathLst>
          </a:custGeom>
          <a:solidFill>
            <a:srgbClr val="A08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98711" y="9896380"/>
            <a:ext cx="920606" cy="555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98652" y="9896368"/>
            <a:ext cx="920750" cy="555625"/>
          </a:xfrm>
          <a:custGeom>
            <a:avLst/>
            <a:gdLst/>
            <a:ahLst/>
            <a:cxnLst/>
            <a:rect l="l" t="t" r="r" b="b"/>
            <a:pathLst>
              <a:path w="920750" h="555625">
                <a:moveTo>
                  <a:pt x="920703" y="268138"/>
                </a:moveTo>
                <a:lnTo>
                  <a:pt x="872546" y="306628"/>
                </a:lnTo>
                <a:lnTo>
                  <a:pt x="806014" y="340285"/>
                </a:lnTo>
                <a:lnTo>
                  <a:pt x="765662" y="355705"/>
                </a:lnTo>
                <a:lnTo>
                  <a:pt x="720484" y="370402"/>
                </a:lnTo>
                <a:lnTo>
                  <a:pt x="670401" y="384538"/>
                </a:lnTo>
                <a:lnTo>
                  <a:pt x="615336" y="398275"/>
                </a:lnTo>
                <a:lnTo>
                  <a:pt x="555210" y="411774"/>
                </a:lnTo>
                <a:lnTo>
                  <a:pt x="489946" y="425198"/>
                </a:lnTo>
                <a:lnTo>
                  <a:pt x="419467" y="438709"/>
                </a:lnTo>
                <a:lnTo>
                  <a:pt x="343695" y="452467"/>
                </a:lnTo>
                <a:lnTo>
                  <a:pt x="260698" y="467846"/>
                </a:lnTo>
                <a:lnTo>
                  <a:pt x="189763" y="482580"/>
                </a:lnTo>
                <a:lnTo>
                  <a:pt x="131373" y="496916"/>
                </a:lnTo>
                <a:lnTo>
                  <a:pt x="86013" y="511097"/>
                </a:lnTo>
                <a:lnTo>
                  <a:pt x="36318" y="539982"/>
                </a:lnTo>
                <a:lnTo>
                  <a:pt x="32950" y="555176"/>
                </a:lnTo>
                <a:lnTo>
                  <a:pt x="31851" y="552464"/>
                </a:lnTo>
                <a:lnTo>
                  <a:pt x="22690" y="525303"/>
                </a:lnTo>
                <a:lnTo>
                  <a:pt x="17958" y="508044"/>
                </a:lnTo>
                <a:lnTo>
                  <a:pt x="15147" y="494520"/>
                </a:lnTo>
                <a:lnTo>
                  <a:pt x="11747" y="478561"/>
                </a:lnTo>
                <a:lnTo>
                  <a:pt x="3495" y="432201"/>
                </a:lnTo>
                <a:lnTo>
                  <a:pt x="535" y="392484"/>
                </a:lnTo>
                <a:lnTo>
                  <a:pt x="210" y="380929"/>
                </a:lnTo>
                <a:lnTo>
                  <a:pt x="0" y="369379"/>
                </a:lnTo>
                <a:lnTo>
                  <a:pt x="40" y="358669"/>
                </a:lnTo>
                <a:lnTo>
                  <a:pt x="6423" y="346271"/>
                </a:lnTo>
                <a:lnTo>
                  <a:pt x="47620" y="319071"/>
                </a:lnTo>
                <a:lnTo>
                  <a:pt x="88112" y="302933"/>
                </a:lnTo>
                <a:lnTo>
                  <a:pt x="145654" y="284212"/>
                </a:lnTo>
                <a:lnTo>
                  <a:pt x="223085" y="262240"/>
                </a:lnTo>
                <a:lnTo>
                  <a:pt x="323245" y="236348"/>
                </a:lnTo>
                <a:lnTo>
                  <a:pt x="403390" y="215712"/>
                </a:lnTo>
                <a:lnTo>
                  <a:pt x="476269" y="195604"/>
                </a:lnTo>
                <a:lnTo>
                  <a:pt x="542126" y="175918"/>
                </a:lnTo>
                <a:lnTo>
                  <a:pt x="601204" y="156546"/>
                </a:lnTo>
                <a:lnTo>
                  <a:pt x="653746" y="137381"/>
                </a:lnTo>
                <a:lnTo>
                  <a:pt x="699997" y="118315"/>
                </a:lnTo>
                <a:lnTo>
                  <a:pt x="740198" y="99242"/>
                </a:lnTo>
                <a:lnTo>
                  <a:pt x="774594" y="80053"/>
                </a:lnTo>
                <a:lnTo>
                  <a:pt x="826942" y="40901"/>
                </a:lnTo>
                <a:lnTo>
                  <a:pt x="858988" y="0"/>
                </a:lnTo>
                <a:lnTo>
                  <a:pt x="875985" y="55034"/>
                </a:lnTo>
                <a:lnTo>
                  <a:pt x="890743" y="109999"/>
                </a:lnTo>
                <a:lnTo>
                  <a:pt x="903174" y="164260"/>
                </a:lnTo>
                <a:lnTo>
                  <a:pt x="913190" y="217184"/>
                </a:lnTo>
                <a:lnTo>
                  <a:pt x="920703" y="268138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558660" y="9162633"/>
            <a:ext cx="1176611" cy="8064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277275" y="968509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230" y="0"/>
                </a:moveTo>
                <a:lnTo>
                  <a:pt x="0" y="1465"/>
                </a:lnTo>
                <a:lnTo>
                  <a:pt x="52" y="1214"/>
                </a:lnTo>
                <a:lnTo>
                  <a:pt x="230" y="0"/>
                </a:lnTo>
                <a:close/>
              </a:path>
            </a:pathLst>
          </a:custGeom>
          <a:solidFill>
            <a:srgbClr val="123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806299" y="9553185"/>
            <a:ext cx="804353" cy="6001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806220" y="9553195"/>
            <a:ext cx="804545" cy="600710"/>
          </a:xfrm>
          <a:custGeom>
            <a:avLst/>
            <a:gdLst/>
            <a:ahLst/>
            <a:cxnLst/>
            <a:rect l="l" t="t" r="r" b="b"/>
            <a:pathLst>
              <a:path w="804544" h="600709">
                <a:moveTo>
                  <a:pt x="804342" y="219961"/>
                </a:moveTo>
                <a:lnTo>
                  <a:pt x="771017" y="268549"/>
                </a:lnTo>
                <a:lnTo>
                  <a:pt x="711316" y="313323"/>
                </a:lnTo>
                <a:lnTo>
                  <a:pt x="672310" y="334623"/>
                </a:lnTo>
                <a:lnTo>
                  <a:pt x="627594" y="355380"/>
                </a:lnTo>
                <a:lnTo>
                  <a:pt x="577461" y="375732"/>
                </a:lnTo>
                <a:lnTo>
                  <a:pt x="522207" y="395816"/>
                </a:lnTo>
                <a:lnTo>
                  <a:pt x="462125" y="415769"/>
                </a:lnTo>
                <a:lnTo>
                  <a:pt x="397511" y="435727"/>
                </a:lnTo>
                <a:lnTo>
                  <a:pt x="328660" y="455829"/>
                </a:lnTo>
                <a:lnTo>
                  <a:pt x="231052" y="484821"/>
                </a:lnTo>
                <a:lnTo>
                  <a:pt x="154515" y="510026"/>
                </a:lnTo>
                <a:lnTo>
                  <a:pt x="96538" y="532042"/>
                </a:lnTo>
                <a:lnTo>
                  <a:pt x="54608" y="551466"/>
                </a:lnTo>
                <a:lnTo>
                  <a:pt x="8850" y="584932"/>
                </a:lnTo>
                <a:lnTo>
                  <a:pt x="0" y="600170"/>
                </a:lnTo>
                <a:lnTo>
                  <a:pt x="5362" y="578708"/>
                </a:lnTo>
                <a:lnTo>
                  <a:pt x="12151" y="555230"/>
                </a:lnTo>
                <a:lnTo>
                  <a:pt x="19145" y="531802"/>
                </a:lnTo>
                <a:lnTo>
                  <a:pt x="25119" y="510487"/>
                </a:lnTo>
                <a:lnTo>
                  <a:pt x="36540" y="472449"/>
                </a:lnTo>
                <a:lnTo>
                  <a:pt x="51522" y="425510"/>
                </a:lnTo>
                <a:lnTo>
                  <a:pt x="65803" y="387791"/>
                </a:lnTo>
                <a:lnTo>
                  <a:pt x="81518" y="348083"/>
                </a:lnTo>
                <a:lnTo>
                  <a:pt x="100510" y="313462"/>
                </a:lnTo>
                <a:lnTo>
                  <a:pt x="143967" y="279220"/>
                </a:lnTo>
                <a:lnTo>
                  <a:pt x="180566" y="259791"/>
                </a:lnTo>
                <a:lnTo>
                  <a:pt x="230146" y="237833"/>
                </a:lnTo>
                <a:lnTo>
                  <a:pt x="295005" y="212606"/>
                </a:lnTo>
                <a:lnTo>
                  <a:pt x="377444" y="183366"/>
                </a:lnTo>
                <a:lnTo>
                  <a:pt x="422288" y="167949"/>
                </a:lnTo>
                <a:lnTo>
                  <a:pt x="472720" y="149816"/>
                </a:lnTo>
                <a:lnTo>
                  <a:pt x="524876" y="129252"/>
                </a:lnTo>
                <a:lnTo>
                  <a:pt x="574889" y="106545"/>
                </a:lnTo>
                <a:lnTo>
                  <a:pt x="618895" y="81979"/>
                </a:lnTo>
                <a:lnTo>
                  <a:pt x="653029" y="55843"/>
                </a:lnTo>
                <a:lnTo>
                  <a:pt x="676220" y="0"/>
                </a:lnTo>
                <a:lnTo>
                  <a:pt x="705844" y="36286"/>
                </a:lnTo>
                <a:lnTo>
                  <a:pt x="732861" y="77045"/>
                </a:lnTo>
                <a:lnTo>
                  <a:pt x="757878" y="121656"/>
                </a:lnTo>
                <a:lnTo>
                  <a:pt x="781503" y="169502"/>
                </a:lnTo>
                <a:lnTo>
                  <a:pt x="804342" y="219961"/>
                </a:lnTo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058533" y="10168238"/>
            <a:ext cx="495176" cy="1960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365639" y="10158591"/>
            <a:ext cx="293370" cy="98425"/>
          </a:xfrm>
          <a:custGeom>
            <a:avLst/>
            <a:gdLst/>
            <a:ahLst/>
            <a:cxnLst/>
            <a:rect l="l" t="t" r="r" b="b"/>
            <a:pathLst>
              <a:path w="293369" h="98425">
                <a:moveTo>
                  <a:pt x="292849" y="0"/>
                </a:moveTo>
                <a:lnTo>
                  <a:pt x="513" y="12083"/>
                </a:lnTo>
                <a:lnTo>
                  <a:pt x="0" y="14638"/>
                </a:lnTo>
                <a:lnTo>
                  <a:pt x="184291" y="98164"/>
                </a:lnTo>
                <a:lnTo>
                  <a:pt x="188052" y="96940"/>
                </a:lnTo>
                <a:lnTo>
                  <a:pt x="6261" y="14533"/>
                </a:lnTo>
                <a:lnTo>
                  <a:pt x="286043" y="2963"/>
                </a:lnTo>
                <a:lnTo>
                  <a:pt x="289861" y="2963"/>
                </a:lnTo>
                <a:lnTo>
                  <a:pt x="292849" y="0"/>
                </a:lnTo>
                <a:close/>
              </a:path>
              <a:path w="293369" h="98425">
                <a:moveTo>
                  <a:pt x="289861" y="2963"/>
                </a:moveTo>
                <a:lnTo>
                  <a:pt x="286043" y="2963"/>
                </a:lnTo>
                <a:lnTo>
                  <a:pt x="192853" y="95379"/>
                </a:lnTo>
                <a:lnTo>
                  <a:pt x="198519" y="93536"/>
                </a:lnTo>
                <a:lnTo>
                  <a:pt x="289861" y="296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558495" y="10156855"/>
            <a:ext cx="146442" cy="971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63533" y="10004917"/>
            <a:ext cx="294640" cy="168910"/>
          </a:xfrm>
          <a:custGeom>
            <a:avLst/>
            <a:gdLst/>
            <a:ahLst/>
            <a:cxnLst/>
            <a:rect l="l" t="t" r="r" b="b"/>
            <a:pathLst>
              <a:path w="294640" h="168909">
                <a:moveTo>
                  <a:pt x="111000" y="19720"/>
                </a:moveTo>
                <a:lnTo>
                  <a:pt x="106294" y="21660"/>
                </a:lnTo>
                <a:lnTo>
                  <a:pt x="0" y="168542"/>
                </a:lnTo>
                <a:lnTo>
                  <a:pt x="2764" y="168427"/>
                </a:lnTo>
                <a:lnTo>
                  <a:pt x="2701" y="167076"/>
                </a:lnTo>
                <a:lnTo>
                  <a:pt x="35429" y="167076"/>
                </a:lnTo>
                <a:lnTo>
                  <a:pt x="70627" y="165621"/>
                </a:lnTo>
                <a:lnTo>
                  <a:pt x="5413" y="165621"/>
                </a:lnTo>
                <a:lnTo>
                  <a:pt x="111000" y="19720"/>
                </a:lnTo>
                <a:close/>
              </a:path>
              <a:path w="294640" h="168909">
                <a:moveTo>
                  <a:pt x="35429" y="167076"/>
                </a:moveTo>
                <a:lnTo>
                  <a:pt x="2701" y="167076"/>
                </a:lnTo>
                <a:lnTo>
                  <a:pt x="2764" y="168427"/>
                </a:lnTo>
                <a:lnTo>
                  <a:pt x="35429" y="167076"/>
                </a:lnTo>
                <a:close/>
              </a:path>
              <a:path w="294640" h="168909">
                <a:moveTo>
                  <a:pt x="155733" y="0"/>
                </a:moveTo>
                <a:lnTo>
                  <a:pt x="153181" y="1210"/>
                </a:lnTo>
                <a:lnTo>
                  <a:pt x="288703" y="153915"/>
                </a:lnTo>
                <a:lnTo>
                  <a:pt x="5413" y="165621"/>
                </a:lnTo>
                <a:lnTo>
                  <a:pt x="70627" y="165621"/>
                </a:lnTo>
                <a:lnTo>
                  <a:pt x="294472" y="156365"/>
                </a:lnTo>
                <a:lnTo>
                  <a:pt x="15573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148126" y="10147146"/>
            <a:ext cx="221615" cy="191770"/>
          </a:xfrm>
          <a:custGeom>
            <a:avLst/>
            <a:gdLst/>
            <a:ahLst/>
            <a:cxnLst/>
            <a:rect l="l" t="t" r="r" b="b"/>
            <a:pathLst>
              <a:path w="221615" h="191770">
                <a:moveTo>
                  <a:pt x="42982" y="0"/>
                </a:moveTo>
                <a:lnTo>
                  <a:pt x="0" y="191596"/>
                </a:lnTo>
                <a:lnTo>
                  <a:pt x="2942" y="189397"/>
                </a:lnTo>
                <a:lnTo>
                  <a:pt x="2125" y="188329"/>
                </a:lnTo>
                <a:lnTo>
                  <a:pt x="4353" y="188329"/>
                </a:lnTo>
                <a:lnTo>
                  <a:pt x="8697" y="185041"/>
                </a:lnTo>
                <a:lnTo>
                  <a:pt x="4230" y="185041"/>
                </a:lnTo>
                <a:lnTo>
                  <a:pt x="45077" y="2994"/>
                </a:lnTo>
                <a:lnTo>
                  <a:pt x="65299" y="2994"/>
                </a:lnTo>
                <a:lnTo>
                  <a:pt x="42982" y="0"/>
                </a:lnTo>
                <a:close/>
              </a:path>
              <a:path w="221615" h="191770">
                <a:moveTo>
                  <a:pt x="4353" y="188329"/>
                </a:moveTo>
                <a:lnTo>
                  <a:pt x="2125" y="188329"/>
                </a:lnTo>
                <a:lnTo>
                  <a:pt x="2942" y="189397"/>
                </a:lnTo>
                <a:lnTo>
                  <a:pt x="4353" y="188329"/>
                </a:lnTo>
                <a:close/>
              </a:path>
              <a:path w="221615" h="191770">
                <a:moveTo>
                  <a:pt x="65299" y="2994"/>
                </a:moveTo>
                <a:lnTo>
                  <a:pt x="45077" y="2994"/>
                </a:lnTo>
                <a:lnTo>
                  <a:pt x="214695" y="25758"/>
                </a:lnTo>
                <a:lnTo>
                  <a:pt x="4230" y="185041"/>
                </a:lnTo>
                <a:lnTo>
                  <a:pt x="8697" y="185041"/>
                </a:lnTo>
                <a:lnTo>
                  <a:pt x="221511" y="23957"/>
                </a:lnTo>
                <a:lnTo>
                  <a:pt x="65299" y="299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083805" y="10121073"/>
            <a:ext cx="112395" cy="29209"/>
          </a:xfrm>
          <a:custGeom>
            <a:avLst/>
            <a:gdLst/>
            <a:ahLst/>
            <a:cxnLst/>
            <a:rect l="l" t="t" r="r" b="b"/>
            <a:pathLst>
              <a:path w="112394" h="29209">
                <a:moveTo>
                  <a:pt x="8270" y="19385"/>
                </a:moveTo>
                <a:lnTo>
                  <a:pt x="0" y="21519"/>
                </a:lnTo>
                <a:lnTo>
                  <a:pt x="111807" y="29140"/>
                </a:lnTo>
                <a:lnTo>
                  <a:pt x="110272" y="27559"/>
                </a:lnTo>
                <a:lnTo>
                  <a:pt x="108404" y="27559"/>
                </a:lnTo>
                <a:lnTo>
                  <a:pt x="109367" y="26627"/>
                </a:lnTo>
                <a:lnTo>
                  <a:pt x="108744" y="25989"/>
                </a:lnTo>
                <a:lnTo>
                  <a:pt x="104990" y="25989"/>
                </a:lnTo>
                <a:lnTo>
                  <a:pt x="8270" y="19385"/>
                </a:lnTo>
                <a:close/>
              </a:path>
              <a:path w="112394" h="29209">
                <a:moveTo>
                  <a:pt x="109367" y="26627"/>
                </a:moveTo>
                <a:lnTo>
                  <a:pt x="108404" y="27559"/>
                </a:lnTo>
                <a:lnTo>
                  <a:pt x="110272" y="27559"/>
                </a:lnTo>
                <a:lnTo>
                  <a:pt x="109367" y="26627"/>
                </a:lnTo>
                <a:close/>
              </a:path>
              <a:path w="112394" h="29209">
                <a:moveTo>
                  <a:pt x="83391" y="0"/>
                </a:moveTo>
                <a:lnTo>
                  <a:pt x="80396" y="773"/>
                </a:lnTo>
                <a:lnTo>
                  <a:pt x="104990" y="25989"/>
                </a:lnTo>
                <a:lnTo>
                  <a:pt x="108744" y="25989"/>
                </a:lnTo>
                <a:lnTo>
                  <a:pt x="833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164141" y="10110456"/>
            <a:ext cx="43815" cy="40640"/>
          </a:xfrm>
          <a:custGeom>
            <a:avLst/>
            <a:gdLst/>
            <a:ahLst/>
            <a:cxnLst/>
            <a:rect l="l" t="t" r="r" b="b"/>
            <a:pathLst>
              <a:path w="43815" h="40640">
                <a:moveTo>
                  <a:pt x="2989" y="10634"/>
                </a:moveTo>
                <a:lnTo>
                  <a:pt x="0" y="11405"/>
                </a:lnTo>
                <a:lnTo>
                  <a:pt x="28507" y="40627"/>
                </a:lnTo>
                <a:lnTo>
                  <a:pt x="30346" y="35737"/>
                </a:lnTo>
                <a:lnTo>
                  <a:pt x="27480" y="35737"/>
                </a:lnTo>
                <a:lnTo>
                  <a:pt x="2989" y="10634"/>
                </a:lnTo>
                <a:close/>
              </a:path>
              <a:path w="43815" h="40640">
                <a:moveTo>
                  <a:pt x="43791" y="0"/>
                </a:moveTo>
                <a:lnTo>
                  <a:pt x="40594" y="881"/>
                </a:lnTo>
                <a:lnTo>
                  <a:pt x="27480" y="35737"/>
                </a:lnTo>
                <a:lnTo>
                  <a:pt x="30346" y="35737"/>
                </a:lnTo>
                <a:lnTo>
                  <a:pt x="437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190315" y="10090520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17656" y="19925"/>
                </a:moveTo>
                <a:lnTo>
                  <a:pt x="14459" y="20807"/>
                </a:lnTo>
                <a:lnTo>
                  <a:pt x="0" y="59232"/>
                </a:lnTo>
                <a:lnTo>
                  <a:pt x="179973" y="83378"/>
                </a:lnTo>
                <a:lnTo>
                  <a:pt x="177910" y="81494"/>
                </a:lnTo>
                <a:lnTo>
                  <a:pt x="175921" y="81494"/>
                </a:lnTo>
                <a:lnTo>
                  <a:pt x="176821" y="80499"/>
                </a:lnTo>
                <a:lnTo>
                  <a:pt x="175844" y="79598"/>
                </a:lnTo>
                <a:lnTo>
                  <a:pt x="171879" y="79598"/>
                </a:lnTo>
                <a:lnTo>
                  <a:pt x="3696" y="57013"/>
                </a:lnTo>
                <a:lnTo>
                  <a:pt x="17656" y="19925"/>
                </a:lnTo>
                <a:close/>
              </a:path>
              <a:path w="180340" h="83820">
                <a:moveTo>
                  <a:pt x="176821" y="80499"/>
                </a:moveTo>
                <a:lnTo>
                  <a:pt x="175921" y="81494"/>
                </a:lnTo>
                <a:lnTo>
                  <a:pt x="177910" y="81494"/>
                </a:lnTo>
                <a:lnTo>
                  <a:pt x="176821" y="80499"/>
                </a:lnTo>
                <a:close/>
              </a:path>
              <a:path w="180340" h="83820">
                <a:moveTo>
                  <a:pt x="89478" y="0"/>
                </a:moveTo>
                <a:lnTo>
                  <a:pt x="86482" y="895"/>
                </a:lnTo>
                <a:lnTo>
                  <a:pt x="171879" y="79598"/>
                </a:lnTo>
                <a:lnTo>
                  <a:pt x="175844" y="79598"/>
                </a:lnTo>
                <a:lnTo>
                  <a:pt x="8947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364654" y="10024621"/>
            <a:ext cx="110489" cy="152400"/>
          </a:xfrm>
          <a:custGeom>
            <a:avLst/>
            <a:gdLst/>
            <a:ahLst/>
            <a:cxnLst/>
            <a:rect l="l" t="t" r="r" b="b"/>
            <a:pathLst>
              <a:path w="110490" h="152400">
                <a:moveTo>
                  <a:pt x="9181" y="36833"/>
                </a:moveTo>
                <a:lnTo>
                  <a:pt x="6433" y="37734"/>
                </a:lnTo>
                <a:lnTo>
                  <a:pt x="0" y="151895"/>
                </a:lnTo>
                <a:lnTo>
                  <a:pt x="6516" y="142890"/>
                </a:lnTo>
                <a:lnTo>
                  <a:pt x="3193" y="142890"/>
                </a:lnTo>
                <a:lnTo>
                  <a:pt x="9181" y="36833"/>
                </a:lnTo>
                <a:close/>
              </a:path>
              <a:path w="110490" h="152400">
                <a:moveTo>
                  <a:pt x="109918" y="0"/>
                </a:moveTo>
                <a:lnTo>
                  <a:pt x="105184" y="1951"/>
                </a:lnTo>
                <a:lnTo>
                  <a:pt x="3193" y="142890"/>
                </a:lnTo>
                <a:lnTo>
                  <a:pt x="6516" y="142890"/>
                </a:lnTo>
                <a:lnTo>
                  <a:pt x="10991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276850" y="10061441"/>
            <a:ext cx="97155" cy="113664"/>
          </a:xfrm>
          <a:custGeom>
            <a:avLst/>
            <a:gdLst/>
            <a:ahLst/>
            <a:cxnLst/>
            <a:rect l="l" t="t" r="r" b="b"/>
            <a:pathLst>
              <a:path w="97155" h="113665">
                <a:moveTo>
                  <a:pt x="2983" y="29067"/>
                </a:moveTo>
                <a:lnTo>
                  <a:pt x="0" y="29958"/>
                </a:lnTo>
                <a:lnTo>
                  <a:pt x="90620" y="113463"/>
                </a:lnTo>
                <a:lnTo>
                  <a:pt x="90949" y="107652"/>
                </a:lnTo>
                <a:lnTo>
                  <a:pt x="88275" y="107652"/>
                </a:lnTo>
                <a:lnTo>
                  <a:pt x="2983" y="29067"/>
                </a:lnTo>
                <a:close/>
              </a:path>
              <a:path w="97155" h="113665">
                <a:moveTo>
                  <a:pt x="97026" y="0"/>
                </a:moveTo>
                <a:lnTo>
                  <a:pt x="94284" y="899"/>
                </a:lnTo>
                <a:lnTo>
                  <a:pt x="88275" y="107652"/>
                </a:lnTo>
                <a:lnTo>
                  <a:pt x="90949" y="107652"/>
                </a:lnTo>
                <a:lnTo>
                  <a:pt x="9702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516709" y="9917959"/>
            <a:ext cx="190573" cy="2617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58938" y="10146057"/>
            <a:ext cx="235585" cy="191770"/>
          </a:xfrm>
          <a:custGeom>
            <a:avLst/>
            <a:gdLst/>
            <a:ahLst/>
            <a:cxnLst/>
            <a:rect l="l" t="t" r="r" b="b"/>
            <a:pathLst>
              <a:path w="235584" h="191770">
                <a:moveTo>
                  <a:pt x="235249" y="0"/>
                </a:moveTo>
                <a:lnTo>
                  <a:pt x="0" y="126530"/>
                </a:lnTo>
                <a:lnTo>
                  <a:pt x="192360" y="191166"/>
                </a:lnTo>
                <a:lnTo>
                  <a:pt x="192706" y="189721"/>
                </a:lnTo>
                <a:lnTo>
                  <a:pt x="191386" y="189439"/>
                </a:lnTo>
                <a:lnTo>
                  <a:pt x="191795" y="188151"/>
                </a:lnTo>
                <a:lnTo>
                  <a:pt x="193058" y="188151"/>
                </a:lnTo>
                <a:lnTo>
                  <a:pt x="193164" y="187680"/>
                </a:lnTo>
                <a:lnTo>
                  <a:pt x="190402" y="187680"/>
                </a:lnTo>
                <a:lnTo>
                  <a:pt x="6711" y="125964"/>
                </a:lnTo>
                <a:lnTo>
                  <a:pt x="231322" y="5151"/>
                </a:lnTo>
                <a:lnTo>
                  <a:pt x="234094" y="5151"/>
                </a:lnTo>
                <a:lnTo>
                  <a:pt x="235249" y="0"/>
                </a:lnTo>
                <a:close/>
              </a:path>
              <a:path w="235584" h="191770">
                <a:moveTo>
                  <a:pt x="193058" y="188151"/>
                </a:moveTo>
                <a:lnTo>
                  <a:pt x="191795" y="188151"/>
                </a:lnTo>
                <a:lnTo>
                  <a:pt x="191386" y="189439"/>
                </a:lnTo>
                <a:lnTo>
                  <a:pt x="192706" y="189721"/>
                </a:lnTo>
                <a:lnTo>
                  <a:pt x="193058" y="188151"/>
                </a:lnTo>
                <a:close/>
              </a:path>
              <a:path w="235584" h="191770">
                <a:moveTo>
                  <a:pt x="234094" y="5151"/>
                </a:moveTo>
                <a:lnTo>
                  <a:pt x="231322" y="5151"/>
                </a:lnTo>
                <a:lnTo>
                  <a:pt x="190402" y="187680"/>
                </a:lnTo>
                <a:lnTo>
                  <a:pt x="193164" y="187680"/>
                </a:lnTo>
                <a:lnTo>
                  <a:pt x="234094" y="5151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801205" y="10313330"/>
            <a:ext cx="78133" cy="1031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31811" y="10140463"/>
            <a:ext cx="265430" cy="133985"/>
          </a:xfrm>
          <a:custGeom>
            <a:avLst/>
            <a:gdLst/>
            <a:ahLst/>
            <a:cxnLst/>
            <a:rect l="l" t="t" r="r" b="b"/>
            <a:pathLst>
              <a:path w="265430" h="133984">
                <a:moveTo>
                  <a:pt x="2541" y="43360"/>
                </a:moveTo>
                <a:lnTo>
                  <a:pt x="0" y="44187"/>
                </a:lnTo>
                <a:lnTo>
                  <a:pt x="29662" y="133778"/>
                </a:lnTo>
                <a:lnTo>
                  <a:pt x="31054" y="133014"/>
                </a:lnTo>
                <a:lnTo>
                  <a:pt x="30416" y="131841"/>
                </a:lnTo>
                <a:lnTo>
                  <a:pt x="31693" y="131422"/>
                </a:lnTo>
                <a:lnTo>
                  <a:pt x="34014" y="131422"/>
                </a:lnTo>
                <a:lnTo>
                  <a:pt x="36818" y="129914"/>
                </a:lnTo>
                <a:lnTo>
                  <a:pt x="31201" y="129914"/>
                </a:lnTo>
                <a:lnTo>
                  <a:pt x="2541" y="43360"/>
                </a:lnTo>
                <a:close/>
              </a:path>
              <a:path w="265430" h="133984">
                <a:moveTo>
                  <a:pt x="34014" y="131422"/>
                </a:moveTo>
                <a:lnTo>
                  <a:pt x="31693" y="131422"/>
                </a:lnTo>
                <a:lnTo>
                  <a:pt x="30416" y="131841"/>
                </a:lnTo>
                <a:lnTo>
                  <a:pt x="31054" y="133014"/>
                </a:lnTo>
                <a:lnTo>
                  <a:pt x="34014" y="131422"/>
                </a:lnTo>
                <a:close/>
              </a:path>
              <a:path w="265430" h="133984">
                <a:moveTo>
                  <a:pt x="160246" y="0"/>
                </a:moveTo>
                <a:lnTo>
                  <a:pt x="151998" y="2128"/>
                </a:lnTo>
                <a:lnTo>
                  <a:pt x="255624" y="9196"/>
                </a:lnTo>
                <a:lnTo>
                  <a:pt x="31201" y="129914"/>
                </a:lnTo>
                <a:lnTo>
                  <a:pt x="36818" y="129914"/>
                </a:lnTo>
                <a:lnTo>
                  <a:pt x="265110" y="7154"/>
                </a:lnTo>
                <a:lnTo>
                  <a:pt x="16024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888908" y="10270683"/>
            <a:ext cx="266065" cy="134620"/>
          </a:xfrm>
          <a:custGeom>
            <a:avLst/>
            <a:gdLst/>
            <a:ahLst/>
            <a:cxnLst/>
            <a:rect l="l" t="t" r="r" b="b"/>
            <a:pathLst>
              <a:path w="266065" h="134620">
                <a:moveTo>
                  <a:pt x="72659" y="0"/>
                </a:moveTo>
                <a:lnTo>
                  <a:pt x="0" y="134266"/>
                </a:lnTo>
                <a:lnTo>
                  <a:pt x="3665" y="133155"/>
                </a:lnTo>
                <a:lnTo>
                  <a:pt x="73946" y="3266"/>
                </a:lnTo>
                <a:lnTo>
                  <a:pt x="82382" y="3266"/>
                </a:lnTo>
                <a:lnTo>
                  <a:pt x="72659" y="0"/>
                </a:lnTo>
                <a:close/>
              </a:path>
              <a:path w="266065" h="134620">
                <a:moveTo>
                  <a:pt x="82382" y="3266"/>
                </a:moveTo>
                <a:lnTo>
                  <a:pt x="73946" y="3266"/>
                </a:lnTo>
                <a:lnTo>
                  <a:pt x="257061" y="64783"/>
                </a:lnTo>
                <a:lnTo>
                  <a:pt x="169585" y="93574"/>
                </a:lnTo>
                <a:lnTo>
                  <a:pt x="170534" y="93381"/>
                </a:lnTo>
                <a:lnTo>
                  <a:pt x="189385" y="89885"/>
                </a:lnTo>
                <a:lnTo>
                  <a:pt x="265574" y="64814"/>
                </a:lnTo>
                <a:lnTo>
                  <a:pt x="261323" y="64804"/>
                </a:lnTo>
                <a:lnTo>
                  <a:pt x="260894" y="63516"/>
                </a:lnTo>
                <a:lnTo>
                  <a:pt x="261710" y="63516"/>
                </a:lnTo>
                <a:lnTo>
                  <a:pt x="82382" y="3266"/>
                </a:lnTo>
                <a:close/>
              </a:path>
              <a:path w="266065" h="134620">
                <a:moveTo>
                  <a:pt x="261710" y="63516"/>
                </a:moveTo>
                <a:lnTo>
                  <a:pt x="260894" y="63516"/>
                </a:lnTo>
                <a:lnTo>
                  <a:pt x="261323" y="64804"/>
                </a:lnTo>
                <a:lnTo>
                  <a:pt x="265543" y="64804"/>
                </a:lnTo>
                <a:lnTo>
                  <a:pt x="261710" y="6351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864103" y="10183805"/>
            <a:ext cx="100330" cy="133985"/>
          </a:xfrm>
          <a:custGeom>
            <a:avLst/>
            <a:gdLst/>
            <a:ahLst/>
            <a:cxnLst/>
            <a:rect l="l" t="t" r="r" b="b"/>
            <a:pathLst>
              <a:path w="100330" h="133984">
                <a:moveTo>
                  <a:pt x="35037" y="11475"/>
                </a:moveTo>
                <a:lnTo>
                  <a:pt x="31991" y="12466"/>
                </a:lnTo>
                <a:lnTo>
                  <a:pt x="0" y="133362"/>
                </a:lnTo>
                <a:lnTo>
                  <a:pt x="10707" y="128630"/>
                </a:lnTo>
                <a:lnTo>
                  <a:pt x="4020" y="128630"/>
                </a:lnTo>
                <a:lnTo>
                  <a:pt x="35037" y="11475"/>
                </a:lnTo>
                <a:close/>
              </a:path>
              <a:path w="100330" h="133984">
                <a:moveTo>
                  <a:pt x="70304" y="0"/>
                </a:moveTo>
                <a:lnTo>
                  <a:pt x="67749" y="831"/>
                </a:lnTo>
                <a:lnTo>
                  <a:pt x="96531" y="87772"/>
                </a:lnTo>
                <a:lnTo>
                  <a:pt x="4020" y="128630"/>
                </a:lnTo>
                <a:lnTo>
                  <a:pt x="10707" y="128630"/>
                </a:lnTo>
                <a:lnTo>
                  <a:pt x="99850" y="89228"/>
                </a:lnTo>
                <a:lnTo>
                  <a:pt x="99611" y="88505"/>
                </a:lnTo>
                <a:lnTo>
                  <a:pt x="98175" y="88505"/>
                </a:lnTo>
                <a:lnTo>
                  <a:pt x="97641" y="87290"/>
                </a:lnTo>
                <a:lnTo>
                  <a:pt x="99208" y="87290"/>
                </a:lnTo>
                <a:lnTo>
                  <a:pt x="70304" y="0"/>
                </a:lnTo>
                <a:close/>
              </a:path>
              <a:path w="100330" h="133984">
                <a:moveTo>
                  <a:pt x="99208" y="87290"/>
                </a:moveTo>
                <a:lnTo>
                  <a:pt x="97641" y="87290"/>
                </a:lnTo>
                <a:lnTo>
                  <a:pt x="98175" y="88505"/>
                </a:lnTo>
                <a:lnTo>
                  <a:pt x="99611" y="88505"/>
                </a:lnTo>
                <a:lnTo>
                  <a:pt x="99208" y="8729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864586" y="10269506"/>
            <a:ext cx="100965" cy="140970"/>
          </a:xfrm>
          <a:custGeom>
            <a:avLst/>
            <a:gdLst/>
            <a:ahLst/>
            <a:cxnLst/>
            <a:rect l="l" t="t" r="r" b="b"/>
            <a:pathLst>
              <a:path w="100965" h="140970">
                <a:moveTo>
                  <a:pt x="100708" y="0"/>
                </a:moveTo>
                <a:lnTo>
                  <a:pt x="0" y="44490"/>
                </a:lnTo>
                <a:lnTo>
                  <a:pt x="12127" y="140392"/>
                </a:lnTo>
                <a:lnTo>
                  <a:pt x="14708" y="139262"/>
                </a:lnTo>
                <a:lnTo>
                  <a:pt x="2921" y="46113"/>
                </a:lnTo>
                <a:lnTo>
                  <a:pt x="94583" y="5612"/>
                </a:lnTo>
                <a:lnTo>
                  <a:pt x="97671" y="5612"/>
                </a:lnTo>
                <a:lnTo>
                  <a:pt x="100708" y="0"/>
                </a:lnTo>
                <a:close/>
              </a:path>
              <a:path w="100965" h="140970">
                <a:moveTo>
                  <a:pt x="97671" y="5612"/>
                </a:moveTo>
                <a:lnTo>
                  <a:pt x="94583" y="5612"/>
                </a:lnTo>
                <a:lnTo>
                  <a:pt x="24363" y="135432"/>
                </a:lnTo>
                <a:lnTo>
                  <a:pt x="28008" y="134327"/>
                </a:lnTo>
                <a:lnTo>
                  <a:pt x="97671" y="561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174807" y="101290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706" y="0"/>
                </a:moveTo>
                <a:lnTo>
                  <a:pt x="10324" y="973"/>
                </a:lnTo>
                <a:lnTo>
                  <a:pt x="0" y="13706"/>
                </a:lnTo>
                <a:lnTo>
                  <a:pt x="973" y="23035"/>
                </a:lnTo>
                <a:lnTo>
                  <a:pt x="13706" y="33381"/>
                </a:lnTo>
                <a:lnTo>
                  <a:pt x="23077" y="32428"/>
                </a:lnTo>
                <a:lnTo>
                  <a:pt x="33402" y="19685"/>
                </a:lnTo>
                <a:lnTo>
                  <a:pt x="32438" y="10324"/>
                </a:lnTo>
                <a:lnTo>
                  <a:pt x="19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54067" y="1015755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74" y="0"/>
                </a:moveTo>
                <a:lnTo>
                  <a:pt x="10324" y="984"/>
                </a:lnTo>
                <a:lnTo>
                  <a:pt x="0" y="13716"/>
                </a:lnTo>
                <a:lnTo>
                  <a:pt x="973" y="23056"/>
                </a:lnTo>
                <a:lnTo>
                  <a:pt x="13685" y="33402"/>
                </a:lnTo>
                <a:lnTo>
                  <a:pt x="23056" y="32428"/>
                </a:lnTo>
                <a:lnTo>
                  <a:pt x="33402" y="19695"/>
                </a:lnTo>
                <a:lnTo>
                  <a:pt x="32428" y="10324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134284" y="10321183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5" h="27940">
                <a:moveTo>
                  <a:pt x="19695" y="0"/>
                </a:moveTo>
                <a:lnTo>
                  <a:pt x="10345" y="963"/>
                </a:lnTo>
                <a:lnTo>
                  <a:pt x="0" y="13695"/>
                </a:lnTo>
                <a:lnTo>
                  <a:pt x="984" y="23046"/>
                </a:lnTo>
                <a:lnTo>
                  <a:pt x="6750" y="27748"/>
                </a:lnTo>
                <a:lnTo>
                  <a:pt x="30422" y="23357"/>
                </a:lnTo>
                <a:lnTo>
                  <a:pt x="33412" y="19685"/>
                </a:lnTo>
                <a:lnTo>
                  <a:pt x="32438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945086" y="102530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34" y="973"/>
                </a:lnTo>
                <a:lnTo>
                  <a:pt x="0" y="13716"/>
                </a:lnTo>
                <a:lnTo>
                  <a:pt x="963" y="23046"/>
                </a:lnTo>
                <a:lnTo>
                  <a:pt x="13695" y="33381"/>
                </a:lnTo>
                <a:lnTo>
                  <a:pt x="23046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6850838" y="1029515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45" y="984"/>
                </a:lnTo>
                <a:lnTo>
                  <a:pt x="5162" y="7340"/>
                </a:lnTo>
                <a:lnTo>
                  <a:pt x="0" y="13737"/>
                </a:lnTo>
                <a:lnTo>
                  <a:pt x="973" y="23056"/>
                </a:lnTo>
                <a:lnTo>
                  <a:pt x="13716" y="33402"/>
                </a:lnTo>
                <a:lnTo>
                  <a:pt x="23056" y="32428"/>
                </a:lnTo>
                <a:lnTo>
                  <a:pt x="33412" y="19695"/>
                </a:lnTo>
                <a:lnTo>
                  <a:pt x="32428" y="10345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872303" y="10409527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258" y="0"/>
                </a:moveTo>
                <a:lnTo>
                  <a:pt x="1549" y="394"/>
                </a:lnTo>
                <a:lnTo>
                  <a:pt x="0" y="2302"/>
                </a:lnTo>
                <a:lnTo>
                  <a:pt x="52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538470" y="10242728"/>
            <a:ext cx="29845" cy="17780"/>
          </a:xfrm>
          <a:custGeom>
            <a:avLst/>
            <a:gdLst/>
            <a:ahLst/>
            <a:cxnLst/>
            <a:rect l="l" t="t" r="r" b="b"/>
            <a:pathLst>
              <a:path w="29844" h="17779">
                <a:moveTo>
                  <a:pt x="19674" y="0"/>
                </a:moveTo>
                <a:lnTo>
                  <a:pt x="10334" y="973"/>
                </a:lnTo>
                <a:lnTo>
                  <a:pt x="0" y="13716"/>
                </a:lnTo>
                <a:lnTo>
                  <a:pt x="407" y="17622"/>
                </a:lnTo>
                <a:lnTo>
                  <a:pt x="25850" y="9346"/>
                </a:lnTo>
                <a:lnTo>
                  <a:pt x="29494" y="7953"/>
                </a:lnTo>
                <a:lnTo>
                  <a:pt x="196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40561" y="1014103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19695" y="0"/>
                </a:moveTo>
                <a:lnTo>
                  <a:pt x="10313" y="973"/>
                </a:lnTo>
                <a:lnTo>
                  <a:pt x="0" y="13716"/>
                </a:lnTo>
                <a:lnTo>
                  <a:pt x="963" y="23056"/>
                </a:lnTo>
                <a:lnTo>
                  <a:pt x="13695" y="33391"/>
                </a:lnTo>
                <a:lnTo>
                  <a:pt x="23067" y="32428"/>
                </a:lnTo>
                <a:lnTo>
                  <a:pt x="33391" y="19695"/>
                </a:lnTo>
                <a:lnTo>
                  <a:pt x="32417" y="10324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70918" y="10042636"/>
            <a:ext cx="31750" cy="33655"/>
          </a:xfrm>
          <a:custGeom>
            <a:avLst/>
            <a:gdLst/>
            <a:ahLst/>
            <a:cxnLst/>
            <a:rect l="l" t="t" r="r" b="b"/>
            <a:pathLst>
              <a:path w="31750" h="33654">
                <a:moveTo>
                  <a:pt x="19695" y="0"/>
                </a:moveTo>
                <a:lnTo>
                  <a:pt x="10324" y="973"/>
                </a:lnTo>
                <a:lnTo>
                  <a:pt x="0" y="13716"/>
                </a:lnTo>
                <a:lnTo>
                  <a:pt x="973" y="23046"/>
                </a:lnTo>
                <a:lnTo>
                  <a:pt x="13706" y="33402"/>
                </a:lnTo>
                <a:lnTo>
                  <a:pt x="23056" y="32428"/>
                </a:lnTo>
                <a:lnTo>
                  <a:pt x="31661" y="21838"/>
                </a:lnTo>
                <a:lnTo>
                  <a:pt x="30934" y="17993"/>
                </a:lnTo>
                <a:lnTo>
                  <a:pt x="28440" y="7096"/>
                </a:lnTo>
                <a:lnTo>
                  <a:pt x="19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875821" y="10271429"/>
            <a:ext cx="854738" cy="4730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875810" y="10271431"/>
            <a:ext cx="855344" cy="473075"/>
          </a:xfrm>
          <a:custGeom>
            <a:avLst/>
            <a:gdLst/>
            <a:ahLst/>
            <a:cxnLst/>
            <a:rect l="l" t="t" r="r" b="b"/>
            <a:pathLst>
              <a:path w="855344" h="473075">
                <a:moveTo>
                  <a:pt x="854748" y="0"/>
                </a:moveTo>
                <a:lnTo>
                  <a:pt x="813085" y="27157"/>
                </a:lnTo>
                <a:lnTo>
                  <a:pt x="752531" y="53441"/>
                </a:lnTo>
                <a:lnTo>
                  <a:pt x="714594" y="66439"/>
                </a:lnTo>
                <a:lnTo>
                  <a:pt x="671245" y="79439"/>
                </a:lnTo>
                <a:lnTo>
                  <a:pt x="622252" y="92515"/>
                </a:lnTo>
                <a:lnTo>
                  <a:pt x="567386" y="105740"/>
                </a:lnTo>
                <a:lnTo>
                  <a:pt x="506417" y="119187"/>
                </a:lnTo>
                <a:lnTo>
                  <a:pt x="439114" y="132930"/>
                </a:lnTo>
                <a:lnTo>
                  <a:pt x="365248" y="147042"/>
                </a:lnTo>
                <a:lnTo>
                  <a:pt x="284588" y="161597"/>
                </a:lnTo>
                <a:lnTo>
                  <a:pt x="191904" y="178880"/>
                </a:lnTo>
                <a:lnTo>
                  <a:pt x="118587" y="194883"/>
                </a:lnTo>
                <a:lnTo>
                  <a:pt x="63687" y="210026"/>
                </a:lnTo>
                <a:lnTo>
                  <a:pt x="26255" y="224726"/>
                </a:lnTo>
                <a:lnTo>
                  <a:pt x="0" y="254473"/>
                </a:lnTo>
                <a:lnTo>
                  <a:pt x="7520" y="265652"/>
                </a:lnTo>
                <a:lnTo>
                  <a:pt x="31999" y="300692"/>
                </a:lnTo>
                <a:lnTo>
                  <a:pt x="62353" y="333646"/>
                </a:lnTo>
                <a:lnTo>
                  <a:pt x="91790" y="360704"/>
                </a:lnTo>
                <a:lnTo>
                  <a:pt x="123430" y="385255"/>
                </a:lnTo>
                <a:lnTo>
                  <a:pt x="125535" y="386825"/>
                </a:lnTo>
                <a:lnTo>
                  <a:pt x="127681" y="388427"/>
                </a:lnTo>
                <a:lnTo>
                  <a:pt x="128802" y="389255"/>
                </a:lnTo>
                <a:lnTo>
                  <a:pt x="129943" y="390092"/>
                </a:lnTo>
                <a:lnTo>
                  <a:pt x="131001" y="390878"/>
                </a:lnTo>
                <a:lnTo>
                  <a:pt x="130781" y="390679"/>
                </a:lnTo>
                <a:lnTo>
                  <a:pt x="198983" y="429491"/>
                </a:lnTo>
                <a:lnTo>
                  <a:pt x="243645" y="446596"/>
                </a:lnTo>
                <a:lnTo>
                  <a:pt x="295818" y="460411"/>
                </a:lnTo>
                <a:lnTo>
                  <a:pt x="355884" y="469646"/>
                </a:lnTo>
                <a:lnTo>
                  <a:pt x="424227" y="473011"/>
                </a:lnTo>
                <a:lnTo>
                  <a:pt x="483296" y="468583"/>
                </a:lnTo>
                <a:lnTo>
                  <a:pt x="537224" y="456128"/>
                </a:lnTo>
                <a:lnTo>
                  <a:pt x="586153" y="436892"/>
                </a:lnTo>
                <a:lnTo>
                  <a:pt x="630221" y="412119"/>
                </a:lnTo>
                <a:lnTo>
                  <a:pt x="669569" y="383056"/>
                </a:lnTo>
                <a:lnTo>
                  <a:pt x="704337" y="350947"/>
                </a:lnTo>
                <a:lnTo>
                  <a:pt x="734665" y="317037"/>
                </a:lnTo>
                <a:lnTo>
                  <a:pt x="760692" y="282572"/>
                </a:lnTo>
                <a:lnTo>
                  <a:pt x="782559" y="248797"/>
                </a:lnTo>
                <a:lnTo>
                  <a:pt x="804072" y="209748"/>
                </a:lnTo>
                <a:lnTo>
                  <a:pt x="813661" y="189114"/>
                </a:lnTo>
                <a:lnTo>
                  <a:pt x="814069" y="188863"/>
                </a:lnTo>
                <a:lnTo>
                  <a:pt x="829534" y="146875"/>
                </a:lnTo>
                <a:lnTo>
                  <a:pt x="832896" y="136226"/>
                </a:lnTo>
                <a:lnTo>
                  <a:pt x="834435" y="129776"/>
                </a:lnTo>
                <a:lnTo>
                  <a:pt x="841024" y="104316"/>
                </a:lnTo>
                <a:lnTo>
                  <a:pt x="847033" y="78298"/>
                </a:lnTo>
                <a:lnTo>
                  <a:pt x="851685" y="51758"/>
                </a:lnTo>
                <a:lnTo>
                  <a:pt x="854204" y="24732"/>
                </a:lnTo>
                <a:lnTo>
                  <a:pt x="854570" y="16732"/>
                </a:lnTo>
                <a:lnTo>
                  <a:pt x="854748" y="8491"/>
                </a:lnTo>
                <a:lnTo>
                  <a:pt x="854748" y="0"/>
                </a:lnTo>
                <a:close/>
              </a:path>
            </a:pathLst>
          </a:custGeom>
          <a:ln w="710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59918" y="9672520"/>
            <a:ext cx="138430" cy="178435"/>
          </a:xfrm>
          <a:custGeom>
            <a:avLst/>
            <a:gdLst/>
            <a:ahLst/>
            <a:cxnLst/>
            <a:rect l="l" t="t" r="r" b="b"/>
            <a:pathLst>
              <a:path w="138430" h="178434">
                <a:moveTo>
                  <a:pt x="102925" y="0"/>
                </a:moveTo>
                <a:lnTo>
                  <a:pt x="0" y="57005"/>
                </a:lnTo>
                <a:lnTo>
                  <a:pt x="81371" y="178228"/>
                </a:lnTo>
                <a:lnTo>
                  <a:pt x="83661" y="176704"/>
                </a:lnTo>
                <a:lnTo>
                  <a:pt x="3947" y="57958"/>
                </a:lnTo>
                <a:lnTo>
                  <a:pt x="104265" y="2396"/>
                </a:lnTo>
                <a:lnTo>
                  <a:pt x="102925" y="0"/>
                </a:lnTo>
                <a:close/>
              </a:path>
              <a:path w="138430" h="178434">
                <a:moveTo>
                  <a:pt x="136137" y="68397"/>
                </a:moveTo>
                <a:lnTo>
                  <a:pt x="122348" y="143391"/>
                </a:lnTo>
                <a:lnTo>
                  <a:pt x="125910" y="139186"/>
                </a:lnTo>
                <a:lnTo>
                  <a:pt x="138121" y="72775"/>
                </a:lnTo>
                <a:lnTo>
                  <a:pt x="136137" y="6839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44310" y="9814779"/>
            <a:ext cx="167005" cy="117475"/>
          </a:xfrm>
          <a:custGeom>
            <a:avLst/>
            <a:gdLst/>
            <a:ahLst/>
            <a:cxnLst/>
            <a:rect l="l" t="t" r="r" b="b"/>
            <a:pathLst>
              <a:path w="167005" h="117475">
                <a:moveTo>
                  <a:pt x="0" y="0"/>
                </a:moveTo>
                <a:lnTo>
                  <a:pt x="31015" y="117206"/>
                </a:lnTo>
                <a:lnTo>
                  <a:pt x="33603" y="116265"/>
                </a:lnTo>
                <a:lnTo>
                  <a:pt x="3957" y="4198"/>
                </a:lnTo>
                <a:lnTo>
                  <a:pt x="12688" y="4198"/>
                </a:lnTo>
                <a:lnTo>
                  <a:pt x="0" y="0"/>
                </a:lnTo>
                <a:close/>
              </a:path>
              <a:path w="167005" h="117475">
                <a:moveTo>
                  <a:pt x="12688" y="4198"/>
                </a:moveTo>
                <a:lnTo>
                  <a:pt x="3957" y="4198"/>
                </a:lnTo>
                <a:lnTo>
                  <a:pt x="163601" y="57032"/>
                </a:lnTo>
                <a:lnTo>
                  <a:pt x="166902" y="55229"/>
                </a:lnTo>
                <a:lnTo>
                  <a:pt x="12688" y="419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43367" y="9728049"/>
            <a:ext cx="200660" cy="144145"/>
          </a:xfrm>
          <a:custGeom>
            <a:avLst/>
            <a:gdLst/>
            <a:ahLst/>
            <a:cxnLst/>
            <a:rect l="l" t="t" r="r" b="b"/>
            <a:pathLst>
              <a:path w="200659" h="144145">
                <a:moveTo>
                  <a:pt x="118865" y="0"/>
                </a:moveTo>
                <a:lnTo>
                  <a:pt x="0" y="89316"/>
                </a:lnTo>
                <a:lnTo>
                  <a:pt x="164545" y="143762"/>
                </a:lnTo>
                <a:lnTo>
                  <a:pt x="167832" y="141968"/>
                </a:lnTo>
                <a:lnTo>
                  <a:pt x="5832" y="88363"/>
                </a:lnTo>
                <a:lnTo>
                  <a:pt x="118195" y="3937"/>
                </a:lnTo>
                <a:lnTo>
                  <a:pt x="121508" y="3937"/>
                </a:lnTo>
                <a:lnTo>
                  <a:pt x="120699" y="2732"/>
                </a:lnTo>
                <a:lnTo>
                  <a:pt x="117389" y="2732"/>
                </a:lnTo>
                <a:lnTo>
                  <a:pt x="118530" y="1958"/>
                </a:lnTo>
                <a:lnTo>
                  <a:pt x="120179" y="1958"/>
                </a:lnTo>
                <a:lnTo>
                  <a:pt x="118865" y="0"/>
                </a:lnTo>
                <a:close/>
              </a:path>
              <a:path w="200659" h="144145">
                <a:moveTo>
                  <a:pt x="121508" y="3937"/>
                </a:moveTo>
                <a:lnTo>
                  <a:pt x="118195" y="3937"/>
                </a:lnTo>
                <a:lnTo>
                  <a:pt x="197919" y="122703"/>
                </a:lnTo>
                <a:lnTo>
                  <a:pt x="200203" y="121182"/>
                </a:lnTo>
                <a:lnTo>
                  <a:pt x="121508" y="3937"/>
                </a:lnTo>
                <a:close/>
              </a:path>
              <a:path w="200659" h="144145">
                <a:moveTo>
                  <a:pt x="120179" y="1958"/>
                </a:moveTo>
                <a:lnTo>
                  <a:pt x="118530" y="1958"/>
                </a:lnTo>
                <a:lnTo>
                  <a:pt x="117389" y="2732"/>
                </a:lnTo>
                <a:lnTo>
                  <a:pt x="120699" y="2732"/>
                </a:lnTo>
                <a:lnTo>
                  <a:pt x="120179" y="19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457991" y="9615783"/>
            <a:ext cx="106680" cy="118110"/>
          </a:xfrm>
          <a:custGeom>
            <a:avLst/>
            <a:gdLst/>
            <a:ahLst/>
            <a:cxnLst/>
            <a:rect l="l" t="t" r="r" b="b"/>
            <a:pathLst>
              <a:path w="106680" h="118109">
                <a:moveTo>
                  <a:pt x="71553" y="0"/>
                </a:moveTo>
                <a:lnTo>
                  <a:pt x="0" y="117940"/>
                </a:lnTo>
                <a:lnTo>
                  <a:pt x="13402" y="110516"/>
                </a:lnTo>
                <a:lnTo>
                  <a:pt x="7706" y="110516"/>
                </a:lnTo>
                <a:lnTo>
                  <a:pt x="73222" y="2517"/>
                </a:lnTo>
                <a:lnTo>
                  <a:pt x="71553" y="0"/>
                </a:lnTo>
                <a:close/>
              </a:path>
              <a:path w="106680" h="118109">
                <a:moveTo>
                  <a:pt x="104845" y="56727"/>
                </a:moveTo>
                <a:lnTo>
                  <a:pt x="7706" y="110516"/>
                </a:lnTo>
                <a:lnTo>
                  <a:pt x="13402" y="110516"/>
                </a:lnTo>
                <a:lnTo>
                  <a:pt x="106187" y="59120"/>
                </a:lnTo>
                <a:lnTo>
                  <a:pt x="104845" y="56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26015" y="9655760"/>
            <a:ext cx="138430" cy="163830"/>
          </a:xfrm>
          <a:custGeom>
            <a:avLst/>
            <a:gdLst/>
            <a:ahLst/>
            <a:cxnLst/>
            <a:rect l="l" t="t" r="r" b="b"/>
            <a:pathLst>
              <a:path w="138430" h="163829">
                <a:moveTo>
                  <a:pt x="2622" y="27676"/>
                </a:moveTo>
                <a:lnTo>
                  <a:pt x="0" y="28710"/>
                </a:lnTo>
                <a:lnTo>
                  <a:pt x="19226" y="163616"/>
                </a:lnTo>
                <a:lnTo>
                  <a:pt x="25845" y="158642"/>
                </a:lnTo>
                <a:lnTo>
                  <a:pt x="21279" y="158642"/>
                </a:lnTo>
                <a:lnTo>
                  <a:pt x="2622" y="27676"/>
                </a:lnTo>
                <a:close/>
              </a:path>
              <a:path w="138430" h="163829">
                <a:moveTo>
                  <a:pt x="62260" y="0"/>
                </a:moveTo>
                <a:lnTo>
                  <a:pt x="59768" y="1391"/>
                </a:lnTo>
                <a:lnTo>
                  <a:pt x="133767" y="74111"/>
                </a:lnTo>
                <a:lnTo>
                  <a:pt x="21279" y="158642"/>
                </a:lnTo>
                <a:lnTo>
                  <a:pt x="25845" y="158642"/>
                </a:lnTo>
                <a:lnTo>
                  <a:pt x="137966" y="74394"/>
                </a:lnTo>
                <a:lnTo>
                  <a:pt x="6226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133673" y="9814339"/>
            <a:ext cx="244475" cy="195580"/>
          </a:xfrm>
          <a:custGeom>
            <a:avLst/>
            <a:gdLst/>
            <a:ahLst/>
            <a:cxnLst/>
            <a:rect l="l" t="t" r="r" b="b"/>
            <a:pathLst>
              <a:path w="244475" h="195579">
                <a:moveTo>
                  <a:pt x="213369" y="0"/>
                </a:moveTo>
                <a:lnTo>
                  <a:pt x="0" y="195242"/>
                </a:lnTo>
                <a:lnTo>
                  <a:pt x="6016" y="193469"/>
                </a:lnTo>
                <a:lnTo>
                  <a:pt x="211872" y="5078"/>
                </a:lnTo>
                <a:lnTo>
                  <a:pt x="214712" y="5078"/>
                </a:lnTo>
                <a:lnTo>
                  <a:pt x="214136" y="2900"/>
                </a:lnTo>
                <a:lnTo>
                  <a:pt x="211306" y="2900"/>
                </a:lnTo>
                <a:lnTo>
                  <a:pt x="212615" y="2544"/>
                </a:lnTo>
                <a:lnTo>
                  <a:pt x="214042" y="2544"/>
                </a:lnTo>
                <a:lnTo>
                  <a:pt x="213369" y="0"/>
                </a:lnTo>
                <a:close/>
              </a:path>
              <a:path w="244475" h="195579">
                <a:moveTo>
                  <a:pt x="214712" y="5078"/>
                </a:moveTo>
                <a:lnTo>
                  <a:pt x="211872" y="5078"/>
                </a:lnTo>
                <a:lnTo>
                  <a:pt x="241645" y="117647"/>
                </a:lnTo>
                <a:lnTo>
                  <a:pt x="244233" y="116707"/>
                </a:lnTo>
                <a:lnTo>
                  <a:pt x="214712" y="5078"/>
                </a:lnTo>
                <a:close/>
              </a:path>
              <a:path w="244475" h="195579">
                <a:moveTo>
                  <a:pt x="214042" y="2544"/>
                </a:moveTo>
                <a:lnTo>
                  <a:pt x="212615" y="2544"/>
                </a:lnTo>
                <a:lnTo>
                  <a:pt x="211306" y="2900"/>
                </a:lnTo>
                <a:lnTo>
                  <a:pt x="214136" y="2900"/>
                </a:lnTo>
                <a:lnTo>
                  <a:pt x="214042" y="254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187685" y="9683459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5" h="147954">
                <a:moveTo>
                  <a:pt x="61971" y="30101"/>
                </a:moveTo>
                <a:lnTo>
                  <a:pt x="58221" y="31450"/>
                </a:lnTo>
                <a:lnTo>
                  <a:pt x="0" y="147927"/>
                </a:lnTo>
                <a:lnTo>
                  <a:pt x="37804" y="144796"/>
                </a:lnTo>
                <a:lnTo>
                  <a:pt x="4659" y="144796"/>
                </a:lnTo>
                <a:lnTo>
                  <a:pt x="61971" y="30101"/>
                </a:lnTo>
                <a:close/>
              </a:path>
              <a:path w="160655" h="147954">
                <a:moveTo>
                  <a:pt x="140892" y="0"/>
                </a:moveTo>
                <a:lnTo>
                  <a:pt x="138268" y="1034"/>
                </a:lnTo>
                <a:lnTo>
                  <a:pt x="156958" y="132189"/>
                </a:lnTo>
                <a:lnTo>
                  <a:pt x="4659" y="144796"/>
                </a:lnTo>
                <a:lnTo>
                  <a:pt x="37804" y="144796"/>
                </a:lnTo>
                <a:lnTo>
                  <a:pt x="160068" y="134671"/>
                </a:lnTo>
                <a:lnTo>
                  <a:pt x="14089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385752" y="9621925"/>
            <a:ext cx="78740" cy="112395"/>
          </a:xfrm>
          <a:custGeom>
            <a:avLst/>
            <a:gdLst/>
            <a:ahLst/>
            <a:cxnLst/>
            <a:rect l="l" t="t" r="r" b="b"/>
            <a:pathLst>
              <a:path w="78740" h="112395">
                <a:moveTo>
                  <a:pt x="2481" y="33856"/>
                </a:moveTo>
                <a:lnTo>
                  <a:pt x="0" y="35242"/>
                </a:lnTo>
                <a:lnTo>
                  <a:pt x="78269" y="112144"/>
                </a:lnTo>
                <a:lnTo>
                  <a:pt x="76703" y="104040"/>
                </a:lnTo>
                <a:lnTo>
                  <a:pt x="73893" y="104040"/>
                </a:lnTo>
                <a:lnTo>
                  <a:pt x="2481" y="33856"/>
                </a:lnTo>
                <a:close/>
              </a:path>
              <a:path w="78740" h="112395">
                <a:moveTo>
                  <a:pt x="56690" y="0"/>
                </a:moveTo>
                <a:lnTo>
                  <a:pt x="54248" y="1870"/>
                </a:lnTo>
                <a:lnTo>
                  <a:pt x="73893" y="104040"/>
                </a:lnTo>
                <a:lnTo>
                  <a:pt x="76703" y="104040"/>
                </a:lnTo>
                <a:lnTo>
                  <a:pt x="566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142407" y="9713543"/>
            <a:ext cx="107314" cy="119380"/>
          </a:xfrm>
          <a:custGeom>
            <a:avLst/>
            <a:gdLst/>
            <a:ahLst/>
            <a:cxnLst/>
            <a:rect l="l" t="t" r="r" b="b"/>
            <a:pathLst>
              <a:path w="107315" h="119379">
                <a:moveTo>
                  <a:pt x="2623" y="36735"/>
                </a:moveTo>
                <a:lnTo>
                  <a:pt x="0" y="37665"/>
                </a:lnTo>
                <a:lnTo>
                  <a:pt x="47728" y="119141"/>
                </a:lnTo>
                <a:lnTo>
                  <a:pt x="48880" y="116889"/>
                </a:lnTo>
                <a:lnTo>
                  <a:pt x="50623" y="113403"/>
                </a:lnTo>
                <a:lnTo>
                  <a:pt x="47540" y="113403"/>
                </a:lnTo>
                <a:lnTo>
                  <a:pt x="2623" y="36735"/>
                </a:lnTo>
                <a:close/>
              </a:path>
              <a:path w="107315" h="119379">
                <a:moveTo>
                  <a:pt x="107298" y="0"/>
                </a:moveTo>
                <a:lnTo>
                  <a:pt x="103545" y="1349"/>
                </a:lnTo>
                <a:lnTo>
                  <a:pt x="47540" y="113403"/>
                </a:lnTo>
                <a:lnTo>
                  <a:pt x="50623" y="113403"/>
                </a:lnTo>
                <a:lnTo>
                  <a:pt x="10729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440006" y="9615768"/>
            <a:ext cx="91440" cy="118110"/>
          </a:xfrm>
          <a:custGeom>
            <a:avLst/>
            <a:gdLst/>
            <a:ahLst/>
            <a:cxnLst/>
            <a:rect l="l" t="t" r="r" b="b"/>
            <a:pathLst>
              <a:path w="91440" h="118109">
                <a:moveTo>
                  <a:pt x="2436" y="6157"/>
                </a:moveTo>
                <a:lnTo>
                  <a:pt x="0" y="8023"/>
                </a:lnTo>
                <a:lnTo>
                  <a:pt x="21147" y="117998"/>
                </a:lnTo>
                <a:lnTo>
                  <a:pt x="25708" y="110480"/>
                </a:lnTo>
                <a:lnTo>
                  <a:pt x="22497" y="110480"/>
                </a:lnTo>
                <a:lnTo>
                  <a:pt x="2436" y="6157"/>
                </a:lnTo>
                <a:close/>
              </a:path>
              <a:path w="91440" h="118109">
                <a:moveTo>
                  <a:pt x="89526" y="0"/>
                </a:moveTo>
                <a:lnTo>
                  <a:pt x="22497" y="110480"/>
                </a:lnTo>
                <a:lnTo>
                  <a:pt x="25708" y="110480"/>
                </a:lnTo>
                <a:lnTo>
                  <a:pt x="91202" y="2528"/>
                </a:lnTo>
                <a:lnTo>
                  <a:pt x="8952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056120" y="9824308"/>
            <a:ext cx="136525" cy="193675"/>
          </a:xfrm>
          <a:custGeom>
            <a:avLst/>
            <a:gdLst/>
            <a:ahLst/>
            <a:cxnLst/>
            <a:rect l="l" t="t" r="r" b="b"/>
            <a:pathLst>
              <a:path w="136525" h="193675">
                <a:moveTo>
                  <a:pt x="0" y="0"/>
                </a:moveTo>
                <a:lnTo>
                  <a:pt x="49649" y="193496"/>
                </a:lnTo>
                <a:lnTo>
                  <a:pt x="52274" y="192722"/>
                </a:lnTo>
                <a:lnTo>
                  <a:pt x="3560" y="2858"/>
                </a:lnTo>
                <a:lnTo>
                  <a:pt x="92535" y="2858"/>
                </a:lnTo>
                <a:lnTo>
                  <a:pt x="0" y="0"/>
                </a:lnTo>
                <a:close/>
              </a:path>
              <a:path w="136525" h="193675">
                <a:moveTo>
                  <a:pt x="92535" y="2858"/>
                </a:moveTo>
                <a:lnTo>
                  <a:pt x="3560" y="2858"/>
                </a:lnTo>
                <a:lnTo>
                  <a:pt x="131943" y="6816"/>
                </a:lnTo>
                <a:lnTo>
                  <a:pt x="60149" y="190402"/>
                </a:lnTo>
                <a:lnTo>
                  <a:pt x="63480" y="189421"/>
                </a:lnTo>
                <a:lnTo>
                  <a:pt x="135922" y="4198"/>
                </a:lnTo>
                <a:lnTo>
                  <a:pt x="92535" y="2858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7056171" y="9750289"/>
            <a:ext cx="136525" cy="81280"/>
          </a:xfrm>
          <a:custGeom>
            <a:avLst/>
            <a:gdLst/>
            <a:ahLst/>
            <a:cxnLst/>
            <a:rect l="l" t="t" r="r" b="b"/>
            <a:pathLst>
              <a:path w="136525" h="81279">
                <a:moveTo>
                  <a:pt x="13508" y="27796"/>
                </a:moveTo>
                <a:lnTo>
                  <a:pt x="10448" y="28986"/>
                </a:lnTo>
                <a:lnTo>
                  <a:pt x="0" y="76761"/>
                </a:lnTo>
                <a:lnTo>
                  <a:pt x="136268" y="80971"/>
                </a:lnTo>
                <a:lnTo>
                  <a:pt x="134574" y="78081"/>
                </a:lnTo>
                <a:lnTo>
                  <a:pt x="131388" y="78081"/>
                </a:lnTo>
                <a:lnTo>
                  <a:pt x="3371" y="74133"/>
                </a:lnTo>
                <a:lnTo>
                  <a:pt x="13508" y="27796"/>
                </a:lnTo>
                <a:close/>
              </a:path>
              <a:path w="136525" h="81279">
                <a:moveTo>
                  <a:pt x="88828" y="0"/>
                </a:moveTo>
                <a:lnTo>
                  <a:pt x="86193" y="934"/>
                </a:lnTo>
                <a:lnTo>
                  <a:pt x="131388" y="78081"/>
                </a:lnTo>
                <a:lnTo>
                  <a:pt x="134574" y="78081"/>
                </a:lnTo>
                <a:lnTo>
                  <a:pt x="8882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940387" y="9815718"/>
            <a:ext cx="168275" cy="204470"/>
          </a:xfrm>
          <a:custGeom>
            <a:avLst/>
            <a:gdLst/>
            <a:ahLst/>
            <a:cxnLst/>
            <a:rect l="l" t="t" r="r" b="b"/>
            <a:pathLst>
              <a:path w="168275" h="204470">
                <a:moveTo>
                  <a:pt x="2275" y="21847"/>
                </a:moveTo>
                <a:lnTo>
                  <a:pt x="0" y="23396"/>
                </a:lnTo>
                <a:lnTo>
                  <a:pt x="158018" y="204255"/>
                </a:lnTo>
                <a:lnTo>
                  <a:pt x="160899" y="203406"/>
                </a:lnTo>
                <a:lnTo>
                  <a:pt x="2275" y="21847"/>
                </a:lnTo>
                <a:close/>
              </a:path>
              <a:path w="168275" h="204470">
                <a:moveTo>
                  <a:pt x="41294" y="0"/>
                </a:moveTo>
                <a:lnTo>
                  <a:pt x="37002" y="2278"/>
                </a:lnTo>
                <a:lnTo>
                  <a:pt x="116475" y="11280"/>
                </a:lnTo>
                <a:lnTo>
                  <a:pt x="165420" y="202074"/>
                </a:lnTo>
                <a:lnTo>
                  <a:pt x="168054" y="201298"/>
                </a:lnTo>
                <a:lnTo>
                  <a:pt x="118653" y="8767"/>
                </a:lnTo>
                <a:lnTo>
                  <a:pt x="4129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977371" y="9778058"/>
            <a:ext cx="92710" cy="49530"/>
          </a:xfrm>
          <a:custGeom>
            <a:avLst/>
            <a:gdLst/>
            <a:ahLst/>
            <a:cxnLst/>
            <a:rect l="l" t="t" r="r" b="b"/>
            <a:pathLst>
              <a:path w="92709" h="49529">
                <a:moveTo>
                  <a:pt x="4291" y="37669"/>
                </a:moveTo>
                <a:lnTo>
                  <a:pt x="0" y="39947"/>
                </a:lnTo>
                <a:lnTo>
                  <a:pt x="81616" y="49192"/>
                </a:lnTo>
                <a:lnTo>
                  <a:pt x="82273" y="46186"/>
                </a:lnTo>
                <a:lnTo>
                  <a:pt x="79469" y="46186"/>
                </a:lnTo>
                <a:lnTo>
                  <a:pt x="4291" y="37669"/>
                </a:lnTo>
                <a:close/>
              </a:path>
              <a:path w="92709" h="49529">
                <a:moveTo>
                  <a:pt x="92379" y="0"/>
                </a:moveTo>
                <a:lnTo>
                  <a:pt x="89308" y="1194"/>
                </a:lnTo>
                <a:lnTo>
                  <a:pt x="79469" y="46186"/>
                </a:lnTo>
                <a:lnTo>
                  <a:pt x="82273" y="46186"/>
                </a:lnTo>
                <a:lnTo>
                  <a:pt x="9237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874973" y="9837611"/>
            <a:ext cx="226695" cy="208279"/>
          </a:xfrm>
          <a:custGeom>
            <a:avLst/>
            <a:gdLst/>
            <a:ahLst/>
            <a:cxnLst/>
            <a:rect l="l" t="t" r="r" b="b"/>
            <a:pathLst>
              <a:path w="226694" h="208279">
                <a:moveTo>
                  <a:pt x="33426" y="27496"/>
                </a:moveTo>
                <a:lnTo>
                  <a:pt x="31791" y="29043"/>
                </a:lnTo>
                <a:lnTo>
                  <a:pt x="29933" y="31683"/>
                </a:lnTo>
                <a:lnTo>
                  <a:pt x="0" y="207883"/>
                </a:lnTo>
                <a:lnTo>
                  <a:pt x="57817" y="204972"/>
                </a:lnTo>
                <a:lnTo>
                  <a:pt x="3277" y="204972"/>
                </a:lnTo>
                <a:lnTo>
                  <a:pt x="33426" y="27496"/>
                </a:lnTo>
                <a:close/>
              </a:path>
              <a:path w="226694" h="208279">
                <a:moveTo>
                  <a:pt x="176270" y="196258"/>
                </a:moveTo>
                <a:lnTo>
                  <a:pt x="3277" y="204972"/>
                </a:lnTo>
                <a:lnTo>
                  <a:pt x="57817" y="204972"/>
                </a:lnTo>
                <a:lnTo>
                  <a:pt x="165010" y="199575"/>
                </a:lnTo>
                <a:lnTo>
                  <a:pt x="176270" y="196258"/>
                </a:lnTo>
                <a:close/>
              </a:path>
              <a:path w="226694" h="208279">
                <a:moveTo>
                  <a:pt x="67622" y="0"/>
                </a:moveTo>
                <a:lnTo>
                  <a:pt x="65344" y="1550"/>
                </a:lnTo>
                <a:lnTo>
                  <a:pt x="223343" y="182388"/>
                </a:lnTo>
                <a:lnTo>
                  <a:pt x="226233" y="181537"/>
                </a:lnTo>
                <a:lnTo>
                  <a:pt x="6762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72607" y="10033885"/>
            <a:ext cx="179070" cy="43815"/>
          </a:xfrm>
          <a:custGeom>
            <a:avLst/>
            <a:gdLst/>
            <a:ahLst/>
            <a:cxnLst/>
            <a:rect l="l" t="t" r="r" b="b"/>
            <a:pathLst>
              <a:path w="179069" h="43815">
                <a:moveTo>
                  <a:pt x="4062" y="10164"/>
                </a:moveTo>
                <a:lnTo>
                  <a:pt x="3287" y="11284"/>
                </a:lnTo>
                <a:lnTo>
                  <a:pt x="49691" y="43802"/>
                </a:lnTo>
                <a:lnTo>
                  <a:pt x="52791" y="42629"/>
                </a:lnTo>
                <a:lnTo>
                  <a:pt x="8398" y="11525"/>
                </a:lnTo>
                <a:lnTo>
                  <a:pt x="4125" y="11525"/>
                </a:lnTo>
                <a:lnTo>
                  <a:pt x="4062" y="10164"/>
                </a:lnTo>
                <a:close/>
              </a:path>
              <a:path w="179069" h="43815">
                <a:moveTo>
                  <a:pt x="31212" y="10164"/>
                </a:moveTo>
                <a:lnTo>
                  <a:pt x="4062" y="10164"/>
                </a:lnTo>
                <a:lnTo>
                  <a:pt x="4125" y="11525"/>
                </a:lnTo>
                <a:lnTo>
                  <a:pt x="8398" y="11525"/>
                </a:lnTo>
                <a:lnTo>
                  <a:pt x="8114" y="11326"/>
                </a:lnTo>
                <a:lnTo>
                  <a:pt x="31212" y="10164"/>
                </a:lnTo>
                <a:close/>
              </a:path>
              <a:path w="179069" h="43815">
                <a:moveTo>
                  <a:pt x="178582" y="0"/>
                </a:moveTo>
                <a:lnTo>
                  <a:pt x="0" y="8991"/>
                </a:lnTo>
                <a:lnTo>
                  <a:pt x="3287" y="11284"/>
                </a:lnTo>
                <a:lnTo>
                  <a:pt x="4062" y="10164"/>
                </a:lnTo>
                <a:lnTo>
                  <a:pt x="31212" y="10164"/>
                </a:lnTo>
                <a:lnTo>
                  <a:pt x="167332" y="3314"/>
                </a:lnTo>
                <a:lnTo>
                  <a:pt x="17858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6855875" y="9865086"/>
            <a:ext cx="52705" cy="179705"/>
          </a:xfrm>
          <a:custGeom>
            <a:avLst/>
            <a:gdLst/>
            <a:ahLst/>
            <a:cxnLst/>
            <a:rect l="l" t="t" r="r" b="b"/>
            <a:pathLst>
              <a:path w="52705" h="179704">
                <a:moveTo>
                  <a:pt x="1457" y="115093"/>
                </a:moveTo>
                <a:lnTo>
                  <a:pt x="0" y="119465"/>
                </a:lnTo>
                <a:lnTo>
                  <a:pt x="19443" y="179371"/>
                </a:lnTo>
                <a:lnTo>
                  <a:pt x="22092" y="179182"/>
                </a:lnTo>
                <a:lnTo>
                  <a:pt x="23105" y="173225"/>
                </a:lnTo>
                <a:lnTo>
                  <a:pt x="20333" y="173225"/>
                </a:lnTo>
                <a:lnTo>
                  <a:pt x="1457" y="115093"/>
                </a:lnTo>
                <a:close/>
              </a:path>
              <a:path w="52705" h="179704">
                <a:moveTo>
                  <a:pt x="52547" y="0"/>
                </a:moveTo>
                <a:lnTo>
                  <a:pt x="50889" y="1568"/>
                </a:lnTo>
                <a:lnTo>
                  <a:pt x="49040" y="4193"/>
                </a:lnTo>
                <a:lnTo>
                  <a:pt x="20333" y="173225"/>
                </a:lnTo>
                <a:lnTo>
                  <a:pt x="23105" y="173225"/>
                </a:lnTo>
                <a:lnTo>
                  <a:pt x="5254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844833" y="9980157"/>
            <a:ext cx="34925" cy="68580"/>
          </a:xfrm>
          <a:custGeom>
            <a:avLst/>
            <a:gdLst/>
            <a:ahLst/>
            <a:cxnLst/>
            <a:rect l="l" t="t" r="r" b="b"/>
            <a:pathLst>
              <a:path w="34925" h="68579">
                <a:moveTo>
                  <a:pt x="877" y="36162"/>
                </a:moveTo>
                <a:lnTo>
                  <a:pt x="0" y="39003"/>
                </a:lnTo>
                <a:lnTo>
                  <a:pt x="34558" y="67976"/>
                </a:lnTo>
                <a:lnTo>
                  <a:pt x="31892" y="59756"/>
                </a:lnTo>
                <a:lnTo>
                  <a:pt x="29019" y="59756"/>
                </a:lnTo>
                <a:lnTo>
                  <a:pt x="877" y="36162"/>
                </a:lnTo>
                <a:close/>
              </a:path>
              <a:path w="34925" h="68579">
                <a:moveTo>
                  <a:pt x="12508" y="0"/>
                </a:moveTo>
                <a:lnTo>
                  <a:pt x="11045" y="4388"/>
                </a:lnTo>
                <a:lnTo>
                  <a:pt x="29019" y="59756"/>
                </a:lnTo>
                <a:lnTo>
                  <a:pt x="31892" y="59756"/>
                </a:lnTo>
                <a:lnTo>
                  <a:pt x="1250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834552" y="10016302"/>
            <a:ext cx="45720" cy="37465"/>
          </a:xfrm>
          <a:custGeom>
            <a:avLst/>
            <a:gdLst/>
            <a:ahLst/>
            <a:cxnLst/>
            <a:rect l="l" t="t" r="r" b="b"/>
            <a:pathLst>
              <a:path w="45719" h="37465">
                <a:moveTo>
                  <a:pt x="11161" y="0"/>
                </a:moveTo>
                <a:lnTo>
                  <a:pt x="10283" y="2842"/>
                </a:lnTo>
                <a:lnTo>
                  <a:pt x="39007" y="26920"/>
                </a:lnTo>
                <a:lnTo>
                  <a:pt x="886" y="33987"/>
                </a:lnTo>
                <a:lnTo>
                  <a:pt x="0" y="36944"/>
                </a:lnTo>
                <a:lnTo>
                  <a:pt x="45226" y="28564"/>
                </a:lnTo>
                <a:lnTo>
                  <a:pt x="44255" y="27747"/>
                </a:lnTo>
                <a:lnTo>
                  <a:pt x="42106" y="27747"/>
                </a:lnTo>
                <a:lnTo>
                  <a:pt x="42986" y="26679"/>
                </a:lnTo>
                <a:lnTo>
                  <a:pt x="11161" y="0"/>
                </a:lnTo>
                <a:close/>
              </a:path>
              <a:path w="45719" h="37465">
                <a:moveTo>
                  <a:pt x="42986" y="26679"/>
                </a:moveTo>
                <a:lnTo>
                  <a:pt x="42106" y="27747"/>
                </a:lnTo>
                <a:lnTo>
                  <a:pt x="44255" y="27747"/>
                </a:lnTo>
                <a:lnTo>
                  <a:pt x="42986" y="26679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873349" y="10040071"/>
            <a:ext cx="52069" cy="48895"/>
          </a:xfrm>
          <a:custGeom>
            <a:avLst/>
            <a:gdLst/>
            <a:ahLst/>
            <a:cxnLst/>
            <a:rect l="l" t="t" r="r" b="b"/>
            <a:pathLst>
              <a:path w="52069" h="48895">
                <a:moveTo>
                  <a:pt x="0" y="0"/>
                </a:moveTo>
                <a:lnTo>
                  <a:pt x="21769" y="48702"/>
                </a:lnTo>
                <a:lnTo>
                  <a:pt x="24262" y="47548"/>
                </a:lnTo>
                <a:lnTo>
                  <a:pt x="6554" y="7936"/>
                </a:lnTo>
                <a:lnTo>
                  <a:pt x="11327" y="7936"/>
                </a:lnTo>
                <a:lnTo>
                  <a:pt x="0" y="0"/>
                </a:lnTo>
                <a:close/>
              </a:path>
              <a:path w="52069" h="48895">
                <a:moveTo>
                  <a:pt x="11327" y="7936"/>
                </a:moveTo>
                <a:lnTo>
                  <a:pt x="6554" y="7936"/>
                </a:lnTo>
                <a:lnTo>
                  <a:pt x="48925" y="37625"/>
                </a:lnTo>
                <a:lnTo>
                  <a:pt x="52025" y="36453"/>
                </a:lnTo>
                <a:lnTo>
                  <a:pt x="11327" y="7936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834553" y="10042207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42770" y="3664"/>
                </a:moveTo>
                <a:lnTo>
                  <a:pt x="39779" y="3664"/>
                </a:lnTo>
                <a:lnTo>
                  <a:pt x="8373" y="73957"/>
                </a:lnTo>
                <a:lnTo>
                  <a:pt x="12511" y="71398"/>
                </a:lnTo>
                <a:lnTo>
                  <a:pt x="42770" y="3664"/>
                </a:lnTo>
                <a:close/>
              </a:path>
              <a:path w="44450" h="74295">
                <a:moveTo>
                  <a:pt x="41842" y="481"/>
                </a:moveTo>
                <a:lnTo>
                  <a:pt x="888" y="8076"/>
                </a:lnTo>
                <a:lnTo>
                  <a:pt x="0" y="11039"/>
                </a:lnTo>
                <a:lnTo>
                  <a:pt x="39779" y="3664"/>
                </a:lnTo>
                <a:lnTo>
                  <a:pt x="42770" y="3664"/>
                </a:lnTo>
                <a:lnTo>
                  <a:pt x="43584" y="1842"/>
                </a:lnTo>
                <a:lnTo>
                  <a:pt x="42093" y="1842"/>
                </a:lnTo>
                <a:lnTo>
                  <a:pt x="40837" y="1266"/>
                </a:lnTo>
                <a:lnTo>
                  <a:pt x="41987" y="1266"/>
                </a:lnTo>
                <a:lnTo>
                  <a:pt x="41842" y="481"/>
                </a:lnTo>
                <a:close/>
              </a:path>
              <a:path w="44450" h="74295">
                <a:moveTo>
                  <a:pt x="41987" y="1266"/>
                </a:moveTo>
                <a:lnTo>
                  <a:pt x="40837" y="1266"/>
                </a:lnTo>
                <a:lnTo>
                  <a:pt x="42093" y="1842"/>
                </a:lnTo>
                <a:lnTo>
                  <a:pt x="41987" y="1266"/>
                </a:lnTo>
                <a:close/>
              </a:path>
              <a:path w="44450" h="74295">
                <a:moveTo>
                  <a:pt x="44408" y="0"/>
                </a:moveTo>
                <a:lnTo>
                  <a:pt x="41842" y="481"/>
                </a:lnTo>
                <a:lnTo>
                  <a:pt x="42093" y="1842"/>
                </a:lnTo>
                <a:lnTo>
                  <a:pt x="43584" y="1842"/>
                </a:lnTo>
                <a:lnTo>
                  <a:pt x="4440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842936" y="10040678"/>
            <a:ext cx="55244" cy="75565"/>
          </a:xfrm>
          <a:custGeom>
            <a:avLst/>
            <a:gdLst/>
            <a:ahLst/>
            <a:cxnLst/>
            <a:rect l="l" t="t" r="r" b="b"/>
            <a:pathLst>
              <a:path w="55244" h="75565">
                <a:moveTo>
                  <a:pt x="33722" y="0"/>
                </a:moveTo>
                <a:lnTo>
                  <a:pt x="0" y="75481"/>
                </a:lnTo>
                <a:lnTo>
                  <a:pt x="4153" y="72911"/>
                </a:lnTo>
                <a:lnTo>
                  <a:pt x="33722" y="6722"/>
                </a:lnTo>
                <a:lnTo>
                  <a:pt x="36727" y="6722"/>
                </a:lnTo>
                <a:lnTo>
                  <a:pt x="33722" y="0"/>
                </a:lnTo>
                <a:close/>
              </a:path>
              <a:path w="55244" h="75565">
                <a:moveTo>
                  <a:pt x="36727" y="6722"/>
                </a:moveTo>
                <a:lnTo>
                  <a:pt x="33722" y="6722"/>
                </a:lnTo>
                <a:lnTo>
                  <a:pt x="52208" y="48083"/>
                </a:lnTo>
                <a:lnTo>
                  <a:pt x="54698" y="46930"/>
                </a:lnTo>
                <a:lnTo>
                  <a:pt x="36727" y="672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6856963" y="10027401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64"/>
                </a:lnTo>
                <a:lnTo>
                  <a:pt x="0" y="23538"/>
                </a:lnTo>
                <a:lnTo>
                  <a:pt x="6764" y="30376"/>
                </a:lnTo>
                <a:lnTo>
                  <a:pt x="23517" y="30449"/>
                </a:lnTo>
                <a:lnTo>
                  <a:pt x="30344" y="23685"/>
                </a:lnTo>
                <a:lnTo>
                  <a:pt x="30438" y="6931"/>
                </a:lnTo>
                <a:lnTo>
                  <a:pt x="23685" y="94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094612" y="10011957"/>
            <a:ext cx="25400" cy="9525"/>
          </a:xfrm>
          <a:custGeom>
            <a:avLst/>
            <a:gdLst/>
            <a:ahLst/>
            <a:cxnLst/>
            <a:rect l="l" t="t" r="r" b="b"/>
            <a:pathLst>
              <a:path w="25400" h="9525">
                <a:moveTo>
                  <a:pt x="6846" y="0"/>
                </a:moveTo>
                <a:lnTo>
                  <a:pt x="8" y="6753"/>
                </a:lnTo>
                <a:lnTo>
                  <a:pt x="0" y="9135"/>
                </a:lnTo>
                <a:lnTo>
                  <a:pt x="25216" y="1705"/>
                </a:lnTo>
                <a:lnTo>
                  <a:pt x="23620" y="94"/>
                </a:lnTo>
                <a:lnTo>
                  <a:pt x="6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7364112" y="9919279"/>
            <a:ext cx="29845" cy="17145"/>
          </a:xfrm>
          <a:custGeom>
            <a:avLst/>
            <a:gdLst/>
            <a:ahLst/>
            <a:cxnLst/>
            <a:rect l="l" t="t" r="r" b="b"/>
            <a:pathLst>
              <a:path w="29844" h="17145">
                <a:moveTo>
                  <a:pt x="6877" y="0"/>
                </a:moveTo>
                <a:lnTo>
                  <a:pt x="49" y="6764"/>
                </a:lnTo>
                <a:lnTo>
                  <a:pt x="0" y="16782"/>
                </a:lnTo>
                <a:lnTo>
                  <a:pt x="19624" y="9649"/>
                </a:lnTo>
                <a:lnTo>
                  <a:pt x="29232" y="5748"/>
                </a:lnTo>
                <a:lnTo>
                  <a:pt x="23640" y="104"/>
                </a:lnTo>
                <a:lnTo>
                  <a:pt x="68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7332551" y="980484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53"/>
                </a:lnTo>
                <a:lnTo>
                  <a:pt x="0" y="23528"/>
                </a:lnTo>
                <a:lnTo>
                  <a:pt x="6764" y="30355"/>
                </a:lnTo>
                <a:lnTo>
                  <a:pt x="23517" y="30438"/>
                </a:lnTo>
                <a:lnTo>
                  <a:pt x="30344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449626" y="971258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00" y="0"/>
                </a:moveTo>
                <a:lnTo>
                  <a:pt x="62" y="6764"/>
                </a:lnTo>
                <a:lnTo>
                  <a:pt x="0" y="23528"/>
                </a:lnTo>
                <a:lnTo>
                  <a:pt x="6743" y="30355"/>
                </a:lnTo>
                <a:lnTo>
                  <a:pt x="23517" y="30438"/>
                </a:lnTo>
                <a:lnTo>
                  <a:pt x="30355" y="23674"/>
                </a:lnTo>
                <a:lnTo>
                  <a:pt x="30438" y="6921"/>
                </a:lnTo>
                <a:lnTo>
                  <a:pt x="23674" y="83"/>
                </a:lnTo>
                <a:lnTo>
                  <a:pt x="6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174136" y="98183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83" y="675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38"/>
                </a:lnTo>
                <a:lnTo>
                  <a:pt x="30355" y="23664"/>
                </a:lnTo>
                <a:lnTo>
                  <a:pt x="30438" y="6910"/>
                </a:lnTo>
                <a:lnTo>
                  <a:pt x="23674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044392" y="981051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6910" y="0"/>
                </a:moveTo>
                <a:lnTo>
                  <a:pt x="73" y="6743"/>
                </a:lnTo>
                <a:lnTo>
                  <a:pt x="0" y="23517"/>
                </a:lnTo>
                <a:lnTo>
                  <a:pt x="6764" y="30355"/>
                </a:lnTo>
                <a:lnTo>
                  <a:pt x="23517" y="30428"/>
                </a:lnTo>
                <a:lnTo>
                  <a:pt x="30344" y="23664"/>
                </a:lnTo>
                <a:lnTo>
                  <a:pt x="30449" y="6921"/>
                </a:lnTo>
                <a:lnTo>
                  <a:pt x="23685" y="83"/>
                </a:lnTo>
                <a:lnTo>
                  <a:pt x="6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306242" y="10377135"/>
            <a:ext cx="409636" cy="3586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307493" y="10404425"/>
            <a:ext cx="281305" cy="165100"/>
          </a:xfrm>
          <a:custGeom>
            <a:avLst/>
            <a:gdLst/>
            <a:ahLst/>
            <a:cxnLst/>
            <a:rect l="l" t="t" r="r" b="b"/>
            <a:pathLst>
              <a:path w="281305" h="165100">
                <a:moveTo>
                  <a:pt x="6836" y="0"/>
                </a:moveTo>
                <a:lnTo>
                  <a:pt x="0" y="1272"/>
                </a:lnTo>
                <a:lnTo>
                  <a:pt x="199470" y="164766"/>
                </a:lnTo>
                <a:lnTo>
                  <a:pt x="202738" y="161374"/>
                </a:lnTo>
                <a:lnTo>
                  <a:pt x="199260" y="161374"/>
                </a:lnTo>
                <a:lnTo>
                  <a:pt x="4868" y="2049"/>
                </a:lnTo>
                <a:lnTo>
                  <a:pt x="13855" y="2049"/>
                </a:lnTo>
                <a:lnTo>
                  <a:pt x="6836" y="0"/>
                </a:lnTo>
                <a:close/>
              </a:path>
              <a:path w="281305" h="165100">
                <a:moveTo>
                  <a:pt x="13855" y="2049"/>
                </a:moveTo>
                <a:lnTo>
                  <a:pt x="4868" y="2049"/>
                </a:lnTo>
                <a:lnTo>
                  <a:pt x="276368" y="81303"/>
                </a:lnTo>
                <a:lnTo>
                  <a:pt x="199260" y="161374"/>
                </a:lnTo>
                <a:lnTo>
                  <a:pt x="202738" y="161374"/>
                </a:lnTo>
                <a:lnTo>
                  <a:pt x="280453" y="80696"/>
                </a:lnTo>
                <a:lnTo>
                  <a:pt x="278703" y="80696"/>
                </a:lnTo>
                <a:lnTo>
                  <a:pt x="277813" y="79837"/>
                </a:lnTo>
                <a:lnTo>
                  <a:pt x="280245" y="79837"/>
                </a:lnTo>
                <a:lnTo>
                  <a:pt x="13855" y="2049"/>
                </a:lnTo>
                <a:close/>
              </a:path>
              <a:path w="281305" h="165100">
                <a:moveTo>
                  <a:pt x="280245" y="79837"/>
                </a:moveTo>
                <a:lnTo>
                  <a:pt x="277813" y="79837"/>
                </a:lnTo>
                <a:lnTo>
                  <a:pt x="278703" y="80696"/>
                </a:lnTo>
                <a:lnTo>
                  <a:pt x="280453" y="80696"/>
                </a:lnTo>
                <a:lnTo>
                  <a:pt x="281048" y="80078"/>
                </a:lnTo>
                <a:lnTo>
                  <a:pt x="280245" y="7983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499812" y="10350186"/>
            <a:ext cx="220979" cy="137160"/>
          </a:xfrm>
          <a:custGeom>
            <a:avLst/>
            <a:gdLst/>
            <a:ahLst/>
            <a:cxnLst/>
            <a:rect l="l" t="t" r="r" b="b"/>
            <a:pathLst>
              <a:path w="220980" h="137159">
                <a:moveTo>
                  <a:pt x="220965" y="0"/>
                </a:moveTo>
                <a:lnTo>
                  <a:pt x="0" y="18173"/>
                </a:lnTo>
                <a:lnTo>
                  <a:pt x="86123" y="136746"/>
                </a:lnTo>
                <a:lnTo>
                  <a:pt x="90551" y="133112"/>
                </a:lnTo>
                <a:lnTo>
                  <a:pt x="86583" y="133112"/>
                </a:lnTo>
                <a:lnTo>
                  <a:pt x="4638" y="20309"/>
                </a:lnTo>
                <a:lnTo>
                  <a:pt x="220510" y="2544"/>
                </a:lnTo>
                <a:lnTo>
                  <a:pt x="220965" y="0"/>
                </a:lnTo>
                <a:close/>
              </a:path>
              <a:path w="220980" h="137159">
                <a:moveTo>
                  <a:pt x="216086" y="26867"/>
                </a:moveTo>
                <a:lnTo>
                  <a:pt x="86583" y="133112"/>
                </a:lnTo>
                <a:lnTo>
                  <a:pt x="90551" y="133112"/>
                </a:lnTo>
                <a:lnTo>
                  <a:pt x="215146" y="30882"/>
                </a:lnTo>
                <a:lnTo>
                  <a:pt x="216086" y="2686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7500021" y="10296508"/>
            <a:ext cx="224154" cy="74930"/>
          </a:xfrm>
          <a:custGeom>
            <a:avLst/>
            <a:gdLst/>
            <a:ahLst/>
            <a:cxnLst/>
            <a:rect l="l" t="t" r="r" b="b"/>
            <a:pathLst>
              <a:path w="224155" h="74929">
                <a:moveTo>
                  <a:pt x="8254" y="64289"/>
                </a:moveTo>
                <a:lnTo>
                  <a:pt x="4949" y="65180"/>
                </a:lnTo>
                <a:lnTo>
                  <a:pt x="0" y="74343"/>
                </a:lnTo>
                <a:lnTo>
                  <a:pt x="34979" y="71484"/>
                </a:lnTo>
                <a:lnTo>
                  <a:pt x="4366" y="71484"/>
                </a:lnTo>
                <a:lnTo>
                  <a:pt x="8254" y="64289"/>
                </a:lnTo>
                <a:close/>
              </a:path>
              <a:path w="224155" h="74929">
                <a:moveTo>
                  <a:pt x="220754" y="53688"/>
                </a:moveTo>
                <a:lnTo>
                  <a:pt x="4366" y="71484"/>
                </a:lnTo>
                <a:lnTo>
                  <a:pt x="34979" y="71484"/>
                </a:lnTo>
                <a:lnTo>
                  <a:pt x="220300" y="56222"/>
                </a:lnTo>
                <a:lnTo>
                  <a:pt x="220754" y="53688"/>
                </a:lnTo>
                <a:close/>
              </a:path>
              <a:path w="224155" h="74929">
                <a:moveTo>
                  <a:pt x="188731" y="0"/>
                </a:moveTo>
                <a:lnTo>
                  <a:pt x="186404" y="1367"/>
                </a:lnTo>
                <a:lnTo>
                  <a:pt x="223595" y="31036"/>
                </a:lnTo>
                <a:lnTo>
                  <a:pt x="223960" y="28101"/>
                </a:lnTo>
                <a:lnTo>
                  <a:pt x="18873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686421" y="10296511"/>
            <a:ext cx="38100" cy="31115"/>
          </a:xfrm>
          <a:custGeom>
            <a:avLst/>
            <a:gdLst/>
            <a:ahLst/>
            <a:cxnLst/>
            <a:rect l="l" t="t" r="r" b="b"/>
            <a:pathLst>
              <a:path w="38100" h="31115">
                <a:moveTo>
                  <a:pt x="2327" y="0"/>
                </a:moveTo>
                <a:lnTo>
                  <a:pt x="0" y="1367"/>
                </a:lnTo>
                <a:lnTo>
                  <a:pt x="37195" y="31041"/>
                </a:lnTo>
                <a:lnTo>
                  <a:pt x="37560" y="28105"/>
                </a:lnTo>
                <a:lnTo>
                  <a:pt x="232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345029" y="10363037"/>
            <a:ext cx="159385" cy="35560"/>
          </a:xfrm>
          <a:custGeom>
            <a:avLst/>
            <a:gdLst/>
            <a:ahLst/>
            <a:cxnLst/>
            <a:rect l="l" t="t" r="r" b="b"/>
            <a:pathLst>
              <a:path w="159384" h="35559">
                <a:moveTo>
                  <a:pt x="154941" y="0"/>
                </a:moveTo>
                <a:lnTo>
                  <a:pt x="152461" y="668"/>
                </a:lnTo>
                <a:lnTo>
                  <a:pt x="155170" y="5458"/>
                </a:lnTo>
                <a:lnTo>
                  <a:pt x="66810" y="20876"/>
                </a:lnTo>
                <a:lnTo>
                  <a:pt x="36596" y="27585"/>
                </a:lnTo>
                <a:lnTo>
                  <a:pt x="0" y="35095"/>
                </a:lnTo>
                <a:lnTo>
                  <a:pt x="159086" y="7332"/>
                </a:lnTo>
                <a:lnTo>
                  <a:pt x="15494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97452" y="10360819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4" h="11429">
                <a:moveTo>
                  <a:pt x="2500" y="2222"/>
                </a:moveTo>
                <a:lnTo>
                  <a:pt x="0" y="2896"/>
                </a:lnTo>
                <a:lnTo>
                  <a:pt x="4694" y="11199"/>
                </a:lnTo>
                <a:lnTo>
                  <a:pt x="7488" y="6027"/>
                </a:lnTo>
                <a:lnTo>
                  <a:pt x="4652" y="6027"/>
                </a:lnTo>
                <a:lnTo>
                  <a:pt x="2500" y="2222"/>
                </a:lnTo>
                <a:close/>
              </a:path>
              <a:path w="10794" h="11429">
                <a:moveTo>
                  <a:pt x="10744" y="0"/>
                </a:moveTo>
                <a:lnTo>
                  <a:pt x="7425" y="895"/>
                </a:lnTo>
                <a:lnTo>
                  <a:pt x="4652" y="6027"/>
                </a:lnTo>
                <a:lnTo>
                  <a:pt x="7488" y="6027"/>
                </a:lnTo>
                <a:lnTo>
                  <a:pt x="1074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06906" y="1040569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584" y="0"/>
                </a:moveTo>
                <a:lnTo>
                  <a:pt x="0" y="108"/>
                </a:lnTo>
                <a:lnTo>
                  <a:pt x="377" y="665"/>
                </a:lnTo>
                <a:lnTo>
                  <a:pt x="584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229244" y="10405475"/>
            <a:ext cx="154305" cy="242570"/>
          </a:xfrm>
          <a:custGeom>
            <a:avLst/>
            <a:gdLst/>
            <a:ahLst/>
            <a:cxnLst/>
            <a:rect l="l" t="t" r="r" b="b"/>
            <a:pathLst>
              <a:path w="154305" h="242570">
                <a:moveTo>
                  <a:pt x="79444" y="0"/>
                </a:moveTo>
                <a:lnTo>
                  <a:pt x="74626" y="896"/>
                </a:lnTo>
                <a:lnTo>
                  <a:pt x="0" y="143613"/>
                </a:lnTo>
                <a:lnTo>
                  <a:pt x="154225" y="242280"/>
                </a:lnTo>
                <a:lnTo>
                  <a:pt x="153342" y="239370"/>
                </a:lnTo>
                <a:lnTo>
                  <a:pt x="152037" y="239370"/>
                </a:lnTo>
                <a:lnTo>
                  <a:pt x="153230" y="239003"/>
                </a:lnTo>
                <a:lnTo>
                  <a:pt x="152448" y="236469"/>
                </a:lnTo>
                <a:lnTo>
                  <a:pt x="149827" y="236469"/>
                </a:lnTo>
                <a:lnTo>
                  <a:pt x="3287" y="142734"/>
                </a:lnTo>
                <a:lnTo>
                  <a:pt x="77243" y="1324"/>
                </a:lnTo>
                <a:lnTo>
                  <a:pt x="79853" y="1324"/>
                </a:lnTo>
                <a:lnTo>
                  <a:pt x="79444" y="0"/>
                </a:lnTo>
                <a:close/>
              </a:path>
              <a:path w="154305" h="242570">
                <a:moveTo>
                  <a:pt x="153230" y="239003"/>
                </a:moveTo>
                <a:lnTo>
                  <a:pt x="152037" y="239370"/>
                </a:lnTo>
                <a:lnTo>
                  <a:pt x="153342" y="239370"/>
                </a:lnTo>
                <a:lnTo>
                  <a:pt x="153230" y="239003"/>
                </a:lnTo>
                <a:close/>
              </a:path>
              <a:path w="154305" h="242570">
                <a:moveTo>
                  <a:pt x="79853" y="1324"/>
                </a:moveTo>
                <a:lnTo>
                  <a:pt x="77243" y="1324"/>
                </a:lnTo>
                <a:lnTo>
                  <a:pt x="149827" y="236469"/>
                </a:lnTo>
                <a:lnTo>
                  <a:pt x="152448" y="236469"/>
                </a:lnTo>
                <a:lnTo>
                  <a:pt x="79853" y="1324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072632" y="10546161"/>
            <a:ext cx="161290" cy="180975"/>
          </a:xfrm>
          <a:custGeom>
            <a:avLst/>
            <a:gdLst/>
            <a:ahLst/>
            <a:cxnLst/>
            <a:rect l="l" t="t" r="r" b="b"/>
            <a:pathLst>
              <a:path w="161290" h="180975">
                <a:moveTo>
                  <a:pt x="158594" y="4963"/>
                </a:moveTo>
                <a:lnTo>
                  <a:pt x="155848" y="4963"/>
                </a:lnTo>
                <a:lnTo>
                  <a:pt x="78308" y="180211"/>
                </a:lnTo>
                <a:lnTo>
                  <a:pt x="80765" y="180862"/>
                </a:lnTo>
                <a:lnTo>
                  <a:pt x="158594" y="4963"/>
                </a:lnTo>
                <a:close/>
              </a:path>
              <a:path w="161290" h="180975">
                <a:moveTo>
                  <a:pt x="157806" y="1340"/>
                </a:moveTo>
                <a:lnTo>
                  <a:pt x="0" y="72657"/>
                </a:lnTo>
                <a:lnTo>
                  <a:pt x="28937" y="165020"/>
                </a:lnTo>
                <a:lnTo>
                  <a:pt x="31905" y="166157"/>
                </a:lnTo>
                <a:lnTo>
                  <a:pt x="3047" y="74018"/>
                </a:lnTo>
                <a:lnTo>
                  <a:pt x="155848" y="4963"/>
                </a:lnTo>
                <a:lnTo>
                  <a:pt x="158594" y="4963"/>
                </a:lnTo>
                <a:lnTo>
                  <a:pt x="159697" y="2471"/>
                </a:lnTo>
                <a:lnTo>
                  <a:pt x="158319" y="2471"/>
                </a:lnTo>
                <a:lnTo>
                  <a:pt x="157806" y="1340"/>
                </a:lnTo>
                <a:close/>
              </a:path>
              <a:path w="161290" h="180975">
                <a:moveTo>
                  <a:pt x="160790" y="0"/>
                </a:moveTo>
                <a:lnTo>
                  <a:pt x="157806" y="1340"/>
                </a:lnTo>
                <a:lnTo>
                  <a:pt x="158319" y="2471"/>
                </a:lnTo>
                <a:lnTo>
                  <a:pt x="159697" y="2471"/>
                </a:lnTo>
                <a:lnTo>
                  <a:pt x="160790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6988063" y="10617886"/>
            <a:ext cx="116839" cy="94615"/>
          </a:xfrm>
          <a:custGeom>
            <a:avLst/>
            <a:gdLst/>
            <a:ahLst/>
            <a:cxnLst/>
            <a:rect l="l" t="t" r="r" b="b"/>
            <a:pathLst>
              <a:path w="116840" h="94615">
                <a:moveTo>
                  <a:pt x="87882" y="3225"/>
                </a:moveTo>
                <a:lnTo>
                  <a:pt x="85238" y="3225"/>
                </a:lnTo>
                <a:lnTo>
                  <a:pt x="113454" y="93275"/>
                </a:lnTo>
                <a:lnTo>
                  <a:pt x="116442" y="94420"/>
                </a:lnTo>
                <a:lnTo>
                  <a:pt x="87882" y="3225"/>
                </a:lnTo>
                <a:close/>
              </a:path>
              <a:path w="116840" h="94615">
                <a:moveTo>
                  <a:pt x="86872" y="0"/>
                </a:moveTo>
                <a:lnTo>
                  <a:pt x="0" y="30311"/>
                </a:lnTo>
                <a:lnTo>
                  <a:pt x="2402" y="32138"/>
                </a:lnTo>
                <a:lnTo>
                  <a:pt x="85238" y="3225"/>
                </a:lnTo>
                <a:lnTo>
                  <a:pt x="87882" y="3225"/>
                </a:lnTo>
                <a:lnTo>
                  <a:pt x="87498" y="1999"/>
                </a:lnTo>
                <a:lnTo>
                  <a:pt x="84861" y="1999"/>
                </a:lnTo>
                <a:lnTo>
                  <a:pt x="86055" y="1602"/>
                </a:lnTo>
                <a:lnTo>
                  <a:pt x="87373" y="1602"/>
                </a:lnTo>
                <a:lnTo>
                  <a:pt x="86872" y="0"/>
                </a:lnTo>
                <a:close/>
              </a:path>
              <a:path w="116840" h="94615">
                <a:moveTo>
                  <a:pt x="87373" y="1602"/>
                </a:moveTo>
                <a:lnTo>
                  <a:pt x="86055" y="1602"/>
                </a:lnTo>
                <a:lnTo>
                  <a:pt x="84861" y="1999"/>
                </a:lnTo>
                <a:lnTo>
                  <a:pt x="87498" y="1999"/>
                </a:lnTo>
                <a:lnTo>
                  <a:pt x="87373" y="160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071051" y="10480758"/>
            <a:ext cx="162560" cy="141605"/>
          </a:xfrm>
          <a:custGeom>
            <a:avLst/>
            <a:gdLst/>
            <a:ahLst/>
            <a:cxnLst/>
            <a:rect l="l" t="t" r="r" b="b"/>
            <a:pathLst>
              <a:path w="162559" h="141604">
                <a:moveTo>
                  <a:pt x="82521" y="0"/>
                </a:moveTo>
                <a:lnTo>
                  <a:pt x="0" y="141493"/>
                </a:lnTo>
                <a:lnTo>
                  <a:pt x="12163" y="135995"/>
                </a:lnTo>
                <a:lnTo>
                  <a:pt x="6104" y="135995"/>
                </a:lnTo>
                <a:lnTo>
                  <a:pt x="83170" y="3853"/>
                </a:lnTo>
                <a:lnTo>
                  <a:pt x="87019" y="3853"/>
                </a:lnTo>
                <a:lnTo>
                  <a:pt x="82521" y="0"/>
                </a:lnTo>
                <a:close/>
              </a:path>
              <a:path w="162559" h="141604">
                <a:moveTo>
                  <a:pt x="87019" y="3853"/>
                </a:moveTo>
                <a:lnTo>
                  <a:pt x="83170" y="3853"/>
                </a:lnTo>
                <a:lnTo>
                  <a:pt x="157534" y="67547"/>
                </a:lnTo>
                <a:lnTo>
                  <a:pt x="6104" y="135995"/>
                </a:lnTo>
                <a:lnTo>
                  <a:pt x="12163" y="135995"/>
                </a:lnTo>
                <a:lnTo>
                  <a:pt x="162152" y="68207"/>
                </a:lnTo>
                <a:lnTo>
                  <a:pt x="87019" y="385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151697" y="10405783"/>
            <a:ext cx="155575" cy="145415"/>
          </a:xfrm>
          <a:custGeom>
            <a:avLst/>
            <a:gdLst/>
            <a:ahLst/>
            <a:cxnLst/>
            <a:rect l="l" t="t" r="r" b="b"/>
            <a:pathLst>
              <a:path w="155575" h="145415">
                <a:moveTo>
                  <a:pt x="155337" y="0"/>
                </a:moveTo>
                <a:lnTo>
                  <a:pt x="143949" y="2119"/>
                </a:lnTo>
                <a:lnTo>
                  <a:pt x="0" y="76649"/>
                </a:lnTo>
                <a:lnTo>
                  <a:pt x="79589" y="144835"/>
                </a:lnTo>
                <a:lnTo>
                  <a:pt x="81653" y="140888"/>
                </a:lnTo>
                <a:lnTo>
                  <a:pt x="78835" y="140888"/>
                </a:lnTo>
                <a:lnTo>
                  <a:pt x="4450" y="77162"/>
                </a:lnTo>
                <a:lnTo>
                  <a:pt x="152173" y="683"/>
                </a:lnTo>
                <a:lnTo>
                  <a:pt x="154980" y="683"/>
                </a:lnTo>
                <a:lnTo>
                  <a:pt x="155337" y="0"/>
                </a:lnTo>
                <a:close/>
              </a:path>
              <a:path w="155575" h="145415">
                <a:moveTo>
                  <a:pt x="154980" y="683"/>
                </a:moveTo>
                <a:lnTo>
                  <a:pt x="152173" y="683"/>
                </a:lnTo>
                <a:lnTo>
                  <a:pt x="78835" y="140888"/>
                </a:lnTo>
                <a:lnTo>
                  <a:pt x="81653" y="140888"/>
                </a:lnTo>
                <a:lnTo>
                  <a:pt x="154980" y="68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308326" y="10405319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203" y="0"/>
                </a:moveTo>
                <a:lnTo>
                  <a:pt x="0" y="223"/>
                </a:lnTo>
                <a:lnTo>
                  <a:pt x="1910" y="1042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7152221" y="10406333"/>
            <a:ext cx="152400" cy="78740"/>
          </a:xfrm>
          <a:custGeom>
            <a:avLst/>
            <a:gdLst/>
            <a:ahLst/>
            <a:cxnLst/>
            <a:rect l="l" t="t" r="r" b="b"/>
            <a:pathLst>
              <a:path w="152400" h="78740">
                <a:moveTo>
                  <a:pt x="12265" y="25975"/>
                </a:moveTo>
                <a:lnTo>
                  <a:pt x="9644" y="26463"/>
                </a:lnTo>
                <a:lnTo>
                  <a:pt x="0" y="78631"/>
                </a:lnTo>
                <a:lnTo>
                  <a:pt x="8783" y="74077"/>
                </a:lnTo>
                <a:lnTo>
                  <a:pt x="3382" y="74077"/>
                </a:lnTo>
                <a:lnTo>
                  <a:pt x="12265" y="25975"/>
                </a:lnTo>
                <a:close/>
              </a:path>
              <a:path w="152400" h="78740">
                <a:moveTo>
                  <a:pt x="151861" y="0"/>
                </a:moveTo>
                <a:lnTo>
                  <a:pt x="143375" y="1579"/>
                </a:lnTo>
                <a:lnTo>
                  <a:pt x="3382" y="74077"/>
                </a:lnTo>
                <a:lnTo>
                  <a:pt x="8783" y="74077"/>
                </a:lnTo>
                <a:lnTo>
                  <a:pt x="15186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7124715" y="10432311"/>
            <a:ext cx="40005" cy="53975"/>
          </a:xfrm>
          <a:custGeom>
            <a:avLst/>
            <a:gdLst/>
            <a:ahLst/>
            <a:cxnLst/>
            <a:rect l="l" t="t" r="r" b="b"/>
            <a:pathLst>
              <a:path w="40005" h="53975">
                <a:moveTo>
                  <a:pt x="2669" y="6900"/>
                </a:moveTo>
                <a:lnTo>
                  <a:pt x="0" y="7396"/>
                </a:lnTo>
                <a:lnTo>
                  <a:pt x="29829" y="53702"/>
                </a:lnTo>
                <a:lnTo>
                  <a:pt x="30395" y="50602"/>
                </a:lnTo>
                <a:lnTo>
                  <a:pt x="29191" y="50362"/>
                </a:lnTo>
                <a:lnTo>
                  <a:pt x="30439" y="50362"/>
                </a:lnTo>
                <a:lnTo>
                  <a:pt x="31053" y="47042"/>
                </a:lnTo>
                <a:lnTo>
                  <a:pt x="28531" y="47042"/>
                </a:lnTo>
                <a:lnTo>
                  <a:pt x="2669" y="6900"/>
                </a:lnTo>
                <a:close/>
              </a:path>
              <a:path w="40005" h="53975">
                <a:moveTo>
                  <a:pt x="30439" y="50362"/>
                </a:moveTo>
                <a:lnTo>
                  <a:pt x="29191" y="50362"/>
                </a:lnTo>
                <a:lnTo>
                  <a:pt x="30395" y="50602"/>
                </a:lnTo>
                <a:lnTo>
                  <a:pt x="30439" y="50362"/>
                </a:lnTo>
                <a:close/>
              </a:path>
              <a:path w="40005" h="53975">
                <a:moveTo>
                  <a:pt x="39751" y="0"/>
                </a:moveTo>
                <a:lnTo>
                  <a:pt x="37129" y="487"/>
                </a:lnTo>
                <a:lnTo>
                  <a:pt x="28531" y="47042"/>
                </a:lnTo>
                <a:lnTo>
                  <a:pt x="31053" y="47042"/>
                </a:lnTo>
                <a:lnTo>
                  <a:pt x="3975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072903" y="10480978"/>
            <a:ext cx="83820" cy="139700"/>
          </a:xfrm>
          <a:custGeom>
            <a:avLst/>
            <a:gdLst/>
            <a:ahLst/>
            <a:cxnLst/>
            <a:rect l="l" t="t" r="r" b="b"/>
            <a:pathLst>
              <a:path w="83819" h="139700">
                <a:moveTo>
                  <a:pt x="83505" y="0"/>
                </a:moveTo>
                <a:lnTo>
                  <a:pt x="4659" y="13790"/>
                </a:lnTo>
                <a:lnTo>
                  <a:pt x="0" y="138477"/>
                </a:lnTo>
                <a:lnTo>
                  <a:pt x="2335" y="139158"/>
                </a:lnTo>
                <a:lnTo>
                  <a:pt x="5578" y="133598"/>
                </a:lnTo>
                <a:lnTo>
                  <a:pt x="2680" y="133598"/>
                </a:lnTo>
                <a:lnTo>
                  <a:pt x="7046" y="15915"/>
                </a:lnTo>
                <a:lnTo>
                  <a:pt x="78615" y="3403"/>
                </a:lnTo>
                <a:lnTo>
                  <a:pt x="81520" y="3403"/>
                </a:lnTo>
                <a:lnTo>
                  <a:pt x="83505" y="0"/>
                </a:lnTo>
                <a:close/>
              </a:path>
              <a:path w="83819" h="139700">
                <a:moveTo>
                  <a:pt x="81520" y="3403"/>
                </a:moveTo>
                <a:lnTo>
                  <a:pt x="78615" y="3403"/>
                </a:lnTo>
                <a:lnTo>
                  <a:pt x="2680" y="133598"/>
                </a:lnTo>
                <a:lnTo>
                  <a:pt x="5578" y="133598"/>
                </a:lnTo>
                <a:lnTo>
                  <a:pt x="81520" y="340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077374" y="10439210"/>
            <a:ext cx="78740" cy="58419"/>
          </a:xfrm>
          <a:custGeom>
            <a:avLst/>
            <a:gdLst/>
            <a:ahLst/>
            <a:cxnLst/>
            <a:rect l="l" t="t" r="r" b="b"/>
            <a:pathLst>
              <a:path w="78740" h="58420">
                <a:moveTo>
                  <a:pt x="4788" y="8416"/>
                </a:moveTo>
                <a:lnTo>
                  <a:pt x="2267" y="8885"/>
                </a:lnTo>
                <a:lnTo>
                  <a:pt x="0" y="58106"/>
                </a:lnTo>
                <a:lnTo>
                  <a:pt x="17161" y="55112"/>
                </a:lnTo>
                <a:lnTo>
                  <a:pt x="2638" y="55112"/>
                </a:lnTo>
                <a:lnTo>
                  <a:pt x="4788" y="8416"/>
                </a:lnTo>
                <a:close/>
              </a:path>
              <a:path w="78740" h="58420">
                <a:moveTo>
                  <a:pt x="50018" y="0"/>
                </a:moveTo>
                <a:lnTo>
                  <a:pt x="47352" y="496"/>
                </a:lnTo>
                <a:lnTo>
                  <a:pt x="74458" y="42568"/>
                </a:lnTo>
                <a:lnTo>
                  <a:pt x="2638" y="55112"/>
                </a:lnTo>
                <a:lnTo>
                  <a:pt x="17161" y="55112"/>
                </a:lnTo>
                <a:lnTo>
                  <a:pt x="78604" y="44390"/>
                </a:lnTo>
                <a:lnTo>
                  <a:pt x="50018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967896" y="10492085"/>
            <a:ext cx="112395" cy="158115"/>
          </a:xfrm>
          <a:custGeom>
            <a:avLst/>
            <a:gdLst/>
            <a:ahLst/>
            <a:cxnLst/>
            <a:rect l="l" t="t" r="r" b="b"/>
            <a:pathLst>
              <a:path w="112394" h="158115">
                <a:moveTo>
                  <a:pt x="111914" y="7465"/>
                </a:moveTo>
                <a:lnTo>
                  <a:pt x="109416" y="7465"/>
                </a:lnTo>
                <a:lnTo>
                  <a:pt x="104987" y="126519"/>
                </a:lnTo>
                <a:lnTo>
                  <a:pt x="20169" y="156115"/>
                </a:lnTo>
                <a:lnTo>
                  <a:pt x="22563" y="157936"/>
                </a:lnTo>
                <a:lnTo>
                  <a:pt x="107437" y="128320"/>
                </a:lnTo>
                <a:lnTo>
                  <a:pt x="111914" y="7465"/>
                </a:lnTo>
                <a:close/>
              </a:path>
              <a:path w="112394" h="158115">
                <a:moveTo>
                  <a:pt x="112191" y="0"/>
                </a:moveTo>
                <a:lnTo>
                  <a:pt x="0" y="140266"/>
                </a:lnTo>
                <a:lnTo>
                  <a:pt x="1941" y="141813"/>
                </a:lnTo>
                <a:lnTo>
                  <a:pt x="109416" y="7465"/>
                </a:lnTo>
                <a:lnTo>
                  <a:pt x="111914" y="7465"/>
                </a:lnTo>
                <a:lnTo>
                  <a:pt x="112191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875821" y="10501687"/>
            <a:ext cx="45085" cy="85725"/>
          </a:xfrm>
          <a:custGeom>
            <a:avLst/>
            <a:gdLst/>
            <a:ahLst/>
            <a:cxnLst/>
            <a:rect l="l" t="t" r="r" b="b"/>
            <a:pathLst>
              <a:path w="45084" h="85725">
                <a:moveTo>
                  <a:pt x="18355" y="0"/>
                </a:moveTo>
                <a:lnTo>
                  <a:pt x="16207" y="1508"/>
                </a:lnTo>
                <a:lnTo>
                  <a:pt x="40623" y="80778"/>
                </a:lnTo>
                <a:lnTo>
                  <a:pt x="41626" y="81973"/>
                </a:lnTo>
                <a:lnTo>
                  <a:pt x="44604" y="85228"/>
                </a:lnTo>
                <a:lnTo>
                  <a:pt x="18355" y="0"/>
                </a:lnTo>
                <a:close/>
              </a:path>
              <a:path w="45084" h="85725">
                <a:moveTo>
                  <a:pt x="2069" y="18365"/>
                </a:moveTo>
                <a:lnTo>
                  <a:pt x="0" y="24222"/>
                </a:lnTo>
                <a:lnTo>
                  <a:pt x="750" y="25336"/>
                </a:lnTo>
                <a:lnTo>
                  <a:pt x="2069" y="18365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891241" y="10482029"/>
            <a:ext cx="190500" cy="152400"/>
          </a:xfrm>
          <a:custGeom>
            <a:avLst/>
            <a:gdLst/>
            <a:ahLst/>
            <a:cxnLst/>
            <a:rect l="l" t="t" r="r" b="b"/>
            <a:pathLst>
              <a:path w="190500" h="152400">
                <a:moveTo>
                  <a:pt x="46784" y="0"/>
                </a:moveTo>
                <a:lnTo>
                  <a:pt x="41593" y="2038"/>
                </a:lnTo>
                <a:lnTo>
                  <a:pt x="185096" y="14836"/>
                </a:lnTo>
                <a:lnTo>
                  <a:pt x="76707" y="150364"/>
                </a:lnTo>
                <a:lnTo>
                  <a:pt x="78654" y="151917"/>
                </a:lnTo>
                <a:lnTo>
                  <a:pt x="189130" y="13799"/>
                </a:lnTo>
                <a:lnTo>
                  <a:pt x="187547" y="13799"/>
                </a:lnTo>
                <a:lnTo>
                  <a:pt x="187651" y="12543"/>
                </a:lnTo>
                <a:lnTo>
                  <a:pt x="46784" y="0"/>
                </a:lnTo>
                <a:close/>
              </a:path>
              <a:path w="190500" h="152400">
                <a:moveTo>
                  <a:pt x="2142" y="20213"/>
                </a:moveTo>
                <a:lnTo>
                  <a:pt x="0" y="21718"/>
                </a:lnTo>
                <a:lnTo>
                  <a:pt x="24483" y="99581"/>
                </a:lnTo>
                <a:lnTo>
                  <a:pt x="26204" y="101631"/>
                </a:lnTo>
                <a:lnTo>
                  <a:pt x="28556" y="104202"/>
                </a:lnTo>
                <a:lnTo>
                  <a:pt x="2142" y="20213"/>
                </a:lnTo>
                <a:close/>
              </a:path>
              <a:path w="190500" h="152400">
                <a:moveTo>
                  <a:pt x="187651" y="12543"/>
                </a:moveTo>
                <a:lnTo>
                  <a:pt x="187547" y="13799"/>
                </a:lnTo>
                <a:lnTo>
                  <a:pt x="189130" y="13799"/>
                </a:lnTo>
                <a:lnTo>
                  <a:pt x="189976" y="12742"/>
                </a:lnTo>
                <a:lnTo>
                  <a:pt x="187651" y="12543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875822" y="10519436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4">
                <a:moveTo>
                  <a:pt x="2286" y="0"/>
                </a:moveTo>
                <a:lnTo>
                  <a:pt x="0" y="6473"/>
                </a:lnTo>
                <a:lnTo>
                  <a:pt x="827" y="7702"/>
                </a:lnTo>
                <a:lnTo>
                  <a:pt x="228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932791" y="10447628"/>
            <a:ext cx="149860" cy="50165"/>
          </a:xfrm>
          <a:custGeom>
            <a:avLst/>
            <a:gdLst/>
            <a:ahLst/>
            <a:cxnLst/>
            <a:rect l="l" t="t" r="r" b="b"/>
            <a:pathLst>
              <a:path w="149859" h="50165">
                <a:moveTo>
                  <a:pt x="5223" y="34406"/>
                </a:moveTo>
                <a:lnTo>
                  <a:pt x="0" y="36457"/>
                </a:lnTo>
                <a:lnTo>
                  <a:pt x="147086" y="49564"/>
                </a:lnTo>
                <a:lnTo>
                  <a:pt x="147211" y="46842"/>
                </a:lnTo>
                <a:lnTo>
                  <a:pt x="144699" y="46842"/>
                </a:lnTo>
                <a:lnTo>
                  <a:pt x="5223" y="34406"/>
                </a:lnTo>
                <a:close/>
              </a:path>
              <a:path w="149859" h="50165">
                <a:moveTo>
                  <a:pt x="149363" y="0"/>
                </a:moveTo>
                <a:lnTo>
                  <a:pt x="146831" y="471"/>
                </a:lnTo>
                <a:lnTo>
                  <a:pt x="144699" y="46842"/>
                </a:lnTo>
                <a:lnTo>
                  <a:pt x="147211" y="46842"/>
                </a:lnTo>
                <a:lnTo>
                  <a:pt x="14936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229297" y="10546102"/>
            <a:ext cx="154305" cy="198755"/>
          </a:xfrm>
          <a:custGeom>
            <a:avLst/>
            <a:gdLst/>
            <a:ahLst/>
            <a:cxnLst/>
            <a:rect l="l" t="t" r="r" b="b"/>
            <a:pathLst>
              <a:path w="154305" h="198754">
                <a:moveTo>
                  <a:pt x="7939" y="5078"/>
                </a:moveTo>
                <a:lnTo>
                  <a:pt x="3266" y="5078"/>
                </a:lnTo>
                <a:lnTo>
                  <a:pt x="150194" y="99065"/>
                </a:lnTo>
                <a:lnTo>
                  <a:pt x="71146" y="198312"/>
                </a:lnTo>
                <a:lnTo>
                  <a:pt x="74553" y="198057"/>
                </a:lnTo>
                <a:lnTo>
                  <a:pt x="153646" y="98750"/>
                </a:lnTo>
                <a:lnTo>
                  <a:pt x="152047" y="98750"/>
                </a:lnTo>
                <a:lnTo>
                  <a:pt x="151052" y="97976"/>
                </a:lnTo>
                <a:lnTo>
                  <a:pt x="152533" y="97976"/>
                </a:lnTo>
                <a:lnTo>
                  <a:pt x="152717" y="97682"/>
                </a:lnTo>
                <a:lnTo>
                  <a:pt x="7939" y="5078"/>
                </a:lnTo>
                <a:close/>
              </a:path>
              <a:path w="154305" h="198754">
                <a:moveTo>
                  <a:pt x="0" y="0"/>
                </a:moveTo>
                <a:lnTo>
                  <a:pt x="28668" y="196275"/>
                </a:lnTo>
                <a:lnTo>
                  <a:pt x="31208" y="196400"/>
                </a:lnTo>
                <a:lnTo>
                  <a:pt x="3266" y="5078"/>
                </a:lnTo>
                <a:lnTo>
                  <a:pt x="7939" y="5078"/>
                </a:lnTo>
                <a:lnTo>
                  <a:pt x="0" y="0"/>
                </a:lnTo>
                <a:close/>
              </a:path>
              <a:path w="154305" h="198754">
                <a:moveTo>
                  <a:pt x="152533" y="97976"/>
                </a:moveTo>
                <a:lnTo>
                  <a:pt x="151052" y="97976"/>
                </a:lnTo>
                <a:lnTo>
                  <a:pt x="152047" y="98750"/>
                </a:lnTo>
                <a:lnTo>
                  <a:pt x="152533" y="97976"/>
                </a:lnTo>
                <a:close/>
              </a:path>
              <a:path w="154305" h="198754">
                <a:moveTo>
                  <a:pt x="152717" y="97682"/>
                </a:moveTo>
                <a:lnTo>
                  <a:pt x="152047" y="98750"/>
                </a:lnTo>
                <a:lnTo>
                  <a:pt x="153646" y="98750"/>
                </a:lnTo>
                <a:lnTo>
                  <a:pt x="153880" y="98457"/>
                </a:lnTo>
                <a:lnTo>
                  <a:pt x="152717" y="97682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50867" y="10544147"/>
            <a:ext cx="109855" cy="198755"/>
          </a:xfrm>
          <a:custGeom>
            <a:avLst/>
            <a:gdLst/>
            <a:ahLst/>
            <a:cxnLst/>
            <a:rect l="l" t="t" r="r" b="b"/>
            <a:pathLst>
              <a:path w="109855" h="198754">
                <a:moveTo>
                  <a:pt x="81926" y="8963"/>
                </a:moveTo>
                <a:lnTo>
                  <a:pt x="79392" y="8963"/>
                </a:lnTo>
                <a:lnTo>
                  <a:pt x="107039" y="198226"/>
                </a:lnTo>
                <a:lnTo>
                  <a:pt x="109578" y="198351"/>
                </a:lnTo>
                <a:lnTo>
                  <a:pt x="81926" y="8963"/>
                </a:lnTo>
                <a:close/>
              </a:path>
              <a:path w="109855" h="198754">
                <a:moveTo>
                  <a:pt x="80617" y="0"/>
                </a:moveTo>
                <a:lnTo>
                  <a:pt x="0" y="182206"/>
                </a:lnTo>
                <a:lnTo>
                  <a:pt x="2455" y="182856"/>
                </a:lnTo>
                <a:lnTo>
                  <a:pt x="79392" y="8963"/>
                </a:lnTo>
                <a:lnTo>
                  <a:pt x="81926" y="8963"/>
                </a:lnTo>
                <a:lnTo>
                  <a:pt x="80617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300464" y="10641129"/>
            <a:ext cx="82550" cy="103505"/>
          </a:xfrm>
          <a:custGeom>
            <a:avLst/>
            <a:gdLst/>
            <a:ahLst/>
            <a:cxnLst/>
            <a:rect l="l" t="t" r="r" b="b"/>
            <a:pathLst>
              <a:path w="82550" h="103504">
                <a:moveTo>
                  <a:pt x="82282" y="0"/>
                </a:moveTo>
                <a:lnTo>
                  <a:pt x="0" y="103283"/>
                </a:lnTo>
                <a:lnTo>
                  <a:pt x="3398" y="103028"/>
                </a:lnTo>
                <a:lnTo>
                  <a:pt x="79528" y="7455"/>
                </a:lnTo>
                <a:lnTo>
                  <a:pt x="82054" y="7455"/>
                </a:lnTo>
                <a:lnTo>
                  <a:pt x="82168" y="3727"/>
                </a:lnTo>
                <a:lnTo>
                  <a:pt x="80900" y="3727"/>
                </a:lnTo>
                <a:lnTo>
                  <a:pt x="79654" y="3696"/>
                </a:lnTo>
                <a:lnTo>
                  <a:pt x="82169" y="3696"/>
                </a:lnTo>
                <a:lnTo>
                  <a:pt x="82282" y="0"/>
                </a:lnTo>
                <a:close/>
              </a:path>
              <a:path w="82550" h="103504">
                <a:moveTo>
                  <a:pt x="82054" y="7455"/>
                </a:moveTo>
                <a:lnTo>
                  <a:pt x="79528" y="7455"/>
                </a:lnTo>
                <a:lnTo>
                  <a:pt x="76870" y="94671"/>
                </a:lnTo>
                <a:lnTo>
                  <a:pt x="79401" y="94087"/>
                </a:lnTo>
                <a:lnTo>
                  <a:pt x="82054" y="7455"/>
                </a:lnTo>
                <a:close/>
              </a:path>
              <a:path w="82550" h="103504">
                <a:moveTo>
                  <a:pt x="82169" y="3696"/>
                </a:moveTo>
                <a:lnTo>
                  <a:pt x="79654" y="3696"/>
                </a:lnTo>
                <a:lnTo>
                  <a:pt x="80900" y="3727"/>
                </a:lnTo>
                <a:lnTo>
                  <a:pt x="82168" y="3727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060371" y="1048307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95" y="29496"/>
                </a:lnTo>
                <a:lnTo>
                  <a:pt x="16376" y="31643"/>
                </a:lnTo>
                <a:lnTo>
                  <a:pt x="29517" y="23758"/>
                </a:lnTo>
                <a:lnTo>
                  <a:pt x="31622" y="15256"/>
                </a:lnTo>
                <a:lnTo>
                  <a:pt x="23768" y="2136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138378" y="1046098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506"/>
                </a:lnTo>
                <a:lnTo>
                  <a:pt x="16386" y="31632"/>
                </a:lnTo>
                <a:lnTo>
                  <a:pt x="29496" y="23758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055972" y="1060544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35" y="0"/>
                </a:moveTo>
                <a:lnTo>
                  <a:pt x="2115" y="7905"/>
                </a:lnTo>
                <a:lnTo>
                  <a:pt x="0" y="16386"/>
                </a:lnTo>
                <a:lnTo>
                  <a:pt x="7863" y="29506"/>
                </a:lnTo>
                <a:lnTo>
                  <a:pt x="16376" y="31632"/>
                </a:lnTo>
                <a:lnTo>
                  <a:pt x="29486" y="23758"/>
                </a:lnTo>
                <a:lnTo>
                  <a:pt x="31622" y="15256"/>
                </a:lnTo>
                <a:lnTo>
                  <a:pt x="23747" y="2136"/>
                </a:lnTo>
                <a:lnTo>
                  <a:pt x="1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212302" y="1053251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25" y="787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32"/>
                </a:lnTo>
                <a:lnTo>
                  <a:pt x="29486" y="23737"/>
                </a:lnTo>
                <a:lnTo>
                  <a:pt x="31622" y="15235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298359" y="10402157"/>
            <a:ext cx="27305" cy="13970"/>
          </a:xfrm>
          <a:custGeom>
            <a:avLst/>
            <a:gdLst/>
            <a:ahLst/>
            <a:cxnLst/>
            <a:rect l="l" t="t" r="r" b="b"/>
            <a:pathLst>
              <a:path w="27305" h="13970">
                <a:moveTo>
                  <a:pt x="27058" y="0"/>
                </a:moveTo>
                <a:lnTo>
                  <a:pt x="16292" y="2209"/>
                </a:lnTo>
                <a:lnTo>
                  <a:pt x="0" y="5240"/>
                </a:lnTo>
                <a:lnTo>
                  <a:pt x="3930" y="11778"/>
                </a:lnTo>
                <a:lnTo>
                  <a:pt x="12422" y="13903"/>
                </a:lnTo>
                <a:lnTo>
                  <a:pt x="25553" y="6029"/>
                </a:lnTo>
                <a:lnTo>
                  <a:pt x="27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367817" y="1062918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36" y="7884"/>
                </a:lnTo>
                <a:lnTo>
                  <a:pt x="0" y="16365"/>
                </a:lnTo>
                <a:lnTo>
                  <a:pt x="7863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47" y="211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7494284" y="1055075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56" y="0"/>
                </a:moveTo>
                <a:lnTo>
                  <a:pt x="2146" y="7884"/>
                </a:lnTo>
                <a:lnTo>
                  <a:pt x="0" y="16386"/>
                </a:lnTo>
                <a:lnTo>
                  <a:pt x="7884" y="29496"/>
                </a:lnTo>
                <a:lnTo>
                  <a:pt x="16376" y="31622"/>
                </a:lnTo>
                <a:lnTo>
                  <a:pt x="29517" y="23737"/>
                </a:lnTo>
                <a:lnTo>
                  <a:pt x="31643" y="15256"/>
                </a:lnTo>
                <a:lnTo>
                  <a:pt x="23747" y="2125"/>
                </a:lnTo>
                <a:lnTo>
                  <a:pt x="15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7568648" y="1047196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5245" y="0"/>
                </a:moveTo>
                <a:lnTo>
                  <a:pt x="2125" y="7884"/>
                </a:lnTo>
                <a:lnTo>
                  <a:pt x="0" y="16386"/>
                </a:lnTo>
                <a:lnTo>
                  <a:pt x="7874" y="29496"/>
                </a:lnTo>
                <a:lnTo>
                  <a:pt x="16386" y="31622"/>
                </a:lnTo>
                <a:lnTo>
                  <a:pt x="29496" y="23737"/>
                </a:lnTo>
                <a:lnTo>
                  <a:pt x="31622" y="15245"/>
                </a:lnTo>
                <a:lnTo>
                  <a:pt x="27674" y="8690"/>
                </a:lnTo>
                <a:lnTo>
                  <a:pt x="23758" y="2125"/>
                </a:lnTo>
                <a:lnTo>
                  <a:pt x="15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7483080" y="10360593"/>
            <a:ext cx="31750" cy="26034"/>
          </a:xfrm>
          <a:custGeom>
            <a:avLst/>
            <a:gdLst/>
            <a:ahLst/>
            <a:cxnLst/>
            <a:rect l="l" t="t" r="r" b="b"/>
            <a:pathLst>
              <a:path w="31750" h="26034">
                <a:moveTo>
                  <a:pt x="25954" y="0"/>
                </a:moveTo>
                <a:lnTo>
                  <a:pt x="13501" y="3357"/>
                </a:lnTo>
                <a:lnTo>
                  <a:pt x="1050" y="6384"/>
                </a:lnTo>
                <a:lnTo>
                  <a:pt x="0" y="10581"/>
                </a:lnTo>
                <a:lnTo>
                  <a:pt x="7884" y="23712"/>
                </a:lnTo>
                <a:lnTo>
                  <a:pt x="16386" y="25827"/>
                </a:lnTo>
                <a:lnTo>
                  <a:pt x="29496" y="17942"/>
                </a:lnTo>
                <a:lnTo>
                  <a:pt x="31622" y="9461"/>
                </a:lnTo>
                <a:lnTo>
                  <a:pt x="25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12202425" y="5020947"/>
            <a:ext cx="7284084" cy="354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i="1" spc="-114" dirty="0">
                <a:latin typeface="Arial"/>
                <a:cs typeface="Arial"/>
              </a:rPr>
              <a:t>Yıldız </a:t>
            </a:r>
            <a:r>
              <a:rPr sz="3300" i="1" spc="35" dirty="0">
                <a:latin typeface="Arial"/>
                <a:cs typeface="Arial"/>
              </a:rPr>
              <a:t>Kuluçka’ya </a:t>
            </a:r>
            <a:r>
              <a:rPr sz="3300" i="1" spc="10" dirty="0">
                <a:latin typeface="Arial"/>
                <a:cs typeface="Arial"/>
              </a:rPr>
              <a:t>Başvuran</a:t>
            </a:r>
            <a:r>
              <a:rPr sz="3300" i="1" spc="235" dirty="0">
                <a:latin typeface="Arial"/>
                <a:cs typeface="Arial"/>
              </a:rPr>
              <a:t> </a:t>
            </a:r>
            <a:r>
              <a:rPr sz="3300" i="1" spc="-35" dirty="0">
                <a:latin typeface="Arial"/>
                <a:cs typeface="Arial"/>
              </a:rPr>
              <a:t>Girişimlerin</a:t>
            </a:r>
            <a:endParaRPr sz="3300">
              <a:latin typeface="Arial"/>
              <a:cs typeface="Arial"/>
            </a:endParaRPr>
          </a:p>
          <a:p>
            <a:pPr marL="2515870" marR="25400" indent="-167005" algn="r">
              <a:lnSpc>
                <a:spcPts val="3960"/>
              </a:lnSpc>
              <a:spcBef>
                <a:spcPts val="130"/>
              </a:spcBef>
            </a:pPr>
            <a:r>
              <a:rPr sz="3300" i="1" spc="-145" dirty="0">
                <a:latin typeface="Arial"/>
                <a:cs typeface="Arial"/>
              </a:rPr>
              <a:t>AR-GE </a:t>
            </a:r>
            <a:r>
              <a:rPr sz="3300" i="1" spc="-65" dirty="0">
                <a:latin typeface="Arial"/>
                <a:cs typeface="Arial"/>
              </a:rPr>
              <a:t>Yönü</a:t>
            </a:r>
            <a:r>
              <a:rPr sz="3300" i="1" spc="245" dirty="0">
                <a:latin typeface="Arial"/>
                <a:cs typeface="Arial"/>
              </a:rPr>
              <a:t> </a:t>
            </a:r>
            <a:r>
              <a:rPr sz="3300" i="1" dirty="0">
                <a:latin typeface="Arial"/>
                <a:cs typeface="Arial"/>
              </a:rPr>
              <a:t>Olan</a:t>
            </a:r>
            <a:r>
              <a:rPr sz="3300" i="1" spc="50" dirty="0">
                <a:latin typeface="Arial"/>
                <a:cs typeface="Arial"/>
              </a:rPr>
              <a:t> </a:t>
            </a:r>
            <a:r>
              <a:rPr sz="3300" i="1" spc="-75" dirty="0">
                <a:latin typeface="Arial"/>
                <a:cs typeface="Arial"/>
              </a:rPr>
              <a:t>Yenilikçi </a:t>
            </a:r>
            <a:r>
              <a:rPr sz="3300" i="1" spc="5" dirty="0">
                <a:latin typeface="Arial"/>
                <a:cs typeface="Arial"/>
              </a:rPr>
              <a:t> </a:t>
            </a:r>
            <a:r>
              <a:rPr sz="3300" i="1" spc="-30" dirty="0">
                <a:latin typeface="Arial"/>
                <a:cs typeface="Arial"/>
              </a:rPr>
              <a:t>Bir </a:t>
            </a:r>
            <a:r>
              <a:rPr sz="3300" i="1" spc="-125" dirty="0">
                <a:latin typeface="Arial"/>
                <a:cs typeface="Arial"/>
              </a:rPr>
              <a:t>İş</a:t>
            </a:r>
            <a:r>
              <a:rPr sz="3300" i="1" spc="114" dirty="0">
                <a:latin typeface="Arial"/>
                <a:cs typeface="Arial"/>
              </a:rPr>
              <a:t> </a:t>
            </a:r>
            <a:r>
              <a:rPr sz="3300" i="1" spc="-20" dirty="0">
                <a:latin typeface="Arial"/>
                <a:cs typeface="Arial"/>
              </a:rPr>
              <a:t>Fikrine</a:t>
            </a:r>
            <a:r>
              <a:rPr sz="3300" i="1" spc="45" dirty="0">
                <a:latin typeface="Arial"/>
                <a:cs typeface="Arial"/>
              </a:rPr>
              <a:t> </a:t>
            </a:r>
            <a:r>
              <a:rPr sz="3300" i="1" spc="-20" dirty="0">
                <a:latin typeface="Arial"/>
                <a:cs typeface="Arial"/>
              </a:rPr>
              <a:t>Sahip </a:t>
            </a:r>
            <a:r>
              <a:rPr sz="3300" i="1" spc="-15" dirty="0">
                <a:latin typeface="Arial"/>
                <a:cs typeface="Arial"/>
              </a:rPr>
              <a:t> </a:t>
            </a:r>
            <a:r>
              <a:rPr sz="3300" i="1" spc="-10" dirty="0">
                <a:latin typeface="Arial"/>
                <a:cs typeface="Arial"/>
              </a:rPr>
              <a:t>Olmaları</a:t>
            </a:r>
            <a:r>
              <a:rPr sz="3300" i="1" spc="30" dirty="0">
                <a:latin typeface="Arial"/>
                <a:cs typeface="Arial"/>
              </a:rPr>
              <a:t> </a:t>
            </a:r>
            <a:r>
              <a:rPr sz="3300" i="1" spc="-30" dirty="0">
                <a:latin typeface="Arial"/>
                <a:cs typeface="Arial"/>
              </a:rPr>
              <a:t>Öncelikli</a:t>
            </a:r>
            <a:r>
              <a:rPr sz="3300" i="1" spc="35" dirty="0">
                <a:latin typeface="Arial"/>
                <a:cs typeface="Arial"/>
              </a:rPr>
              <a:t> </a:t>
            </a:r>
            <a:r>
              <a:rPr sz="3300" i="1" spc="-100" dirty="0">
                <a:latin typeface="Arial"/>
                <a:cs typeface="Arial"/>
              </a:rPr>
              <a:t>Tercih </a:t>
            </a:r>
            <a:r>
              <a:rPr sz="3300" i="1" dirty="0">
                <a:latin typeface="Arial"/>
                <a:cs typeface="Arial"/>
              </a:rPr>
              <a:t> </a:t>
            </a:r>
            <a:r>
              <a:rPr sz="3300" i="1" spc="-40" dirty="0">
                <a:latin typeface="Arial"/>
                <a:cs typeface="Arial"/>
              </a:rPr>
              <a:t>Şirketleşmeye </a:t>
            </a:r>
            <a:r>
              <a:rPr sz="3300" i="1" spc="-45" dirty="0">
                <a:latin typeface="Arial"/>
                <a:cs typeface="Arial"/>
              </a:rPr>
              <a:t>Hazır</a:t>
            </a:r>
            <a:r>
              <a:rPr sz="3300" i="1" spc="110" dirty="0">
                <a:latin typeface="Arial"/>
                <a:cs typeface="Arial"/>
              </a:rPr>
              <a:t> </a:t>
            </a:r>
            <a:r>
              <a:rPr sz="3300" i="1" spc="60" dirty="0">
                <a:latin typeface="Arial"/>
                <a:cs typeface="Arial"/>
              </a:rPr>
              <a:t>yada</a:t>
            </a:r>
            <a:endParaRPr sz="3300">
              <a:latin typeface="Arial"/>
              <a:cs typeface="Arial"/>
            </a:endParaRPr>
          </a:p>
          <a:p>
            <a:pPr marR="25400" algn="r">
              <a:lnSpc>
                <a:spcPts val="3815"/>
              </a:lnSpc>
            </a:pPr>
            <a:r>
              <a:rPr sz="3300" i="1" spc="-35" dirty="0">
                <a:latin typeface="Arial"/>
                <a:cs typeface="Arial"/>
              </a:rPr>
              <a:t>Şirketleşmiş </a:t>
            </a:r>
            <a:r>
              <a:rPr sz="3300" i="1" spc="-140" dirty="0">
                <a:latin typeface="Arial"/>
                <a:cs typeface="Arial"/>
              </a:rPr>
              <a:t>İse </a:t>
            </a:r>
            <a:r>
              <a:rPr sz="3300" i="1" spc="-135" dirty="0">
                <a:latin typeface="Arial"/>
                <a:cs typeface="Arial"/>
              </a:rPr>
              <a:t>Yeni </a:t>
            </a:r>
            <a:r>
              <a:rPr sz="3300" i="1" dirty="0">
                <a:latin typeface="Arial"/>
                <a:cs typeface="Arial"/>
              </a:rPr>
              <a:t>Kurulmuş</a:t>
            </a:r>
            <a:r>
              <a:rPr sz="3300" i="1" spc="525" dirty="0">
                <a:latin typeface="Arial"/>
                <a:cs typeface="Arial"/>
              </a:rPr>
              <a:t> </a:t>
            </a:r>
            <a:r>
              <a:rPr sz="3300" i="1" spc="-55" dirty="0">
                <a:latin typeface="Arial"/>
                <a:cs typeface="Arial"/>
              </a:rPr>
              <a:t>Olması</a:t>
            </a:r>
            <a:endParaRPr sz="3300">
              <a:latin typeface="Arial"/>
              <a:cs typeface="Arial"/>
            </a:endParaRPr>
          </a:p>
          <a:p>
            <a:pPr marR="5080" algn="r">
              <a:lnSpc>
                <a:spcPts val="3960"/>
              </a:lnSpc>
            </a:pPr>
            <a:r>
              <a:rPr sz="3300" i="1" spc="-35" dirty="0">
                <a:latin typeface="Arial"/>
                <a:cs typeface="Arial"/>
              </a:rPr>
              <a:t>Gerekmektedir.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0114875" y="1748637"/>
            <a:ext cx="9989820" cy="1120775"/>
          </a:xfrm>
          <a:custGeom>
            <a:avLst/>
            <a:gdLst/>
            <a:ahLst/>
            <a:cxnLst/>
            <a:rect l="l" t="t" r="r" b="b"/>
            <a:pathLst>
              <a:path w="9989819" h="1120775">
                <a:moveTo>
                  <a:pt x="0" y="1120384"/>
                </a:moveTo>
                <a:lnTo>
                  <a:pt x="9989224" y="1120384"/>
                </a:lnTo>
                <a:lnTo>
                  <a:pt x="9989224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402733" y="2942318"/>
            <a:ext cx="6701790" cy="1120775"/>
          </a:xfrm>
          <a:custGeom>
            <a:avLst/>
            <a:gdLst/>
            <a:ahLst/>
            <a:cxnLst/>
            <a:rect l="l" t="t" r="r" b="b"/>
            <a:pathLst>
              <a:path w="6701790" h="1120775">
                <a:moveTo>
                  <a:pt x="0" y="1120384"/>
                </a:moveTo>
                <a:lnTo>
                  <a:pt x="6701366" y="1120384"/>
                </a:lnTo>
                <a:lnTo>
                  <a:pt x="6701366" y="0"/>
                </a:lnTo>
                <a:lnTo>
                  <a:pt x="0" y="0"/>
                </a:lnTo>
                <a:lnTo>
                  <a:pt x="0" y="1120384"/>
                </a:lnTo>
                <a:close/>
              </a:path>
            </a:pathLst>
          </a:custGeom>
          <a:solidFill>
            <a:srgbClr val="B59F73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>
            <a:spLocks noGrp="1"/>
          </p:cNvSpPr>
          <p:nvPr>
            <p:ph type="title"/>
          </p:nvPr>
        </p:nvSpPr>
        <p:spPr>
          <a:xfrm>
            <a:off x="10200538" y="1915901"/>
            <a:ext cx="9782175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b="1" spc="-40" dirty="0"/>
              <a:t>Yıldız </a:t>
            </a:r>
            <a:r>
              <a:rPr sz="4500" b="1" spc="65" dirty="0"/>
              <a:t>Kuluçka </a:t>
            </a:r>
            <a:r>
              <a:rPr sz="4500" b="1" spc="114" dirty="0"/>
              <a:t>’ya </a:t>
            </a:r>
            <a:r>
              <a:rPr sz="4500" b="1" spc="-30" dirty="0"/>
              <a:t>Nasıl</a:t>
            </a:r>
            <a:r>
              <a:rPr sz="4500" b="1" spc="90" dirty="0"/>
              <a:t> </a:t>
            </a:r>
            <a:r>
              <a:rPr sz="4500" b="1" spc="95" dirty="0"/>
              <a:t>Başvururum?</a:t>
            </a:r>
          </a:p>
        </p:txBody>
      </p:sp>
      <p:sp>
        <p:nvSpPr>
          <p:cNvPr id="130" name="object 130"/>
          <p:cNvSpPr txBox="1"/>
          <p:nvPr/>
        </p:nvSpPr>
        <p:spPr>
          <a:xfrm>
            <a:off x="14759311" y="3046756"/>
            <a:ext cx="522351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spc="40" dirty="0">
                <a:latin typeface="Arial"/>
                <a:cs typeface="Arial"/>
              </a:rPr>
              <a:t>Sürecim </a:t>
            </a:r>
            <a:r>
              <a:rPr sz="4500" spc="-30" dirty="0">
                <a:latin typeface="Arial"/>
                <a:cs typeface="Arial"/>
              </a:rPr>
              <a:t>Nasıl</a:t>
            </a:r>
            <a:r>
              <a:rPr sz="4500" spc="145" dirty="0">
                <a:latin typeface="Arial"/>
                <a:cs typeface="Arial"/>
              </a:rPr>
              <a:t> </a:t>
            </a:r>
            <a:r>
              <a:rPr sz="4500" spc="40" dirty="0">
                <a:latin typeface="Arial"/>
                <a:cs typeface="Arial"/>
              </a:rPr>
              <a:t>İşler?</a:t>
            </a:r>
            <a:endParaRPr sz="4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2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2157" y="1409440"/>
            <a:ext cx="17339786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704320">
              <a:lnSpc>
                <a:spcPct val="100000"/>
              </a:lnSpc>
              <a:spcBef>
                <a:spcPts val="135"/>
              </a:spcBef>
            </a:pPr>
            <a:r>
              <a:rPr sz="3600" u="sng" spc="490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sz="3600" u="sng" spc="490" dirty="0"/>
              <a:t>yildizkulucka.com</a:t>
            </a:r>
            <a:r>
              <a:rPr sz="3600" u="sng" spc="-800" dirty="0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28602" y="4022256"/>
            <a:ext cx="5686425" cy="4304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53895" algn="r">
              <a:lnSpc>
                <a:spcPct val="116300"/>
              </a:lnSpc>
              <a:spcBef>
                <a:spcPts val="95"/>
              </a:spcBef>
              <a:tabLst>
                <a:tab pos="1654810" algn="l"/>
              </a:tabLst>
            </a:pPr>
            <a:r>
              <a:rPr sz="3450" i="1" spc="-25" dirty="0">
                <a:latin typeface="Arial"/>
                <a:cs typeface="Arial"/>
              </a:rPr>
              <a:t>Adresinde</a:t>
            </a:r>
            <a:r>
              <a:rPr sz="3450" i="1" spc="45" dirty="0">
                <a:latin typeface="Arial"/>
                <a:cs typeface="Arial"/>
              </a:rPr>
              <a:t> </a:t>
            </a:r>
            <a:r>
              <a:rPr sz="3450" i="1" spc="-190" dirty="0">
                <a:latin typeface="Arial"/>
                <a:cs typeface="Arial"/>
              </a:rPr>
              <a:t>Yer</a:t>
            </a:r>
            <a:r>
              <a:rPr sz="3450" i="1" spc="45" dirty="0">
                <a:latin typeface="Arial"/>
                <a:cs typeface="Arial"/>
              </a:rPr>
              <a:t> </a:t>
            </a:r>
            <a:r>
              <a:rPr sz="3450" i="1" spc="15" dirty="0">
                <a:latin typeface="Arial"/>
                <a:cs typeface="Arial"/>
              </a:rPr>
              <a:t>Alan </a:t>
            </a:r>
            <a:r>
              <a:rPr sz="3450" i="1" spc="10" dirty="0">
                <a:latin typeface="Arial"/>
                <a:cs typeface="Arial"/>
              </a:rPr>
              <a:t> </a:t>
            </a:r>
            <a:r>
              <a:rPr sz="3450" i="1" spc="5" dirty="0">
                <a:latin typeface="Arial"/>
                <a:cs typeface="Arial"/>
              </a:rPr>
              <a:t>Başvuru</a:t>
            </a:r>
            <a:r>
              <a:rPr sz="3450" i="1" spc="50" dirty="0">
                <a:latin typeface="Arial"/>
                <a:cs typeface="Arial"/>
              </a:rPr>
              <a:t> </a:t>
            </a:r>
            <a:r>
              <a:rPr sz="3450" i="1" spc="40" dirty="0">
                <a:latin typeface="Arial"/>
                <a:cs typeface="Arial"/>
              </a:rPr>
              <a:t>Formunu</a:t>
            </a:r>
            <a:r>
              <a:rPr sz="3450" i="1" spc="55" dirty="0">
                <a:latin typeface="Arial"/>
                <a:cs typeface="Arial"/>
              </a:rPr>
              <a:t> </a:t>
            </a:r>
            <a:r>
              <a:rPr sz="3450" i="1" spc="-90" dirty="0">
                <a:latin typeface="Arial"/>
                <a:cs typeface="Arial"/>
              </a:rPr>
              <a:t>Eksiksiz </a:t>
            </a:r>
            <a:r>
              <a:rPr sz="3450" i="1" spc="-55" dirty="0">
                <a:latin typeface="Arial"/>
                <a:cs typeface="Arial"/>
              </a:rPr>
              <a:t> </a:t>
            </a:r>
            <a:r>
              <a:rPr sz="3450" i="1" spc="-70" dirty="0">
                <a:latin typeface="Arial"/>
                <a:cs typeface="Arial"/>
              </a:rPr>
              <a:t>Şekilde	</a:t>
            </a:r>
            <a:r>
              <a:rPr sz="3450" i="1" spc="65" dirty="0">
                <a:latin typeface="Arial"/>
                <a:cs typeface="Arial"/>
              </a:rPr>
              <a:t>Doldurduktan</a:t>
            </a:r>
            <a:r>
              <a:rPr sz="3450" i="1" spc="-5" dirty="0">
                <a:latin typeface="Arial"/>
                <a:cs typeface="Arial"/>
              </a:rPr>
              <a:t> </a:t>
            </a:r>
            <a:r>
              <a:rPr sz="3450" i="1" spc="15" dirty="0">
                <a:latin typeface="Arial"/>
                <a:cs typeface="Arial"/>
              </a:rPr>
              <a:t>Sonra</a:t>
            </a:r>
            <a:endParaRPr sz="3450">
              <a:latin typeface="Arial"/>
              <a:cs typeface="Arial"/>
            </a:endParaRPr>
          </a:p>
          <a:p>
            <a:pPr marL="1109345" marR="5080" indent="798830" algn="r">
              <a:lnSpc>
                <a:spcPts val="4810"/>
              </a:lnSpc>
              <a:spcBef>
                <a:spcPts val="275"/>
              </a:spcBef>
            </a:pPr>
            <a:r>
              <a:rPr sz="3450" i="1" spc="-114" dirty="0">
                <a:latin typeface="Arial"/>
                <a:cs typeface="Arial"/>
              </a:rPr>
              <a:t>Yıldız</a:t>
            </a:r>
            <a:r>
              <a:rPr sz="3450" i="1" spc="45" dirty="0">
                <a:latin typeface="Arial"/>
                <a:cs typeface="Arial"/>
              </a:rPr>
              <a:t> </a:t>
            </a:r>
            <a:r>
              <a:rPr sz="3450" i="1" spc="10" dirty="0">
                <a:latin typeface="Arial"/>
                <a:cs typeface="Arial"/>
              </a:rPr>
              <a:t>Kuluçka</a:t>
            </a:r>
            <a:r>
              <a:rPr sz="3450" i="1" spc="45" dirty="0">
                <a:latin typeface="Arial"/>
                <a:cs typeface="Arial"/>
              </a:rPr>
              <a:t> </a:t>
            </a:r>
            <a:r>
              <a:rPr sz="3450" i="1" spc="-45" dirty="0">
                <a:latin typeface="Arial"/>
                <a:cs typeface="Arial"/>
              </a:rPr>
              <a:t>Ekibi </a:t>
            </a:r>
            <a:r>
              <a:rPr sz="3450" i="1" spc="-30" dirty="0">
                <a:latin typeface="Arial"/>
                <a:cs typeface="Arial"/>
              </a:rPr>
              <a:t> </a:t>
            </a:r>
            <a:r>
              <a:rPr sz="3450" i="1" spc="-15" dirty="0">
                <a:latin typeface="Arial"/>
                <a:cs typeface="Arial"/>
              </a:rPr>
              <a:t>Tarafından</a:t>
            </a:r>
            <a:r>
              <a:rPr sz="3450" i="1" spc="65" dirty="0">
                <a:latin typeface="Arial"/>
                <a:cs typeface="Arial"/>
              </a:rPr>
              <a:t> </a:t>
            </a:r>
            <a:r>
              <a:rPr sz="3450" i="1" spc="5" dirty="0">
                <a:latin typeface="Arial"/>
                <a:cs typeface="Arial"/>
              </a:rPr>
              <a:t>Başvurunuz </a:t>
            </a:r>
            <a:r>
              <a:rPr sz="3450" i="1" dirty="0">
                <a:latin typeface="Arial"/>
                <a:cs typeface="Arial"/>
              </a:rPr>
              <a:t> </a:t>
            </a:r>
            <a:r>
              <a:rPr sz="3450" i="1" spc="-5" dirty="0">
                <a:latin typeface="Arial"/>
                <a:cs typeface="Arial"/>
              </a:rPr>
              <a:t>Ön</a:t>
            </a:r>
            <a:r>
              <a:rPr sz="3450" i="1" spc="25" dirty="0">
                <a:latin typeface="Arial"/>
                <a:cs typeface="Arial"/>
              </a:rPr>
              <a:t> </a:t>
            </a:r>
            <a:r>
              <a:rPr sz="3450" i="1" spc="-15" dirty="0">
                <a:latin typeface="Arial"/>
                <a:cs typeface="Arial"/>
              </a:rPr>
              <a:t>Değerlendirmeye</a:t>
            </a:r>
            <a:endParaRPr sz="34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09"/>
              </a:spcBef>
            </a:pPr>
            <a:r>
              <a:rPr sz="3450" i="1" spc="25" dirty="0">
                <a:latin typeface="Arial"/>
                <a:cs typeface="Arial"/>
              </a:rPr>
              <a:t>Alınmaktadır</a:t>
            </a:r>
            <a:endParaRPr sz="34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13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2917</Words>
  <Application>Microsoft Office PowerPoint</Application>
  <PresentationFormat>Custom</PresentationFormat>
  <Paragraphs>447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DIN</vt:lpstr>
      <vt:lpstr>Times New Roman</vt:lpstr>
      <vt:lpstr>trebuchet ms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Yıldız Kuluçka ’ya Nasıl Başvururum?</vt:lpstr>
      <vt:lpstr>www.yildizkulucka.com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GİRİŞ</vt:lpstr>
      <vt:lpstr>1. FİKRİ MÜLKİYET HAKLARI </vt:lpstr>
      <vt:lpstr>2. SINAİ MÜLKİYET HAKLARI </vt:lpstr>
      <vt:lpstr>PowerPoint Presentation</vt:lpstr>
      <vt:lpstr>PowerPoint Presentation</vt:lpstr>
      <vt:lpstr>PowerPoint Presentation</vt:lpstr>
      <vt:lpstr>PowerPoint Presentation</vt:lpstr>
      <vt:lpstr>PATENT SÜRECİ</vt:lpstr>
      <vt:lpstr>PowerPoint Presentation</vt:lpstr>
      <vt:lpstr>PowerPoint Presentation</vt:lpstr>
      <vt:lpstr>PowerPoint Presentation</vt:lpstr>
      <vt:lpstr>FAYDALI MODEL SÜRECİ</vt:lpstr>
      <vt:lpstr>PowerPoint Presentation</vt:lpstr>
      <vt:lpstr>PowerPoint Presentation</vt:lpstr>
      <vt:lpstr>ENDÜSTRİYEL TASARIM  TESCİL SÜRECİ</vt:lpstr>
      <vt:lpstr>PowerPoint Presentation</vt:lpstr>
      <vt:lpstr>MARKA TESCİL SÜRECİ</vt:lpstr>
      <vt:lpstr>PowerPoint Presentation</vt:lpstr>
      <vt:lpstr>3. FİKRİ HAKLAR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yildizkulucka.com_01</dc:title>
  <dc:creator>nilburak</dc:creator>
  <cp:lastModifiedBy>Osman İsmail</cp:lastModifiedBy>
  <cp:revision>10</cp:revision>
  <dcterms:created xsi:type="dcterms:W3CDTF">2020-09-02T10:44:08Z</dcterms:created>
  <dcterms:modified xsi:type="dcterms:W3CDTF">2023-11-01T15:49:28Z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2020-07-08T00:00:00Z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2020-09-02T00:00:00Z</vt:filetime>
  </property>
</Properties>
</file>