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DFDD6-01A5-4DF1-B5AF-2FC9DBA1DA9F}" type="datetimeFigureOut">
              <a:rPr lang="tr-TR" smtClean="0"/>
              <a:t>14.4.2020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188E5-E80D-4908-899E-DDAF8755E1B5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Nesne Yönelimli Tasarım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340768"/>
            <a:ext cx="6048672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1340768"/>
            <a:ext cx="5256583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583264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12776"/>
            <a:ext cx="5904655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2124" y="836713"/>
            <a:ext cx="6050235" cy="4606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268760"/>
            <a:ext cx="5904656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340768"/>
            <a:ext cx="583264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556792"/>
            <a:ext cx="5688631" cy="3888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1484784"/>
            <a:ext cx="5688632" cy="3888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5286375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700808"/>
            <a:ext cx="597666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FFFFFF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</Words>
  <Application>Microsoft Office PowerPoint</Application>
  <PresentationFormat>Ekran Gösterisi (4:3)</PresentationFormat>
  <Paragraphs>1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Ofis Teması</vt:lpstr>
      <vt:lpstr>Nesne Yönelimli Tasarım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Nesne Yönelimli Tasarım</dc:title>
  <dc:creator>oyalar</dc:creator>
  <cp:lastModifiedBy>oyalar</cp:lastModifiedBy>
  <cp:revision>6</cp:revision>
  <dcterms:created xsi:type="dcterms:W3CDTF">2020-04-14T20:21:02Z</dcterms:created>
  <dcterms:modified xsi:type="dcterms:W3CDTF">2020-04-14T21:16:21Z</dcterms:modified>
</cp:coreProperties>
</file>