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26"/>
  </p:notesMasterIdLst>
  <p:sldIdLst>
    <p:sldId id="256" r:id="rId3"/>
    <p:sldId id="268" r:id="rId4"/>
    <p:sldId id="258" r:id="rId5"/>
    <p:sldId id="270" r:id="rId6"/>
    <p:sldId id="259" r:id="rId7"/>
    <p:sldId id="260" r:id="rId8"/>
    <p:sldId id="271" r:id="rId9"/>
    <p:sldId id="272" r:id="rId10"/>
    <p:sldId id="273" r:id="rId11"/>
    <p:sldId id="263" r:id="rId12"/>
    <p:sldId id="269"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8510" autoAdjust="0"/>
  </p:normalViewPr>
  <p:slideViewPr>
    <p:cSldViewPr>
      <p:cViewPr varScale="1">
        <p:scale>
          <a:sx n="74" d="100"/>
          <a:sy n="74" d="100"/>
        </p:scale>
        <p:origin x="3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E6DE1B-7F0D-F343-9745-AA37A4401410}"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en-US"/>
        </a:p>
      </dgm:t>
    </dgm:pt>
    <dgm:pt modelId="{50564ABF-ED6C-614D-94BF-B2074FD278EB}">
      <dgm:prSet phldrT="[Text]"/>
      <dgm:spPr/>
      <dgm:t>
        <a:bodyPr/>
        <a:lstStyle/>
        <a:p>
          <a:r>
            <a:rPr lang="en-US" dirty="0" err="1" smtClean="0"/>
            <a:t>Büyük</a:t>
          </a:r>
          <a:r>
            <a:rPr lang="en-US" dirty="0" smtClean="0"/>
            <a:t> </a:t>
          </a:r>
          <a:r>
            <a:rPr lang="en-US" dirty="0" err="1" smtClean="0"/>
            <a:t>Grup</a:t>
          </a:r>
          <a:r>
            <a:rPr lang="en-US" dirty="0" smtClean="0"/>
            <a:t> </a:t>
          </a:r>
          <a:r>
            <a:rPr lang="en-US" dirty="0" err="1" smtClean="0"/>
            <a:t>Tartışması</a:t>
          </a:r>
          <a:endParaRPr lang="en-US" dirty="0"/>
        </a:p>
      </dgm:t>
    </dgm:pt>
    <dgm:pt modelId="{F1121018-7940-4D4C-A3C0-198681D989F3}" type="parTrans" cxnId="{A38ACF46-BF17-464B-93C3-A19C760333CB}">
      <dgm:prSet/>
      <dgm:spPr/>
      <dgm:t>
        <a:bodyPr/>
        <a:lstStyle/>
        <a:p>
          <a:endParaRPr lang="en-US"/>
        </a:p>
      </dgm:t>
    </dgm:pt>
    <dgm:pt modelId="{9F8EB2F4-3A05-2147-8E81-589EA3E43929}" type="sibTrans" cxnId="{A38ACF46-BF17-464B-93C3-A19C760333CB}">
      <dgm:prSet/>
      <dgm:spPr/>
      <dgm:t>
        <a:bodyPr/>
        <a:lstStyle/>
        <a:p>
          <a:endParaRPr lang="en-US"/>
        </a:p>
      </dgm:t>
    </dgm:pt>
    <dgm:pt modelId="{5FA4B841-1631-9946-8D4A-FC5D0CC3B825}">
      <dgm:prSet phldrT="[Text]"/>
      <dgm:spPr/>
      <dgm:t>
        <a:bodyPr/>
        <a:lstStyle/>
        <a:p>
          <a:r>
            <a:rPr lang="en-US" dirty="0" err="1" smtClean="0"/>
            <a:t>Açık</a:t>
          </a:r>
          <a:r>
            <a:rPr lang="en-US" dirty="0" smtClean="0"/>
            <a:t> </a:t>
          </a:r>
          <a:r>
            <a:rPr lang="en-US" dirty="0" err="1" smtClean="0"/>
            <a:t>Oturum</a:t>
          </a:r>
          <a:endParaRPr lang="en-US" dirty="0"/>
        </a:p>
      </dgm:t>
    </dgm:pt>
    <dgm:pt modelId="{EA92652D-24C2-1848-B68A-CB434F566FAB}" type="parTrans" cxnId="{9015EC2B-E82F-A04A-9DB5-8F2698AC8229}">
      <dgm:prSet/>
      <dgm:spPr/>
      <dgm:t>
        <a:bodyPr/>
        <a:lstStyle/>
        <a:p>
          <a:endParaRPr lang="en-US"/>
        </a:p>
      </dgm:t>
    </dgm:pt>
    <dgm:pt modelId="{2CDC57CD-85AE-4044-B687-85DB3BFA6B2D}" type="sibTrans" cxnId="{9015EC2B-E82F-A04A-9DB5-8F2698AC8229}">
      <dgm:prSet/>
      <dgm:spPr/>
      <dgm:t>
        <a:bodyPr/>
        <a:lstStyle/>
        <a:p>
          <a:endParaRPr lang="en-US"/>
        </a:p>
      </dgm:t>
    </dgm:pt>
    <dgm:pt modelId="{EE47A29D-405B-7E45-B0A0-F83D56B2E3BB}">
      <dgm:prSet phldrT="[Text]"/>
      <dgm:spPr/>
      <dgm:t>
        <a:bodyPr/>
        <a:lstStyle/>
        <a:p>
          <a:r>
            <a:rPr lang="en-US" dirty="0" err="1" smtClean="0"/>
            <a:t>Sempozyum</a:t>
          </a:r>
          <a:endParaRPr lang="en-US" dirty="0"/>
        </a:p>
      </dgm:t>
    </dgm:pt>
    <dgm:pt modelId="{71B6BBE4-C293-AE46-A651-A1DC89B4C669}" type="parTrans" cxnId="{3DE32177-975C-914C-BE4C-85835346C449}">
      <dgm:prSet/>
      <dgm:spPr/>
      <dgm:t>
        <a:bodyPr/>
        <a:lstStyle/>
        <a:p>
          <a:endParaRPr lang="en-US"/>
        </a:p>
      </dgm:t>
    </dgm:pt>
    <dgm:pt modelId="{43451697-9AC6-204D-B4EC-A0F59C3C0C0F}" type="sibTrans" cxnId="{3DE32177-975C-914C-BE4C-85835346C449}">
      <dgm:prSet/>
      <dgm:spPr/>
      <dgm:t>
        <a:bodyPr/>
        <a:lstStyle/>
        <a:p>
          <a:endParaRPr lang="en-US"/>
        </a:p>
      </dgm:t>
    </dgm:pt>
    <dgm:pt modelId="{1677378A-FD81-DE42-A822-9F8E623281C2}">
      <dgm:prSet phldrT="[Text]"/>
      <dgm:spPr/>
      <dgm:t>
        <a:bodyPr/>
        <a:lstStyle/>
        <a:p>
          <a:r>
            <a:rPr lang="en-US" dirty="0" err="1" smtClean="0"/>
            <a:t>Beyin</a:t>
          </a:r>
          <a:r>
            <a:rPr lang="en-US" dirty="0" smtClean="0"/>
            <a:t> </a:t>
          </a:r>
          <a:r>
            <a:rPr lang="en-US" dirty="0" err="1" smtClean="0"/>
            <a:t>Fırtınası</a:t>
          </a:r>
          <a:endParaRPr lang="en-US" dirty="0"/>
        </a:p>
      </dgm:t>
    </dgm:pt>
    <dgm:pt modelId="{07ED7000-09EE-F245-B3DE-5BEE855326A1}" type="parTrans" cxnId="{1FCFE951-1201-D340-8570-ACD9F8678365}">
      <dgm:prSet/>
      <dgm:spPr/>
      <dgm:t>
        <a:bodyPr/>
        <a:lstStyle/>
        <a:p>
          <a:endParaRPr lang="en-US"/>
        </a:p>
      </dgm:t>
    </dgm:pt>
    <dgm:pt modelId="{8C7A296C-7478-3F47-99BC-986CA85ED1D3}" type="sibTrans" cxnId="{1FCFE951-1201-D340-8570-ACD9F8678365}">
      <dgm:prSet/>
      <dgm:spPr/>
      <dgm:t>
        <a:bodyPr/>
        <a:lstStyle/>
        <a:p>
          <a:endParaRPr lang="en-US"/>
        </a:p>
      </dgm:t>
    </dgm:pt>
    <dgm:pt modelId="{2831CC72-5D9C-7047-8266-D68D9C6AB144}">
      <dgm:prSet phldrT="[Text]"/>
      <dgm:spPr/>
      <dgm:t>
        <a:bodyPr/>
        <a:lstStyle/>
        <a:p>
          <a:r>
            <a:rPr lang="en-US" dirty="0" err="1" smtClean="0"/>
            <a:t>Altı</a:t>
          </a:r>
          <a:r>
            <a:rPr lang="en-US" dirty="0" smtClean="0"/>
            <a:t> </a:t>
          </a:r>
          <a:r>
            <a:rPr lang="en-US" dirty="0" err="1" smtClean="0"/>
            <a:t>Şapka</a:t>
          </a:r>
          <a:endParaRPr lang="en-US" dirty="0"/>
        </a:p>
      </dgm:t>
    </dgm:pt>
    <dgm:pt modelId="{4DA4C0FC-51EA-0248-BD05-41F9969ECBB8}" type="parTrans" cxnId="{E6CEE5E0-7476-7341-A8EF-4390BCED2D1B}">
      <dgm:prSet/>
      <dgm:spPr/>
      <dgm:t>
        <a:bodyPr/>
        <a:lstStyle/>
        <a:p>
          <a:endParaRPr lang="en-US"/>
        </a:p>
      </dgm:t>
    </dgm:pt>
    <dgm:pt modelId="{072E966C-0180-934A-A95C-D9B5EA914C5C}" type="sibTrans" cxnId="{E6CEE5E0-7476-7341-A8EF-4390BCED2D1B}">
      <dgm:prSet/>
      <dgm:spPr/>
      <dgm:t>
        <a:bodyPr/>
        <a:lstStyle/>
        <a:p>
          <a:endParaRPr lang="en-US"/>
        </a:p>
      </dgm:t>
    </dgm:pt>
    <dgm:pt modelId="{C1031876-200B-8D41-8F35-566FBEFBC2DA}">
      <dgm:prSet/>
      <dgm:spPr/>
      <dgm:t>
        <a:bodyPr/>
        <a:lstStyle/>
        <a:p>
          <a:r>
            <a:rPr lang="en-US" dirty="0" err="1" smtClean="0"/>
            <a:t>Münazara</a:t>
          </a:r>
          <a:endParaRPr lang="en-US" dirty="0"/>
        </a:p>
      </dgm:t>
    </dgm:pt>
    <dgm:pt modelId="{63FAF744-318F-A646-9C92-0BA7E1B009DE}" type="parTrans" cxnId="{EFB77FBE-A6E0-3641-BFE5-A170BAB94368}">
      <dgm:prSet/>
      <dgm:spPr/>
      <dgm:t>
        <a:bodyPr/>
        <a:lstStyle/>
        <a:p>
          <a:endParaRPr lang="en-US"/>
        </a:p>
      </dgm:t>
    </dgm:pt>
    <dgm:pt modelId="{3DB7C299-3F5C-5241-A4D1-2A783FAB292E}" type="sibTrans" cxnId="{EFB77FBE-A6E0-3641-BFE5-A170BAB94368}">
      <dgm:prSet/>
      <dgm:spPr/>
      <dgm:t>
        <a:bodyPr/>
        <a:lstStyle/>
        <a:p>
          <a:endParaRPr lang="en-US"/>
        </a:p>
      </dgm:t>
    </dgm:pt>
    <dgm:pt modelId="{15A5778B-D0CD-DA4B-B506-6DB5D59047AF}">
      <dgm:prSet/>
      <dgm:spPr/>
      <dgm:t>
        <a:bodyPr/>
        <a:lstStyle/>
        <a:p>
          <a:r>
            <a:rPr lang="en-US" dirty="0" smtClean="0"/>
            <a:t>Panel</a:t>
          </a:r>
          <a:endParaRPr lang="en-US" dirty="0"/>
        </a:p>
      </dgm:t>
    </dgm:pt>
    <dgm:pt modelId="{53669ADF-1AD6-FF4B-B2D4-FCF1ECC92F05}" type="parTrans" cxnId="{E477786F-6B04-0A4A-A3FA-1243DB1E7FA8}">
      <dgm:prSet/>
      <dgm:spPr/>
      <dgm:t>
        <a:bodyPr/>
        <a:lstStyle/>
        <a:p>
          <a:endParaRPr lang="en-US"/>
        </a:p>
      </dgm:t>
    </dgm:pt>
    <dgm:pt modelId="{9404F83F-D151-264C-8274-C345EC855D19}" type="sibTrans" cxnId="{E477786F-6B04-0A4A-A3FA-1243DB1E7FA8}">
      <dgm:prSet/>
      <dgm:spPr/>
      <dgm:t>
        <a:bodyPr/>
        <a:lstStyle/>
        <a:p>
          <a:endParaRPr lang="en-US"/>
        </a:p>
      </dgm:t>
    </dgm:pt>
    <dgm:pt modelId="{F82F7E14-7207-F54A-B7C1-ABC426A9028B}">
      <dgm:prSet/>
      <dgm:spPr/>
      <dgm:t>
        <a:bodyPr/>
        <a:lstStyle/>
        <a:p>
          <a:r>
            <a:rPr lang="en-US" dirty="0" smtClean="0"/>
            <a:t>Zıt Panel</a:t>
          </a:r>
          <a:endParaRPr lang="en-US" dirty="0"/>
        </a:p>
      </dgm:t>
    </dgm:pt>
    <dgm:pt modelId="{6BDABF28-16C5-FD4A-B6F4-219B30108D5D}" type="parTrans" cxnId="{F78546CB-5C07-9441-B196-570AC5FBAE29}">
      <dgm:prSet/>
      <dgm:spPr/>
      <dgm:t>
        <a:bodyPr/>
        <a:lstStyle/>
        <a:p>
          <a:endParaRPr lang="en-US"/>
        </a:p>
      </dgm:t>
    </dgm:pt>
    <dgm:pt modelId="{55B85AD0-F72B-C247-B355-DFF214F14387}" type="sibTrans" cxnId="{F78546CB-5C07-9441-B196-570AC5FBAE29}">
      <dgm:prSet/>
      <dgm:spPr/>
      <dgm:t>
        <a:bodyPr/>
        <a:lstStyle/>
        <a:p>
          <a:endParaRPr lang="en-US"/>
        </a:p>
      </dgm:t>
    </dgm:pt>
    <dgm:pt modelId="{6A5E4FB9-819A-5D47-B5C7-AB06BA535DAF}" type="pres">
      <dgm:prSet presAssocID="{44E6DE1B-7F0D-F343-9745-AA37A4401410}" presName="cycle" presStyleCnt="0">
        <dgm:presLayoutVars>
          <dgm:dir/>
          <dgm:resizeHandles val="exact"/>
        </dgm:presLayoutVars>
      </dgm:prSet>
      <dgm:spPr/>
      <dgm:t>
        <a:bodyPr/>
        <a:lstStyle/>
        <a:p>
          <a:endParaRPr lang="en-US"/>
        </a:p>
      </dgm:t>
    </dgm:pt>
    <dgm:pt modelId="{426160AD-B892-CE43-A4D6-25B3579BEC2F}" type="pres">
      <dgm:prSet presAssocID="{50564ABF-ED6C-614D-94BF-B2074FD278EB}" presName="node" presStyleLbl="node1" presStyleIdx="0" presStyleCnt="8" custScaleX="167166" custScaleY="124103">
        <dgm:presLayoutVars>
          <dgm:bulletEnabled val="1"/>
        </dgm:presLayoutVars>
      </dgm:prSet>
      <dgm:spPr/>
      <dgm:t>
        <a:bodyPr/>
        <a:lstStyle/>
        <a:p>
          <a:endParaRPr lang="en-US"/>
        </a:p>
      </dgm:t>
    </dgm:pt>
    <dgm:pt modelId="{6BA033CA-5832-2744-838B-BC8CFB42BDDD}" type="pres">
      <dgm:prSet presAssocID="{50564ABF-ED6C-614D-94BF-B2074FD278EB}" presName="spNode" presStyleCnt="0"/>
      <dgm:spPr/>
    </dgm:pt>
    <dgm:pt modelId="{9AB88C51-B058-C443-847E-9DE29B2F5E00}" type="pres">
      <dgm:prSet presAssocID="{9F8EB2F4-3A05-2147-8E81-589EA3E43929}" presName="sibTrans" presStyleLbl="sibTrans1D1" presStyleIdx="0" presStyleCnt="8"/>
      <dgm:spPr/>
      <dgm:t>
        <a:bodyPr/>
        <a:lstStyle/>
        <a:p>
          <a:endParaRPr lang="en-US"/>
        </a:p>
      </dgm:t>
    </dgm:pt>
    <dgm:pt modelId="{254F9B36-96E2-1744-8AA5-C317B6325706}" type="pres">
      <dgm:prSet presAssocID="{C1031876-200B-8D41-8F35-566FBEFBC2DA}" presName="node" presStyleLbl="node1" presStyleIdx="1" presStyleCnt="8" custScaleX="118357" custScaleY="146622" custRadScaleRad="102399" custRadScaleInc="44910">
        <dgm:presLayoutVars>
          <dgm:bulletEnabled val="1"/>
        </dgm:presLayoutVars>
      </dgm:prSet>
      <dgm:spPr/>
      <dgm:t>
        <a:bodyPr/>
        <a:lstStyle/>
        <a:p>
          <a:endParaRPr lang="en-US"/>
        </a:p>
      </dgm:t>
    </dgm:pt>
    <dgm:pt modelId="{0BA8C14B-6B6A-9C4D-8DCB-9EB45CB7385D}" type="pres">
      <dgm:prSet presAssocID="{C1031876-200B-8D41-8F35-566FBEFBC2DA}" presName="spNode" presStyleCnt="0"/>
      <dgm:spPr/>
    </dgm:pt>
    <dgm:pt modelId="{B38D5886-BEA4-384A-9332-9A101468667F}" type="pres">
      <dgm:prSet presAssocID="{3DB7C299-3F5C-5241-A4D1-2A783FAB292E}" presName="sibTrans" presStyleLbl="sibTrans1D1" presStyleIdx="1" presStyleCnt="8"/>
      <dgm:spPr/>
      <dgm:t>
        <a:bodyPr/>
        <a:lstStyle/>
        <a:p>
          <a:endParaRPr lang="en-US"/>
        </a:p>
      </dgm:t>
    </dgm:pt>
    <dgm:pt modelId="{EABF965D-26E5-D04B-87EF-F9BD1A4EC9FC}" type="pres">
      <dgm:prSet presAssocID="{15A5778B-D0CD-DA4B-B506-6DB5D59047AF}" presName="node" presStyleLbl="node1" presStyleIdx="2" presStyleCnt="8" custScaleX="126067" custScaleY="155633">
        <dgm:presLayoutVars>
          <dgm:bulletEnabled val="1"/>
        </dgm:presLayoutVars>
      </dgm:prSet>
      <dgm:spPr/>
      <dgm:t>
        <a:bodyPr/>
        <a:lstStyle/>
        <a:p>
          <a:endParaRPr lang="en-US"/>
        </a:p>
      </dgm:t>
    </dgm:pt>
    <dgm:pt modelId="{C712C87F-E5DA-2E40-9D01-617F4B16EF2B}" type="pres">
      <dgm:prSet presAssocID="{15A5778B-D0CD-DA4B-B506-6DB5D59047AF}" presName="spNode" presStyleCnt="0"/>
      <dgm:spPr/>
    </dgm:pt>
    <dgm:pt modelId="{59BD5E87-74C3-EF4F-86F5-11177AFD6967}" type="pres">
      <dgm:prSet presAssocID="{9404F83F-D151-264C-8274-C345EC855D19}" presName="sibTrans" presStyleLbl="sibTrans1D1" presStyleIdx="2" presStyleCnt="8"/>
      <dgm:spPr/>
      <dgm:t>
        <a:bodyPr/>
        <a:lstStyle/>
        <a:p>
          <a:endParaRPr lang="en-US"/>
        </a:p>
      </dgm:t>
    </dgm:pt>
    <dgm:pt modelId="{4FC8C980-9540-8946-8C7E-90FC8EE55E6D}" type="pres">
      <dgm:prSet presAssocID="{F82F7E14-7207-F54A-B7C1-ABC426A9028B}" presName="node" presStyleLbl="node1" presStyleIdx="3" presStyleCnt="8" custScaleX="139951" custScaleY="161402">
        <dgm:presLayoutVars>
          <dgm:bulletEnabled val="1"/>
        </dgm:presLayoutVars>
      </dgm:prSet>
      <dgm:spPr/>
      <dgm:t>
        <a:bodyPr/>
        <a:lstStyle/>
        <a:p>
          <a:endParaRPr lang="en-US"/>
        </a:p>
      </dgm:t>
    </dgm:pt>
    <dgm:pt modelId="{B6B86184-6DD3-5D4F-84DC-D3A471E4BD42}" type="pres">
      <dgm:prSet presAssocID="{F82F7E14-7207-F54A-B7C1-ABC426A9028B}" presName="spNode" presStyleCnt="0"/>
      <dgm:spPr/>
    </dgm:pt>
    <dgm:pt modelId="{212F75E8-8E6C-DF4B-9358-734D722F2858}" type="pres">
      <dgm:prSet presAssocID="{55B85AD0-F72B-C247-B355-DFF214F14387}" presName="sibTrans" presStyleLbl="sibTrans1D1" presStyleIdx="3" presStyleCnt="8"/>
      <dgm:spPr/>
      <dgm:t>
        <a:bodyPr/>
        <a:lstStyle/>
        <a:p>
          <a:endParaRPr lang="en-US"/>
        </a:p>
      </dgm:t>
    </dgm:pt>
    <dgm:pt modelId="{A87160AA-D458-214B-B5BC-34ED9D317618}" type="pres">
      <dgm:prSet presAssocID="{5FA4B841-1631-9946-8D4A-FC5D0CC3B825}" presName="node" presStyleLbl="node1" presStyleIdx="4" presStyleCnt="8" custScaleX="136613" custScaleY="122172">
        <dgm:presLayoutVars>
          <dgm:bulletEnabled val="1"/>
        </dgm:presLayoutVars>
      </dgm:prSet>
      <dgm:spPr/>
      <dgm:t>
        <a:bodyPr/>
        <a:lstStyle/>
        <a:p>
          <a:endParaRPr lang="en-US"/>
        </a:p>
      </dgm:t>
    </dgm:pt>
    <dgm:pt modelId="{B61AFD9B-F1D8-334F-9B5D-35A5DC51E0E6}" type="pres">
      <dgm:prSet presAssocID="{5FA4B841-1631-9946-8D4A-FC5D0CC3B825}" presName="spNode" presStyleCnt="0"/>
      <dgm:spPr/>
    </dgm:pt>
    <dgm:pt modelId="{ABE56E7F-2BC4-0E43-A3D0-48B6EF1EA8AA}" type="pres">
      <dgm:prSet presAssocID="{2CDC57CD-85AE-4044-B687-85DB3BFA6B2D}" presName="sibTrans" presStyleLbl="sibTrans1D1" presStyleIdx="4" presStyleCnt="8"/>
      <dgm:spPr/>
      <dgm:t>
        <a:bodyPr/>
        <a:lstStyle/>
        <a:p>
          <a:endParaRPr lang="en-US"/>
        </a:p>
      </dgm:t>
    </dgm:pt>
    <dgm:pt modelId="{9F2F7451-4CE4-414A-8CE3-5C7C74ABD763}" type="pres">
      <dgm:prSet presAssocID="{EE47A29D-405B-7E45-B0A0-F83D56B2E3BB}" presName="node" presStyleLbl="node1" presStyleIdx="5" presStyleCnt="8" custScaleX="150383" custScaleY="150316" custRadScaleRad="97603" custRadScaleInc="32268">
        <dgm:presLayoutVars>
          <dgm:bulletEnabled val="1"/>
        </dgm:presLayoutVars>
      </dgm:prSet>
      <dgm:spPr/>
      <dgm:t>
        <a:bodyPr/>
        <a:lstStyle/>
        <a:p>
          <a:endParaRPr lang="en-US"/>
        </a:p>
      </dgm:t>
    </dgm:pt>
    <dgm:pt modelId="{54BA68ED-355B-B64C-86D2-0459941ABDD4}" type="pres">
      <dgm:prSet presAssocID="{EE47A29D-405B-7E45-B0A0-F83D56B2E3BB}" presName="spNode" presStyleCnt="0"/>
      <dgm:spPr/>
    </dgm:pt>
    <dgm:pt modelId="{5BAB8376-16F8-5F49-9E70-2A085454C35E}" type="pres">
      <dgm:prSet presAssocID="{43451697-9AC6-204D-B4EC-A0F59C3C0C0F}" presName="sibTrans" presStyleLbl="sibTrans1D1" presStyleIdx="5" presStyleCnt="8"/>
      <dgm:spPr/>
      <dgm:t>
        <a:bodyPr/>
        <a:lstStyle/>
        <a:p>
          <a:endParaRPr lang="en-US"/>
        </a:p>
      </dgm:t>
    </dgm:pt>
    <dgm:pt modelId="{A8D380A2-F014-F74C-8FBE-8D3891A2DA9E}" type="pres">
      <dgm:prSet presAssocID="{1677378A-FD81-DE42-A822-9F8E623281C2}" presName="node" presStyleLbl="node1" presStyleIdx="6" presStyleCnt="8" custScaleX="140843" custScaleY="144547">
        <dgm:presLayoutVars>
          <dgm:bulletEnabled val="1"/>
        </dgm:presLayoutVars>
      </dgm:prSet>
      <dgm:spPr/>
      <dgm:t>
        <a:bodyPr/>
        <a:lstStyle/>
        <a:p>
          <a:endParaRPr lang="en-US"/>
        </a:p>
      </dgm:t>
    </dgm:pt>
    <dgm:pt modelId="{2ACC1C88-2D03-034F-A6AC-253C40B3C27A}" type="pres">
      <dgm:prSet presAssocID="{1677378A-FD81-DE42-A822-9F8E623281C2}" presName="spNode" presStyleCnt="0"/>
      <dgm:spPr/>
    </dgm:pt>
    <dgm:pt modelId="{BFFAFDE0-CB0F-2E4F-9E50-8FEC6DAC7AF8}" type="pres">
      <dgm:prSet presAssocID="{8C7A296C-7478-3F47-99BC-986CA85ED1D3}" presName="sibTrans" presStyleLbl="sibTrans1D1" presStyleIdx="6" presStyleCnt="8"/>
      <dgm:spPr/>
      <dgm:t>
        <a:bodyPr/>
        <a:lstStyle/>
        <a:p>
          <a:endParaRPr lang="en-US"/>
        </a:p>
      </dgm:t>
    </dgm:pt>
    <dgm:pt modelId="{98280B5D-19F2-5A42-A2D1-816BA9B1B90F}" type="pres">
      <dgm:prSet presAssocID="{2831CC72-5D9C-7047-8266-D68D9C6AB144}" presName="node" presStyleLbl="node1" presStyleIdx="7" presStyleCnt="8" custScaleX="135765" custRadScaleRad="100093" custRadScaleInc="-69112">
        <dgm:presLayoutVars>
          <dgm:bulletEnabled val="1"/>
        </dgm:presLayoutVars>
      </dgm:prSet>
      <dgm:spPr/>
      <dgm:t>
        <a:bodyPr/>
        <a:lstStyle/>
        <a:p>
          <a:endParaRPr lang="en-US"/>
        </a:p>
      </dgm:t>
    </dgm:pt>
    <dgm:pt modelId="{D9FA06FE-0346-5B4A-9192-B456531768A0}" type="pres">
      <dgm:prSet presAssocID="{2831CC72-5D9C-7047-8266-D68D9C6AB144}" presName="spNode" presStyleCnt="0"/>
      <dgm:spPr/>
    </dgm:pt>
    <dgm:pt modelId="{75A9D6B3-8FFC-C542-B327-C23D96E51192}" type="pres">
      <dgm:prSet presAssocID="{072E966C-0180-934A-A95C-D9B5EA914C5C}" presName="sibTrans" presStyleLbl="sibTrans1D1" presStyleIdx="7" presStyleCnt="8"/>
      <dgm:spPr/>
      <dgm:t>
        <a:bodyPr/>
        <a:lstStyle/>
        <a:p>
          <a:endParaRPr lang="en-US"/>
        </a:p>
      </dgm:t>
    </dgm:pt>
  </dgm:ptLst>
  <dgm:cxnLst>
    <dgm:cxn modelId="{9015EC2B-E82F-A04A-9DB5-8F2698AC8229}" srcId="{44E6DE1B-7F0D-F343-9745-AA37A4401410}" destId="{5FA4B841-1631-9946-8D4A-FC5D0CC3B825}" srcOrd="4" destOrd="0" parTransId="{EA92652D-24C2-1848-B68A-CB434F566FAB}" sibTransId="{2CDC57CD-85AE-4044-B687-85DB3BFA6B2D}"/>
    <dgm:cxn modelId="{3DE32177-975C-914C-BE4C-85835346C449}" srcId="{44E6DE1B-7F0D-F343-9745-AA37A4401410}" destId="{EE47A29D-405B-7E45-B0A0-F83D56B2E3BB}" srcOrd="5" destOrd="0" parTransId="{71B6BBE4-C293-AE46-A651-A1DC89B4C669}" sibTransId="{43451697-9AC6-204D-B4EC-A0F59C3C0C0F}"/>
    <dgm:cxn modelId="{2B393C5A-45A2-D14D-AC77-D1CA4FB05EDC}" type="presOf" srcId="{43451697-9AC6-204D-B4EC-A0F59C3C0C0F}" destId="{5BAB8376-16F8-5F49-9E70-2A085454C35E}" srcOrd="0" destOrd="0" presId="urn:microsoft.com/office/officeart/2005/8/layout/cycle6"/>
    <dgm:cxn modelId="{DAFB3063-A9D9-8A4E-AA3A-8553A7DDEB93}" type="presOf" srcId="{5FA4B841-1631-9946-8D4A-FC5D0CC3B825}" destId="{A87160AA-D458-214B-B5BC-34ED9D317618}" srcOrd="0" destOrd="0" presId="urn:microsoft.com/office/officeart/2005/8/layout/cycle6"/>
    <dgm:cxn modelId="{222CD195-5501-6C4C-9563-A1AC58053868}" type="presOf" srcId="{9F8EB2F4-3A05-2147-8E81-589EA3E43929}" destId="{9AB88C51-B058-C443-847E-9DE29B2F5E00}" srcOrd="0" destOrd="0" presId="urn:microsoft.com/office/officeart/2005/8/layout/cycle6"/>
    <dgm:cxn modelId="{1FCFE951-1201-D340-8570-ACD9F8678365}" srcId="{44E6DE1B-7F0D-F343-9745-AA37A4401410}" destId="{1677378A-FD81-DE42-A822-9F8E623281C2}" srcOrd="6" destOrd="0" parTransId="{07ED7000-09EE-F245-B3DE-5BEE855326A1}" sibTransId="{8C7A296C-7478-3F47-99BC-986CA85ED1D3}"/>
    <dgm:cxn modelId="{A38ACF46-BF17-464B-93C3-A19C760333CB}" srcId="{44E6DE1B-7F0D-F343-9745-AA37A4401410}" destId="{50564ABF-ED6C-614D-94BF-B2074FD278EB}" srcOrd="0" destOrd="0" parTransId="{F1121018-7940-4D4C-A3C0-198681D989F3}" sibTransId="{9F8EB2F4-3A05-2147-8E81-589EA3E43929}"/>
    <dgm:cxn modelId="{430374A1-876B-094B-BDE1-D443AD55D433}" type="presOf" srcId="{9404F83F-D151-264C-8274-C345EC855D19}" destId="{59BD5E87-74C3-EF4F-86F5-11177AFD6967}" srcOrd="0" destOrd="0" presId="urn:microsoft.com/office/officeart/2005/8/layout/cycle6"/>
    <dgm:cxn modelId="{6AAA5CCD-D6E0-3F43-AD4B-FE0DB497176C}" type="presOf" srcId="{50564ABF-ED6C-614D-94BF-B2074FD278EB}" destId="{426160AD-B892-CE43-A4D6-25B3579BEC2F}" srcOrd="0" destOrd="0" presId="urn:microsoft.com/office/officeart/2005/8/layout/cycle6"/>
    <dgm:cxn modelId="{7FA54D03-A94E-8645-96B9-B4384D642FDB}" type="presOf" srcId="{2831CC72-5D9C-7047-8266-D68D9C6AB144}" destId="{98280B5D-19F2-5A42-A2D1-816BA9B1B90F}" srcOrd="0" destOrd="0" presId="urn:microsoft.com/office/officeart/2005/8/layout/cycle6"/>
    <dgm:cxn modelId="{E6CEE5E0-7476-7341-A8EF-4390BCED2D1B}" srcId="{44E6DE1B-7F0D-F343-9745-AA37A4401410}" destId="{2831CC72-5D9C-7047-8266-D68D9C6AB144}" srcOrd="7" destOrd="0" parTransId="{4DA4C0FC-51EA-0248-BD05-41F9969ECBB8}" sibTransId="{072E966C-0180-934A-A95C-D9B5EA914C5C}"/>
    <dgm:cxn modelId="{E477786F-6B04-0A4A-A3FA-1243DB1E7FA8}" srcId="{44E6DE1B-7F0D-F343-9745-AA37A4401410}" destId="{15A5778B-D0CD-DA4B-B506-6DB5D59047AF}" srcOrd="2" destOrd="0" parTransId="{53669ADF-1AD6-FF4B-B2D4-FCF1ECC92F05}" sibTransId="{9404F83F-D151-264C-8274-C345EC855D19}"/>
    <dgm:cxn modelId="{EFB77FBE-A6E0-3641-BFE5-A170BAB94368}" srcId="{44E6DE1B-7F0D-F343-9745-AA37A4401410}" destId="{C1031876-200B-8D41-8F35-566FBEFBC2DA}" srcOrd="1" destOrd="0" parTransId="{63FAF744-318F-A646-9C92-0BA7E1B009DE}" sibTransId="{3DB7C299-3F5C-5241-A4D1-2A783FAB292E}"/>
    <dgm:cxn modelId="{0156B5B4-AB9C-AF48-94F3-4FD80E08569A}" type="presOf" srcId="{1677378A-FD81-DE42-A822-9F8E623281C2}" destId="{A8D380A2-F014-F74C-8FBE-8D3891A2DA9E}" srcOrd="0" destOrd="0" presId="urn:microsoft.com/office/officeart/2005/8/layout/cycle6"/>
    <dgm:cxn modelId="{F30FF241-5840-E544-93E1-4C6B661A3EBE}" type="presOf" srcId="{C1031876-200B-8D41-8F35-566FBEFBC2DA}" destId="{254F9B36-96E2-1744-8AA5-C317B6325706}" srcOrd="0" destOrd="0" presId="urn:microsoft.com/office/officeart/2005/8/layout/cycle6"/>
    <dgm:cxn modelId="{9DD20A1F-9D83-4543-AD94-C383216F2F46}" type="presOf" srcId="{8C7A296C-7478-3F47-99BC-986CA85ED1D3}" destId="{BFFAFDE0-CB0F-2E4F-9E50-8FEC6DAC7AF8}" srcOrd="0" destOrd="0" presId="urn:microsoft.com/office/officeart/2005/8/layout/cycle6"/>
    <dgm:cxn modelId="{F78546CB-5C07-9441-B196-570AC5FBAE29}" srcId="{44E6DE1B-7F0D-F343-9745-AA37A4401410}" destId="{F82F7E14-7207-F54A-B7C1-ABC426A9028B}" srcOrd="3" destOrd="0" parTransId="{6BDABF28-16C5-FD4A-B6F4-219B30108D5D}" sibTransId="{55B85AD0-F72B-C247-B355-DFF214F14387}"/>
    <dgm:cxn modelId="{06B9DFCE-5C5E-374E-B6D2-E204CC1B0FEC}" type="presOf" srcId="{072E966C-0180-934A-A95C-D9B5EA914C5C}" destId="{75A9D6B3-8FFC-C542-B327-C23D96E51192}" srcOrd="0" destOrd="0" presId="urn:microsoft.com/office/officeart/2005/8/layout/cycle6"/>
    <dgm:cxn modelId="{B234E4D6-B646-4647-B7AA-FF392546BAB5}" type="presOf" srcId="{44E6DE1B-7F0D-F343-9745-AA37A4401410}" destId="{6A5E4FB9-819A-5D47-B5C7-AB06BA535DAF}" srcOrd="0" destOrd="0" presId="urn:microsoft.com/office/officeart/2005/8/layout/cycle6"/>
    <dgm:cxn modelId="{60BA830B-3956-304B-9AC8-186C4D185FC7}" type="presOf" srcId="{55B85AD0-F72B-C247-B355-DFF214F14387}" destId="{212F75E8-8E6C-DF4B-9358-734D722F2858}" srcOrd="0" destOrd="0" presId="urn:microsoft.com/office/officeart/2005/8/layout/cycle6"/>
    <dgm:cxn modelId="{E4B8A69D-BC27-B346-A5A3-D77A23BB433B}" type="presOf" srcId="{15A5778B-D0CD-DA4B-B506-6DB5D59047AF}" destId="{EABF965D-26E5-D04B-87EF-F9BD1A4EC9FC}" srcOrd="0" destOrd="0" presId="urn:microsoft.com/office/officeart/2005/8/layout/cycle6"/>
    <dgm:cxn modelId="{894E8EFE-6532-BD4F-9306-80ABAE5CC28A}" type="presOf" srcId="{F82F7E14-7207-F54A-B7C1-ABC426A9028B}" destId="{4FC8C980-9540-8946-8C7E-90FC8EE55E6D}" srcOrd="0" destOrd="0" presId="urn:microsoft.com/office/officeart/2005/8/layout/cycle6"/>
    <dgm:cxn modelId="{680DEFFE-1FB4-0D4F-AB6D-8E609ECC747C}" type="presOf" srcId="{3DB7C299-3F5C-5241-A4D1-2A783FAB292E}" destId="{B38D5886-BEA4-384A-9332-9A101468667F}" srcOrd="0" destOrd="0" presId="urn:microsoft.com/office/officeart/2005/8/layout/cycle6"/>
    <dgm:cxn modelId="{7CD03C65-31CC-8645-BF36-27BAA0D8D5F0}" type="presOf" srcId="{EE47A29D-405B-7E45-B0A0-F83D56B2E3BB}" destId="{9F2F7451-4CE4-414A-8CE3-5C7C74ABD763}" srcOrd="0" destOrd="0" presId="urn:microsoft.com/office/officeart/2005/8/layout/cycle6"/>
    <dgm:cxn modelId="{B2339DE6-E933-3C46-AB3D-BC36D203CDBA}" type="presOf" srcId="{2CDC57CD-85AE-4044-B687-85DB3BFA6B2D}" destId="{ABE56E7F-2BC4-0E43-A3D0-48B6EF1EA8AA}" srcOrd="0" destOrd="0" presId="urn:microsoft.com/office/officeart/2005/8/layout/cycle6"/>
    <dgm:cxn modelId="{053414C4-86DF-DA49-90B8-85B24CB544EF}" type="presParOf" srcId="{6A5E4FB9-819A-5D47-B5C7-AB06BA535DAF}" destId="{426160AD-B892-CE43-A4D6-25B3579BEC2F}" srcOrd="0" destOrd="0" presId="urn:microsoft.com/office/officeart/2005/8/layout/cycle6"/>
    <dgm:cxn modelId="{086389EF-5F94-EF4D-A204-A77D7571DE24}" type="presParOf" srcId="{6A5E4FB9-819A-5D47-B5C7-AB06BA535DAF}" destId="{6BA033CA-5832-2744-838B-BC8CFB42BDDD}" srcOrd="1" destOrd="0" presId="urn:microsoft.com/office/officeart/2005/8/layout/cycle6"/>
    <dgm:cxn modelId="{A00C1450-716E-714D-B705-850C9D87AA31}" type="presParOf" srcId="{6A5E4FB9-819A-5D47-B5C7-AB06BA535DAF}" destId="{9AB88C51-B058-C443-847E-9DE29B2F5E00}" srcOrd="2" destOrd="0" presId="urn:microsoft.com/office/officeart/2005/8/layout/cycle6"/>
    <dgm:cxn modelId="{FB7EE94E-BCEA-9645-AB6E-075582AF5882}" type="presParOf" srcId="{6A5E4FB9-819A-5D47-B5C7-AB06BA535DAF}" destId="{254F9B36-96E2-1744-8AA5-C317B6325706}" srcOrd="3" destOrd="0" presId="urn:microsoft.com/office/officeart/2005/8/layout/cycle6"/>
    <dgm:cxn modelId="{B84AEB13-3BA4-EF40-83DD-CBB5536B8BD7}" type="presParOf" srcId="{6A5E4FB9-819A-5D47-B5C7-AB06BA535DAF}" destId="{0BA8C14B-6B6A-9C4D-8DCB-9EB45CB7385D}" srcOrd="4" destOrd="0" presId="urn:microsoft.com/office/officeart/2005/8/layout/cycle6"/>
    <dgm:cxn modelId="{8E51DB11-6D9C-0947-9DE7-68B93A5FE922}" type="presParOf" srcId="{6A5E4FB9-819A-5D47-B5C7-AB06BA535DAF}" destId="{B38D5886-BEA4-384A-9332-9A101468667F}" srcOrd="5" destOrd="0" presId="urn:microsoft.com/office/officeart/2005/8/layout/cycle6"/>
    <dgm:cxn modelId="{2B81866F-C2B5-0A4F-BC57-84D4F7839B00}" type="presParOf" srcId="{6A5E4FB9-819A-5D47-B5C7-AB06BA535DAF}" destId="{EABF965D-26E5-D04B-87EF-F9BD1A4EC9FC}" srcOrd="6" destOrd="0" presId="urn:microsoft.com/office/officeart/2005/8/layout/cycle6"/>
    <dgm:cxn modelId="{C31D4B4B-2681-9747-B0F2-24EA939C6020}" type="presParOf" srcId="{6A5E4FB9-819A-5D47-B5C7-AB06BA535DAF}" destId="{C712C87F-E5DA-2E40-9D01-617F4B16EF2B}" srcOrd="7" destOrd="0" presId="urn:microsoft.com/office/officeart/2005/8/layout/cycle6"/>
    <dgm:cxn modelId="{A5A8B205-97EA-B043-921E-16A111B73066}" type="presParOf" srcId="{6A5E4FB9-819A-5D47-B5C7-AB06BA535DAF}" destId="{59BD5E87-74C3-EF4F-86F5-11177AFD6967}" srcOrd="8" destOrd="0" presId="urn:microsoft.com/office/officeart/2005/8/layout/cycle6"/>
    <dgm:cxn modelId="{D54FF37C-ED74-D84F-BC89-880DB49C1A92}" type="presParOf" srcId="{6A5E4FB9-819A-5D47-B5C7-AB06BA535DAF}" destId="{4FC8C980-9540-8946-8C7E-90FC8EE55E6D}" srcOrd="9" destOrd="0" presId="urn:microsoft.com/office/officeart/2005/8/layout/cycle6"/>
    <dgm:cxn modelId="{C3910EEB-B072-E143-BB09-7EC65B34759A}" type="presParOf" srcId="{6A5E4FB9-819A-5D47-B5C7-AB06BA535DAF}" destId="{B6B86184-6DD3-5D4F-84DC-D3A471E4BD42}" srcOrd="10" destOrd="0" presId="urn:microsoft.com/office/officeart/2005/8/layout/cycle6"/>
    <dgm:cxn modelId="{5965D55E-E803-084F-A23B-E18FCD7BE6A4}" type="presParOf" srcId="{6A5E4FB9-819A-5D47-B5C7-AB06BA535DAF}" destId="{212F75E8-8E6C-DF4B-9358-734D722F2858}" srcOrd="11" destOrd="0" presId="urn:microsoft.com/office/officeart/2005/8/layout/cycle6"/>
    <dgm:cxn modelId="{C80D7167-119D-FB4E-856D-7B4CEB89134C}" type="presParOf" srcId="{6A5E4FB9-819A-5D47-B5C7-AB06BA535DAF}" destId="{A87160AA-D458-214B-B5BC-34ED9D317618}" srcOrd="12" destOrd="0" presId="urn:microsoft.com/office/officeart/2005/8/layout/cycle6"/>
    <dgm:cxn modelId="{DCA34D4D-B9B3-8F4B-991F-4E97C21B1710}" type="presParOf" srcId="{6A5E4FB9-819A-5D47-B5C7-AB06BA535DAF}" destId="{B61AFD9B-F1D8-334F-9B5D-35A5DC51E0E6}" srcOrd="13" destOrd="0" presId="urn:microsoft.com/office/officeart/2005/8/layout/cycle6"/>
    <dgm:cxn modelId="{BF91F022-53D5-5A4F-A864-A97AA8CC1585}" type="presParOf" srcId="{6A5E4FB9-819A-5D47-B5C7-AB06BA535DAF}" destId="{ABE56E7F-2BC4-0E43-A3D0-48B6EF1EA8AA}" srcOrd="14" destOrd="0" presId="urn:microsoft.com/office/officeart/2005/8/layout/cycle6"/>
    <dgm:cxn modelId="{8CA13EA6-499F-3F4B-88B9-49739D3B39FC}" type="presParOf" srcId="{6A5E4FB9-819A-5D47-B5C7-AB06BA535DAF}" destId="{9F2F7451-4CE4-414A-8CE3-5C7C74ABD763}" srcOrd="15" destOrd="0" presId="urn:microsoft.com/office/officeart/2005/8/layout/cycle6"/>
    <dgm:cxn modelId="{7F397366-37DB-EA4C-8279-05A8762F1B36}" type="presParOf" srcId="{6A5E4FB9-819A-5D47-B5C7-AB06BA535DAF}" destId="{54BA68ED-355B-B64C-86D2-0459941ABDD4}" srcOrd="16" destOrd="0" presId="urn:microsoft.com/office/officeart/2005/8/layout/cycle6"/>
    <dgm:cxn modelId="{962449BB-3AB4-4444-8231-7C53557CEEB8}" type="presParOf" srcId="{6A5E4FB9-819A-5D47-B5C7-AB06BA535DAF}" destId="{5BAB8376-16F8-5F49-9E70-2A085454C35E}" srcOrd="17" destOrd="0" presId="urn:microsoft.com/office/officeart/2005/8/layout/cycle6"/>
    <dgm:cxn modelId="{2186C779-BE4A-7247-A55B-FBF4542BA041}" type="presParOf" srcId="{6A5E4FB9-819A-5D47-B5C7-AB06BA535DAF}" destId="{A8D380A2-F014-F74C-8FBE-8D3891A2DA9E}" srcOrd="18" destOrd="0" presId="urn:microsoft.com/office/officeart/2005/8/layout/cycle6"/>
    <dgm:cxn modelId="{6ECCAAE8-D31D-3E4A-958D-DC963BBC6F8E}" type="presParOf" srcId="{6A5E4FB9-819A-5D47-B5C7-AB06BA535DAF}" destId="{2ACC1C88-2D03-034F-A6AC-253C40B3C27A}" srcOrd="19" destOrd="0" presId="urn:microsoft.com/office/officeart/2005/8/layout/cycle6"/>
    <dgm:cxn modelId="{9E589EC3-3DA9-C44A-AB1B-B07CF64F279F}" type="presParOf" srcId="{6A5E4FB9-819A-5D47-B5C7-AB06BA535DAF}" destId="{BFFAFDE0-CB0F-2E4F-9E50-8FEC6DAC7AF8}" srcOrd="20" destOrd="0" presId="urn:microsoft.com/office/officeart/2005/8/layout/cycle6"/>
    <dgm:cxn modelId="{89BC27E2-8B17-184B-9DDD-20A237528D41}" type="presParOf" srcId="{6A5E4FB9-819A-5D47-B5C7-AB06BA535DAF}" destId="{98280B5D-19F2-5A42-A2D1-816BA9B1B90F}" srcOrd="21" destOrd="0" presId="urn:microsoft.com/office/officeart/2005/8/layout/cycle6"/>
    <dgm:cxn modelId="{58A9E384-8643-804D-930F-50D11E359922}" type="presParOf" srcId="{6A5E4FB9-819A-5D47-B5C7-AB06BA535DAF}" destId="{D9FA06FE-0346-5B4A-9192-B456531768A0}" srcOrd="22" destOrd="0" presId="urn:microsoft.com/office/officeart/2005/8/layout/cycle6"/>
    <dgm:cxn modelId="{A5DA2BE3-CD0C-4244-90B2-3B665FB1C256}" type="presParOf" srcId="{6A5E4FB9-819A-5D47-B5C7-AB06BA535DAF}" destId="{75A9D6B3-8FFC-C542-B327-C23D96E51192}" srcOrd="23"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4/17/2015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62743605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extLst>
      <p:ext uri="{BB962C8B-B14F-4D97-AF65-F5344CB8AC3E}">
        <p14:creationId xmlns:p14="http://schemas.microsoft.com/office/powerpoint/2010/main" val="701075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extLst>
      <p:ext uri="{BB962C8B-B14F-4D97-AF65-F5344CB8AC3E}">
        <p14:creationId xmlns:p14="http://schemas.microsoft.com/office/powerpoint/2010/main" val="2871567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Relative </a:t>
            </a:r>
            <a:r>
              <a:rPr lang="en-US" baseline="0" dirty="0" smtClean="0"/>
              <a:t>vocabulary list.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extLst>
      <p:ext uri="{BB962C8B-B14F-4D97-AF65-F5344CB8AC3E}">
        <p14:creationId xmlns:p14="http://schemas.microsoft.com/office/powerpoint/2010/main" val="301220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list of procedures and steps,</a:t>
            </a:r>
            <a:r>
              <a:rPr lang="en-US" baseline="0" dirty="0" smtClean="0"/>
              <a:t> or a lecture slide with media.</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extLst>
      <p:ext uri="{BB962C8B-B14F-4D97-AF65-F5344CB8AC3E}">
        <p14:creationId xmlns:p14="http://schemas.microsoft.com/office/powerpoint/2010/main" val="3087417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graph/chart.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extLst>
      <p:ext uri="{BB962C8B-B14F-4D97-AF65-F5344CB8AC3E}">
        <p14:creationId xmlns:p14="http://schemas.microsoft.com/office/powerpoint/2010/main" val="2623200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 graph/chart.</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extLst>
      <p:ext uri="{BB962C8B-B14F-4D97-AF65-F5344CB8AC3E}">
        <p14:creationId xmlns:p14="http://schemas.microsoft.com/office/powerpoint/2010/main" val="1492104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Conclusion to course,</a:t>
            </a:r>
            <a:r>
              <a:rPr lang="en-US" baseline="0" dirty="0" smtClean="0"/>
              <a:t> lecture, et al.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extLst>
      <p:ext uri="{BB962C8B-B14F-4D97-AF65-F5344CB8AC3E}">
        <p14:creationId xmlns:p14="http://schemas.microsoft.com/office/powerpoint/2010/main" val="4077036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bright="42000" contrast="-68000"/>
          </a:blip>
          <a:srcRect/>
          <a:stretch>
            <a:fillRect l="-30000" t="-20000" r="-2000" b="12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tr-TR"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4/17/2015 5:12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4/17/2015 5:12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4/17/2015 5:12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tr-TR"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4/17/2015 5:12 PM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tr-TR"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4/17/2015 5:12 PM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4/17/2015 5:12 PM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tr-TR"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4/17/2015 5:12 PM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tr-TR"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tr-TR"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4/17/2015 5:12 PM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4/17/2015 5:12 PM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tr-TR"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4/17/2015 5:12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pic>
        <p:nvPicPr>
          <p:cNvPr id="8" name="Picture 7" descr="sm_pencil.png"/>
          <p:cNvPicPr>
            <a:picLocks noChangeAspect="1"/>
          </p:cNvPicPr>
          <p:nvPr userDrawn="1"/>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tr-TR"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tr-TR"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4/17/2015 5:12 PM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tr-TR"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tr-TR"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4/17/2015 5:12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505200" y="5029200"/>
            <a:ext cx="6477000" cy="685800"/>
          </a:xfrm>
        </p:spPr>
        <p:txBody>
          <a:bodyPr>
            <a:normAutofit fontScale="90000"/>
          </a:bodyPr>
          <a:lstStyle/>
          <a:p>
            <a:r>
              <a:rPr lang="en-US" dirty="0" smtClean="0">
                <a:solidFill>
                  <a:schemeClr val="accent1">
                    <a:lumMod val="75000"/>
                  </a:schemeClr>
                </a:solidFill>
              </a:rPr>
              <a:t>TARTIŞMA YÖNTEMİ</a:t>
            </a:r>
            <a:r>
              <a:rPr lang="en-US" sz="3600" dirty="0" smtClean="0">
                <a:solidFill>
                  <a:schemeClr val="accent1">
                    <a:lumMod val="75000"/>
                  </a:schemeClr>
                </a:solidFill>
              </a:rPr>
              <a:t/>
            </a:r>
            <a:br>
              <a:rPr lang="en-US" sz="3600" dirty="0" smtClean="0">
                <a:solidFill>
                  <a:schemeClr val="accent1">
                    <a:lumMod val="75000"/>
                  </a:schemeClr>
                </a:solidFill>
              </a:rPr>
            </a:br>
            <a:endParaRPr lang="en-US" dirty="0">
              <a:solidFill>
                <a:schemeClr val="accent1">
                  <a:lumMod val="75000"/>
                </a:schemeClr>
              </a:solidFill>
            </a:endParaRPr>
          </a:p>
        </p:txBody>
      </p:sp>
      <p:sp>
        <p:nvSpPr>
          <p:cNvPr id="3" name="Rectangle 2"/>
          <p:cNvSpPr>
            <a:spLocks noGrp="1"/>
          </p:cNvSpPr>
          <p:nvPr>
            <p:ph type="subTitle" idx="1"/>
          </p:nvPr>
        </p:nvSpPr>
        <p:spPr/>
        <p:txBody>
          <a:bodyPr>
            <a:normAutofit/>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Tartışma</a:t>
            </a:r>
            <a:r>
              <a:rPr lang="en-US" dirty="0" smtClean="0"/>
              <a:t> </a:t>
            </a:r>
            <a:r>
              <a:rPr lang="en-US" dirty="0" err="1" smtClean="0"/>
              <a:t>Yönteminin</a:t>
            </a:r>
            <a:r>
              <a:rPr lang="en-US" dirty="0" smtClean="0"/>
              <a:t> </a:t>
            </a:r>
            <a:r>
              <a:rPr lang="en-US" dirty="0" err="1" smtClean="0"/>
              <a:t>Sınırlılıkları</a:t>
            </a:r>
            <a:endParaRPr lang="en-US" dirty="0"/>
          </a:p>
        </p:txBody>
      </p:sp>
      <p:sp>
        <p:nvSpPr>
          <p:cNvPr id="3" name="Content Placeholder 2"/>
          <p:cNvSpPr>
            <a:spLocks noGrp="1"/>
          </p:cNvSpPr>
          <p:nvPr>
            <p:ph sz="quarter" idx="1"/>
          </p:nvPr>
        </p:nvSpPr>
        <p:spPr/>
        <p:txBody>
          <a:bodyPr>
            <a:normAutofit fontScale="92500" lnSpcReduction="20000"/>
          </a:bodyPr>
          <a:lstStyle/>
          <a:p>
            <a:pPr>
              <a:buClr>
                <a:schemeClr val="accent5"/>
              </a:buClr>
              <a:buFont typeface="Wingdings" charset="2"/>
              <a:buChar char="u"/>
            </a:pPr>
            <a:r>
              <a:rPr lang="en-US" dirty="0" err="1"/>
              <a:t>Zaman</a:t>
            </a:r>
            <a:r>
              <a:rPr lang="en-US" dirty="0"/>
              <a:t> </a:t>
            </a:r>
            <a:r>
              <a:rPr lang="en-US" dirty="0" err="1"/>
              <a:t>kaybına</a:t>
            </a:r>
            <a:r>
              <a:rPr lang="en-US" dirty="0"/>
              <a:t> </a:t>
            </a:r>
            <a:r>
              <a:rPr lang="en-US" dirty="0" err="1"/>
              <a:t>yol</a:t>
            </a:r>
            <a:r>
              <a:rPr lang="en-US" dirty="0"/>
              <a:t> </a:t>
            </a:r>
            <a:r>
              <a:rPr lang="en-US" dirty="0" err="1"/>
              <a:t>açabilir</a:t>
            </a:r>
            <a:r>
              <a:rPr lang="en-US" dirty="0"/>
              <a:t>.</a:t>
            </a:r>
            <a:br>
              <a:rPr lang="en-US" dirty="0"/>
            </a:br>
            <a:endParaRPr lang="en-US" dirty="0"/>
          </a:p>
          <a:p>
            <a:pPr>
              <a:buClr>
                <a:schemeClr val="accent5"/>
              </a:buClr>
              <a:buFont typeface="Wingdings" charset="2"/>
              <a:buChar char="u"/>
            </a:pPr>
            <a:r>
              <a:rPr lang="en-US" dirty="0" err="1"/>
              <a:t>Pasif</a:t>
            </a:r>
            <a:r>
              <a:rPr lang="en-US" dirty="0"/>
              <a:t> </a:t>
            </a:r>
            <a:r>
              <a:rPr lang="en-US" dirty="0" err="1"/>
              <a:t>ve</a:t>
            </a:r>
            <a:r>
              <a:rPr lang="en-US" dirty="0"/>
              <a:t> </a:t>
            </a:r>
            <a:r>
              <a:rPr lang="en-US" dirty="0" err="1"/>
              <a:t>çekingen</a:t>
            </a:r>
            <a:r>
              <a:rPr lang="en-US" dirty="0"/>
              <a:t> </a:t>
            </a:r>
            <a:r>
              <a:rPr lang="en-US" dirty="0" err="1" smtClean="0"/>
              <a:t>öğrencilerin</a:t>
            </a:r>
            <a:r>
              <a:rPr lang="en-US" dirty="0" smtClean="0"/>
              <a:t> </a:t>
            </a:r>
            <a:r>
              <a:rPr lang="en-US" dirty="0" err="1"/>
              <a:t>katılımı</a:t>
            </a:r>
            <a:r>
              <a:rPr lang="en-US" dirty="0"/>
              <a:t> </a:t>
            </a:r>
            <a:r>
              <a:rPr lang="en-US" dirty="0" err="1"/>
              <a:t>zordur</a:t>
            </a:r>
            <a:r>
              <a:rPr lang="en-US" dirty="0"/>
              <a:t>.</a:t>
            </a:r>
            <a:br>
              <a:rPr lang="en-US" dirty="0"/>
            </a:br>
            <a:endParaRPr lang="en-US" dirty="0" smtClean="0"/>
          </a:p>
          <a:p>
            <a:pPr>
              <a:buClr>
                <a:schemeClr val="accent5"/>
              </a:buClr>
              <a:buFont typeface="Wingdings" charset="2"/>
              <a:buChar char="u"/>
            </a:pPr>
            <a:r>
              <a:rPr lang="en-US" dirty="0" err="1"/>
              <a:t>Kalabalık</a:t>
            </a:r>
            <a:r>
              <a:rPr lang="en-US" dirty="0"/>
              <a:t> </a:t>
            </a:r>
            <a:r>
              <a:rPr lang="en-US" dirty="0" err="1"/>
              <a:t>gruplarda</a:t>
            </a:r>
            <a:r>
              <a:rPr lang="en-US" dirty="0"/>
              <a:t> </a:t>
            </a:r>
            <a:r>
              <a:rPr lang="en-US" dirty="0" err="1"/>
              <a:t>hedeften</a:t>
            </a:r>
            <a:r>
              <a:rPr lang="en-US" dirty="0"/>
              <a:t> </a:t>
            </a:r>
            <a:r>
              <a:rPr lang="en-US" dirty="0" err="1"/>
              <a:t>sapmalar</a:t>
            </a:r>
            <a:r>
              <a:rPr lang="en-US" dirty="0"/>
              <a:t> </a:t>
            </a:r>
            <a:r>
              <a:rPr lang="en-US" dirty="0" err="1"/>
              <a:t>görülebilir</a:t>
            </a:r>
            <a:r>
              <a:rPr lang="en-US" dirty="0"/>
              <a:t>. </a:t>
            </a:r>
            <a:r>
              <a:rPr lang="en-US" dirty="0" err="1"/>
              <a:t>Konu</a:t>
            </a:r>
            <a:r>
              <a:rPr lang="en-US" dirty="0"/>
              <a:t> </a:t>
            </a:r>
            <a:r>
              <a:rPr lang="en-US" dirty="0" err="1"/>
              <a:t>istenmeyen</a:t>
            </a:r>
            <a:r>
              <a:rPr lang="en-US" dirty="0"/>
              <a:t> </a:t>
            </a:r>
            <a:r>
              <a:rPr lang="en-US" dirty="0" err="1"/>
              <a:t>yerlere</a:t>
            </a:r>
            <a:r>
              <a:rPr lang="en-US" dirty="0"/>
              <a:t> </a:t>
            </a:r>
            <a:r>
              <a:rPr lang="en-US" dirty="0" err="1"/>
              <a:t>çekilebilir</a:t>
            </a:r>
            <a:r>
              <a:rPr lang="en-US" dirty="0"/>
              <a:t>. </a:t>
            </a:r>
          </a:p>
          <a:p>
            <a:pPr>
              <a:buClr>
                <a:schemeClr val="accent5"/>
              </a:buClr>
              <a:buFont typeface="Wingdings" charset="2"/>
              <a:buChar char="u"/>
            </a:pPr>
            <a:endParaRPr lang="en-US" dirty="0" smtClean="0"/>
          </a:p>
          <a:p>
            <a:pPr>
              <a:buClr>
                <a:schemeClr val="accent5"/>
              </a:buClr>
              <a:buFont typeface="Wingdings" charset="2"/>
              <a:buChar char="u"/>
            </a:pPr>
            <a:r>
              <a:rPr lang="en-US" dirty="0" err="1"/>
              <a:t>Tartışılacak</a:t>
            </a:r>
            <a:r>
              <a:rPr lang="en-US" dirty="0"/>
              <a:t> </a:t>
            </a:r>
            <a:r>
              <a:rPr lang="en-US" dirty="0" err="1"/>
              <a:t>konu</a:t>
            </a:r>
            <a:r>
              <a:rPr lang="en-US" dirty="0"/>
              <a:t> </a:t>
            </a:r>
            <a:r>
              <a:rPr lang="en-US" dirty="0" err="1"/>
              <a:t>ile</a:t>
            </a:r>
            <a:r>
              <a:rPr lang="en-US" dirty="0"/>
              <a:t> </a:t>
            </a:r>
            <a:r>
              <a:rPr lang="en-US" dirty="0" err="1"/>
              <a:t>ilgili</a:t>
            </a:r>
            <a:r>
              <a:rPr lang="en-US" dirty="0"/>
              <a:t> </a:t>
            </a:r>
            <a:r>
              <a:rPr lang="en-US" dirty="0" err="1"/>
              <a:t>olarak</a:t>
            </a:r>
            <a:r>
              <a:rPr lang="en-US" dirty="0"/>
              <a:t> </a:t>
            </a:r>
            <a:r>
              <a:rPr lang="en-US" dirty="0" err="1"/>
              <a:t>ön</a:t>
            </a:r>
            <a:r>
              <a:rPr lang="en-US" dirty="0"/>
              <a:t> </a:t>
            </a:r>
            <a:r>
              <a:rPr lang="en-US" dirty="0" err="1"/>
              <a:t>bilgiler</a:t>
            </a:r>
            <a:r>
              <a:rPr lang="en-US" dirty="0"/>
              <a:t> </a:t>
            </a:r>
            <a:r>
              <a:rPr lang="en-US" dirty="0" err="1"/>
              <a:t>yeterli</a:t>
            </a:r>
            <a:r>
              <a:rPr lang="en-US" dirty="0"/>
              <a:t> </a:t>
            </a:r>
            <a:r>
              <a:rPr lang="en-US" dirty="0" err="1" smtClean="0"/>
              <a:t>değilse</a:t>
            </a:r>
            <a:r>
              <a:rPr lang="en-US" dirty="0" smtClean="0"/>
              <a:t> </a:t>
            </a:r>
            <a:r>
              <a:rPr lang="en-US" dirty="0" err="1"/>
              <a:t>amaca</a:t>
            </a:r>
            <a:r>
              <a:rPr lang="en-US" dirty="0"/>
              <a:t> </a:t>
            </a:r>
            <a:r>
              <a:rPr lang="en-US" dirty="0" err="1"/>
              <a:t>ulaşılamaz</a:t>
            </a:r>
            <a:r>
              <a:rPr lang="en-US" dirty="0"/>
              <a:t>.</a:t>
            </a:r>
            <a:br>
              <a:rPr lang="en-US" dirty="0"/>
            </a:br>
            <a:endParaRPr lang="en-US" dirty="0" smtClean="0"/>
          </a:p>
          <a:p>
            <a:pPr>
              <a:buClr>
                <a:schemeClr val="accent5"/>
              </a:buClr>
              <a:buFont typeface="Wingdings" charset="2"/>
              <a:buChar char="u"/>
            </a:pPr>
            <a:r>
              <a:rPr lang="en-US" dirty="0" err="1"/>
              <a:t>Kalabalık</a:t>
            </a:r>
            <a:r>
              <a:rPr lang="en-US" dirty="0"/>
              <a:t> </a:t>
            </a:r>
            <a:r>
              <a:rPr lang="en-US" dirty="0" err="1"/>
              <a:t>sınıflarda</a:t>
            </a:r>
            <a:r>
              <a:rPr lang="en-US" dirty="0"/>
              <a:t> </a:t>
            </a:r>
            <a:r>
              <a:rPr lang="en-US" dirty="0" err="1"/>
              <a:t>tartışmayı</a:t>
            </a:r>
            <a:r>
              <a:rPr lang="en-US" dirty="0"/>
              <a:t> </a:t>
            </a:r>
            <a:r>
              <a:rPr lang="en-US" dirty="0" err="1"/>
              <a:t>yönetmekte</a:t>
            </a:r>
            <a:r>
              <a:rPr lang="en-US" dirty="0"/>
              <a:t> </a:t>
            </a:r>
            <a:r>
              <a:rPr lang="en-US" dirty="0" err="1"/>
              <a:t>güçlük</a:t>
            </a:r>
            <a:r>
              <a:rPr lang="en-US" dirty="0"/>
              <a:t> </a:t>
            </a:r>
            <a:r>
              <a:rPr lang="en-US" dirty="0" err="1"/>
              <a:t>çekilebilir</a:t>
            </a:r>
            <a:r>
              <a:rPr lang="en-US" dirty="0"/>
              <a:t>. </a:t>
            </a:r>
          </a:p>
          <a:p>
            <a:pPr marL="0" indent="0">
              <a:buClr>
                <a:schemeClr val="accent5"/>
              </a:buClr>
              <a:buNone/>
            </a:pPr>
            <a:endParaRPr lang="en-US" dirty="0"/>
          </a:p>
          <a:p>
            <a:pPr>
              <a:buClr>
                <a:schemeClr val="accent5"/>
              </a:buClr>
              <a:buFont typeface="Wingdings" charset="2"/>
              <a:buChar char="u"/>
            </a:pPr>
            <a:endParaRPr lang="en-US" dirty="0"/>
          </a:p>
          <a:p>
            <a:pPr>
              <a:buClr>
                <a:schemeClr val="accent5"/>
              </a:buClr>
              <a:buFont typeface="Wingdings" charset="2"/>
              <a:buChar char="u"/>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en-US" dirty="0" err="1" smtClean="0"/>
              <a:t>Tartışma</a:t>
            </a:r>
            <a:r>
              <a:rPr lang="en-US" dirty="0" smtClean="0"/>
              <a:t> </a:t>
            </a:r>
            <a:r>
              <a:rPr lang="en-US" dirty="0" err="1" smtClean="0"/>
              <a:t>Yönteminin</a:t>
            </a:r>
            <a:r>
              <a:rPr lang="en-US" dirty="0" smtClean="0"/>
              <a:t> </a:t>
            </a:r>
            <a:r>
              <a:rPr lang="en-US" dirty="0" err="1" smtClean="0"/>
              <a:t>Uygulanmasında</a:t>
            </a:r>
            <a:r>
              <a:rPr lang="en-US" dirty="0" smtClean="0"/>
              <a:t/>
            </a:r>
            <a:br>
              <a:rPr lang="en-US" dirty="0" smtClean="0"/>
            </a:br>
            <a:r>
              <a:rPr lang="en-US" dirty="0" smtClean="0"/>
              <a:t>        </a:t>
            </a:r>
            <a:r>
              <a:rPr lang="en-US" dirty="0" err="1" smtClean="0"/>
              <a:t>Dikkat</a:t>
            </a:r>
            <a:r>
              <a:rPr lang="en-US" dirty="0" smtClean="0"/>
              <a:t> </a:t>
            </a:r>
            <a:r>
              <a:rPr lang="en-US" dirty="0" err="1" smtClean="0"/>
              <a:t>Edilecek</a:t>
            </a:r>
            <a:r>
              <a:rPr lang="en-US" dirty="0" smtClean="0"/>
              <a:t> </a:t>
            </a:r>
            <a:r>
              <a:rPr lang="en-US" dirty="0" err="1" smtClean="0"/>
              <a:t>Durumlar</a:t>
            </a:r>
            <a:endParaRPr lang="en-US" dirty="0"/>
          </a:p>
        </p:txBody>
      </p:sp>
      <p:sp>
        <p:nvSpPr>
          <p:cNvPr id="3" name="Rectangle 2"/>
          <p:cNvSpPr>
            <a:spLocks noGrp="1"/>
          </p:cNvSpPr>
          <p:nvPr>
            <p:ph sz="quarter" idx="1"/>
          </p:nvPr>
        </p:nvSpPr>
        <p:spPr/>
        <p:txBody>
          <a:bodyPr>
            <a:normAutofit fontScale="92500"/>
          </a:bodyPr>
          <a:lstStyle/>
          <a:p>
            <a:pPr>
              <a:buClr>
                <a:schemeClr val="accent5"/>
              </a:buClr>
              <a:buFont typeface="Wingdings" charset="2"/>
              <a:buChar char="u"/>
            </a:pPr>
            <a:r>
              <a:rPr lang="en-US" sz="2400" dirty="0" err="1"/>
              <a:t>Zamanın</a:t>
            </a:r>
            <a:r>
              <a:rPr lang="en-US" sz="2400" dirty="0"/>
              <a:t> </a:t>
            </a:r>
            <a:r>
              <a:rPr lang="en-US" sz="2400" dirty="0" err="1"/>
              <a:t>boşa</a:t>
            </a:r>
            <a:r>
              <a:rPr lang="en-US" sz="2400" dirty="0"/>
              <a:t> </a:t>
            </a:r>
            <a:r>
              <a:rPr lang="en-US" sz="2400" dirty="0" err="1"/>
              <a:t>harcanmasını</a:t>
            </a:r>
            <a:r>
              <a:rPr lang="en-US" sz="2400" dirty="0"/>
              <a:t> </a:t>
            </a:r>
            <a:r>
              <a:rPr lang="en-US" sz="2400" dirty="0" err="1"/>
              <a:t>önlemek</a:t>
            </a:r>
            <a:r>
              <a:rPr lang="en-US" sz="2400" dirty="0"/>
              <a:t> </a:t>
            </a:r>
            <a:r>
              <a:rPr lang="en-US" sz="2400" dirty="0" err="1"/>
              <a:t>ve</a:t>
            </a:r>
            <a:r>
              <a:rPr lang="en-US" sz="2400" dirty="0"/>
              <a:t> </a:t>
            </a:r>
            <a:r>
              <a:rPr lang="en-US" sz="2400" dirty="0" err="1"/>
              <a:t>beklenmeyen</a:t>
            </a:r>
            <a:r>
              <a:rPr lang="en-US" sz="2400" dirty="0"/>
              <a:t> </a:t>
            </a:r>
            <a:r>
              <a:rPr lang="en-US" sz="2400" dirty="0" err="1"/>
              <a:t>durumlardan</a:t>
            </a:r>
            <a:r>
              <a:rPr lang="en-US" sz="2400" dirty="0"/>
              <a:t> </a:t>
            </a:r>
            <a:r>
              <a:rPr lang="en-US" sz="2400" dirty="0" err="1"/>
              <a:t>etkilenmemek</a:t>
            </a:r>
            <a:r>
              <a:rPr lang="en-US" sz="2400" dirty="0"/>
              <a:t> </a:t>
            </a:r>
            <a:r>
              <a:rPr lang="en-US" sz="2400" dirty="0" err="1"/>
              <a:t>için</a:t>
            </a:r>
            <a:r>
              <a:rPr lang="en-US" sz="2400" dirty="0"/>
              <a:t> </a:t>
            </a:r>
            <a:r>
              <a:rPr lang="en-US" sz="2400" dirty="0" err="1"/>
              <a:t>tartışma</a:t>
            </a:r>
            <a:r>
              <a:rPr lang="en-US" sz="2400" dirty="0"/>
              <a:t> </a:t>
            </a:r>
            <a:r>
              <a:rPr lang="en-US" sz="2400" dirty="0" err="1"/>
              <a:t>iyi</a:t>
            </a:r>
            <a:r>
              <a:rPr lang="en-US" sz="2400" dirty="0"/>
              <a:t> </a:t>
            </a:r>
            <a:r>
              <a:rPr lang="en-US" sz="2400" dirty="0" err="1"/>
              <a:t>planlanmalıdır</a:t>
            </a:r>
            <a:r>
              <a:rPr lang="en-US" sz="2400" dirty="0"/>
              <a:t>.</a:t>
            </a:r>
            <a:br>
              <a:rPr lang="en-US" sz="2400" dirty="0"/>
            </a:br>
            <a:endParaRPr lang="en-US" sz="2400" dirty="0" smtClean="0"/>
          </a:p>
          <a:p>
            <a:pPr>
              <a:buClr>
                <a:schemeClr val="accent5"/>
              </a:buClr>
              <a:buFont typeface="Wingdings" charset="2"/>
              <a:buChar char="u"/>
            </a:pPr>
            <a:r>
              <a:rPr lang="en-US" sz="2400" dirty="0" err="1"/>
              <a:t>Tartışmanın</a:t>
            </a:r>
            <a:r>
              <a:rPr lang="en-US" sz="2400" dirty="0"/>
              <a:t> </a:t>
            </a:r>
            <a:r>
              <a:rPr lang="en-US" sz="2400" dirty="0" err="1"/>
              <a:t>amacı</a:t>
            </a:r>
            <a:r>
              <a:rPr lang="en-US" sz="2400" dirty="0"/>
              <a:t> </a:t>
            </a:r>
            <a:r>
              <a:rPr lang="en-US" sz="2400" dirty="0" err="1"/>
              <a:t>dersin</a:t>
            </a:r>
            <a:r>
              <a:rPr lang="en-US" sz="2400" dirty="0"/>
              <a:t> </a:t>
            </a:r>
            <a:r>
              <a:rPr lang="en-US" sz="2400" dirty="0" err="1"/>
              <a:t>başında</a:t>
            </a:r>
            <a:r>
              <a:rPr lang="en-US" sz="2400" dirty="0"/>
              <a:t> </a:t>
            </a:r>
            <a:r>
              <a:rPr lang="en-US" sz="2400" dirty="0" err="1"/>
              <a:t>söylenmelidir</a:t>
            </a:r>
            <a:r>
              <a:rPr lang="en-US" sz="2400" dirty="0"/>
              <a:t>.</a:t>
            </a:r>
            <a:br>
              <a:rPr lang="en-US" sz="2400" dirty="0"/>
            </a:br>
            <a:endParaRPr lang="en-US" sz="2400" dirty="0"/>
          </a:p>
          <a:p>
            <a:pPr>
              <a:buClr>
                <a:schemeClr val="accent5"/>
              </a:buClr>
              <a:buFont typeface="Wingdings" charset="2"/>
              <a:buChar char="u"/>
            </a:pPr>
            <a:r>
              <a:rPr lang="en-US" sz="2400" dirty="0" err="1"/>
              <a:t>Tartışılacak</a:t>
            </a:r>
            <a:r>
              <a:rPr lang="en-US" sz="2400" dirty="0"/>
              <a:t> </a:t>
            </a:r>
            <a:r>
              <a:rPr lang="en-US" sz="2400" dirty="0" err="1"/>
              <a:t>konularla</a:t>
            </a:r>
            <a:r>
              <a:rPr lang="en-US" sz="2400" dirty="0"/>
              <a:t> </a:t>
            </a:r>
            <a:r>
              <a:rPr lang="en-US" sz="2400" dirty="0" err="1"/>
              <a:t>ilgili</a:t>
            </a:r>
            <a:r>
              <a:rPr lang="en-US" sz="2400" dirty="0"/>
              <a:t> </a:t>
            </a:r>
            <a:r>
              <a:rPr lang="en-US" sz="2400" dirty="0" err="1"/>
              <a:t>olarak</a:t>
            </a:r>
            <a:r>
              <a:rPr lang="en-US" sz="2400" dirty="0"/>
              <a:t> </a:t>
            </a:r>
            <a:r>
              <a:rPr lang="en-US" sz="2400" dirty="0" err="1" smtClean="0"/>
              <a:t>öğrencilerin</a:t>
            </a:r>
            <a:r>
              <a:rPr lang="en-US" sz="2400" dirty="0" smtClean="0"/>
              <a:t> </a:t>
            </a:r>
            <a:r>
              <a:rPr lang="en-US" sz="2400" dirty="0" err="1"/>
              <a:t>gelişim</a:t>
            </a:r>
            <a:r>
              <a:rPr lang="en-US" sz="2400" dirty="0"/>
              <a:t> </a:t>
            </a:r>
            <a:r>
              <a:rPr lang="en-US" sz="2400" dirty="0" err="1"/>
              <a:t>düzeyleri</a:t>
            </a:r>
            <a:r>
              <a:rPr lang="en-US" sz="2400" dirty="0"/>
              <a:t> </a:t>
            </a:r>
            <a:r>
              <a:rPr lang="en-US" sz="2400" dirty="0" err="1"/>
              <a:t>hesaba</a:t>
            </a:r>
            <a:r>
              <a:rPr lang="en-US" sz="2400" dirty="0"/>
              <a:t> </a:t>
            </a:r>
            <a:r>
              <a:rPr lang="en-US" sz="2400" dirty="0" err="1"/>
              <a:t>katılmalıdır</a:t>
            </a:r>
            <a:r>
              <a:rPr lang="en-US" sz="2400" dirty="0"/>
              <a:t>. </a:t>
            </a:r>
            <a:r>
              <a:rPr lang="en-US" sz="2400" dirty="0" err="1"/>
              <a:t>Özellikle</a:t>
            </a:r>
            <a:r>
              <a:rPr lang="en-US" sz="2400" dirty="0"/>
              <a:t> </a:t>
            </a:r>
            <a:r>
              <a:rPr lang="en-US" sz="2400" dirty="0" err="1" smtClean="0"/>
              <a:t>ilköğretimin</a:t>
            </a:r>
            <a:r>
              <a:rPr lang="en-US" sz="2400" dirty="0" smtClean="0"/>
              <a:t> </a:t>
            </a:r>
            <a:r>
              <a:rPr lang="en-US" sz="2400" dirty="0"/>
              <a:t>ilk </a:t>
            </a:r>
            <a:r>
              <a:rPr lang="en-US" sz="2400" dirty="0" err="1"/>
              <a:t>sınıflarında</a:t>
            </a:r>
            <a:r>
              <a:rPr lang="en-US" sz="2400" dirty="0"/>
              <a:t> </a:t>
            </a:r>
            <a:r>
              <a:rPr lang="en-US" sz="2400" dirty="0" err="1"/>
              <a:t>etkili</a:t>
            </a:r>
            <a:r>
              <a:rPr lang="en-US" sz="2400" dirty="0"/>
              <a:t> </a:t>
            </a:r>
            <a:r>
              <a:rPr lang="en-US" sz="2400" dirty="0" err="1"/>
              <a:t>bir</a:t>
            </a:r>
            <a:r>
              <a:rPr lang="en-US" sz="2400" dirty="0"/>
              <a:t> </a:t>
            </a:r>
            <a:r>
              <a:rPr lang="en-US" sz="2400" dirty="0" err="1"/>
              <a:t>yöntem</a:t>
            </a:r>
            <a:r>
              <a:rPr lang="en-US" sz="2400" dirty="0"/>
              <a:t> </a:t>
            </a:r>
            <a:r>
              <a:rPr lang="en-US" sz="2400" dirty="0" err="1" smtClean="0"/>
              <a:t>değildir</a:t>
            </a:r>
            <a:r>
              <a:rPr lang="en-US" sz="2400" dirty="0"/>
              <a:t>. </a:t>
            </a:r>
          </a:p>
          <a:p>
            <a:pPr>
              <a:buClr>
                <a:schemeClr val="accent5"/>
              </a:buClr>
              <a:buFont typeface="Wingdings" charset="2"/>
              <a:buChar char="u"/>
            </a:pPr>
            <a:r>
              <a:rPr lang="en-US" sz="2400" dirty="0" err="1"/>
              <a:t>Sınıftaki</a:t>
            </a:r>
            <a:r>
              <a:rPr lang="en-US" sz="2400" dirty="0"/>
              <a:t> </a:t>
            </a:r>
            <a:r>
              <a:rPr lang="en-US" sz="2400" dirty="0" err="1"/>
              <a:t>tüm</a:t>
            </a:r>
            <a:r>
              <a:rPr lang="en-US" sz="2400" dirty="0"/>
              <a:t> </a:t>
            </a:r>
            <a:r>
              <a:rPr lang="en-US" sz="2400" dirty="0" err="1" smtClean="0"/>
              <a:t>öğrencilerin</a:t>
            </a:r>
            <a:r>
              <a:rPr lang="en-US" sz="2400" dirty="0" smtClean="0"/>
              <a:t> </a:t>
            </a:r>
            <a:r>
              <a:rPr lang="en-US" sz="2400" dirty="0" err="1"/>
              <a:t>tartışmaya</a:t>
            </a:r>
            <a:r>
              <a:rPr lang="en-US" sz="2400" dirty="0"/>
              <a:t> </a:t>
            </a:r>
            <a:r>
              <a:rPr lang="en-US" sz="2400" dirty="0" err="1"/>
              <a:t>katılımı</a:t>
            </a:r>
            <a:r>
              <a:rPr lang="en-US" sz="2400" dirty="0"/>
              <a:t> </a:t>
            </a:r>
            <a:r>
              <a:rPr lang="en-US" sz="2400" dirty="0" err="1" smtClean="0"/>
              <a:t>sağlanmalıdır</a:t>
            </a:r>
            <a:r>
              <a:rPr lang="en-US" sz="2400" dirty="0"/>
              <a:t>.</a:t>
            </a:r>
            <a:br>
              <a:rPr lang="en-US" sz="2400" dirty="0"/>
            </a:br>
            <a:endParaRPr lang="en-US" sz="2400" dirty="0" smtClean="0"/>
          </a:p>
          <a:p>
            <a:pPr>
              <a:buClr>
                <a:schemeClr val="accent5"/>
              </a:buClr>
              <a:buFont typeface="Wingdings" charset="2"/>
              <a:buChar char="u"/>
            </a:pPr>
            <a:r>
              <a:rPr lang="en-US" sz="2400" dirty="0" err="1"/>
              <a:t>Tartışma</a:t>
            </a:r>
            <a:r>
              <a:rPr lang="en-US" sz="2400" dirty="0"/>
              <a:t> </a:t>
            </a:r>
            <a:r>
              <a:rPr lang="en-US" sz="2400" dirty="0" err="1"/>
              <a:t>sonucunda</a:t>
            </a:r>
            <a:r>
              <a:rPr lang="en-US" sz="2400" dirty="0"/>
              <a:t> </a:t>
            </a:r>
            <a:r>
              <a:rPr lang="en-US" sz="2400" dirty="0" err="1"/>
              <a:t>ulaşılan</a:t>
            </a:r>
            <a:r>
              <a:rPr lang="en-US" sz="2400" dirty="0"/>
              <a:t> </a:t>
            </a:r>
            <a:r>
              <a:rPr lang="en-US" sz="2400" dirty="0" err="1"/>
              <a:t>sonuçlar</a:t>
            </a:r>
            <a:r>
              <a:rPr lang="en-US" sz="2400" dirty="0"/>
              <a:t> </a:t>
            </a:r>
            <a:r>
              <a:rPr lang="en-US" sz="2400" dirty="0" err="1"/>
              <a:t>kısaca</a:t>
            </a:r>
            <a:r>
              <a:rPr lang="en-US" sz="2400" dirty="0"/>
              <a:t> </a:t>
            </a:r>
            <a:r>
              <a:rPr lang="en-US" sz="2400" dirty="0" err="1"/>
              <a:t>özetlenmelidir</a:t>
            </a:r>
            <a:r>
              <a:rPr lang="en-US" sz="2400" dirty="0"/>
              <a:t>. </a:t>
            </a:r>
          </a:p>
          <a:p>
            <a:pPr>
              <a:buClr>
                <a:schemeClr val="accent5"/>
              </a:buClr>
              <a:buFont typeface="Wingdings" charset="2"/>
              <a:buChar char="u"/>
            </a:pPr>
            <a:endParaRPr lang="en-US" sz="2400" dirty="0"/>
          </a:p>
          <a:p>
            <a:pPr>
              <a:buClr>
                <a:schemeClr val="accent5"/>
              </a:buClr>
              <a:buFont typeface="Wingdings" charset="2"/>
              <a:buChar char="u"/>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048" cy="990600"/>
          </a:xfrm>
        </p:spPr>
        <p:txBody>
          <a:bodyPr>
            <a:normAutofit fontScale="90000"/>
          </a:bodyPr>
          <a:lstStyle/>
          <a:p>
            <a:r>
              <a:rPr lang="en-US" dirty="0" err="1" smtClean="0"/>
              <a:t>Tartışma</a:t>
            </a:r>
            <a:r>
              <a:rPr lang="en-US" dirty="0" smtClean="0"/>
              <a:t> </a:t>
            </a:r>
            <a:r>
              <a:rPr lang="en-US" dirty="0" err="1" smtClean="0"/>
              <a:t>Yönteminde</a:t>
            </a:r>
            <a:r>
              <a:rPr lang="en-US" dirty="0" smtClean="0"/>
              <a:t> </a:t>
            </a:r>
            <a:r>
              <a:rPr lang="en-US" dirty="0" err="1" smtClean="0"/>
              <a:t>Kullanılan</a:t>
            </a:r>
            <a:r>
              <a:rPr lang="en-US" dirty="0" smtClean="0"/>
              <a:t> </a:t>
            </a:r>
            <a:r>
              <a:rPr lang="en-US" dirty="0" err="1" smtClean="0"/>
              <a:t>Teknikler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35046823"/>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4049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0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lstStyle/>
          <a:p>
            <a:pPr marL="0" indent="0">
              <a:buNone/>
            </a:pPr>
            <a:r>
              <a:rPr lang="en-US" u="sng" dirty="0" smtClean="0"/>
              <a:t>BÜYÜK GRUP TARTIŞMASI</a:t>
            </a:r>
          </a:p>
          <a:p>
            <a:pPr marL="0" indent="0">
              <a:buNone/>
            </a:pPr>
            <a:endParaRPr lang="en-US" dirty="0" smtClean="0"/>
          </a:p>
          <a:p>
            <a:pPr marL="0" indent="0">
              <a:buNone/>
            </a:pPr>
            <a:r>
              <a:rPr lang="en-US" sz="2400" dirty="0"/>
              <a:t> </a:t>
            </a:r>
            <a:r>
              <a:rPr lang="en-US" sz="2400" dirty="0" smtClean="0"/>
              <a:t>  </a:t>
            </a:r>
            <a:r>
              <a:rPr lang="en-US" sz="2400" dirty="0" err="1" smtClean="0"/>
              <a:t>Televizyonlarda</a:t>
            </a:r>
            <a:r>
              <a:rPr lang="en-US" sz="2400" dirty="0" smtClean="0"/>
              <a:t> </a:t>
            </a:r>
            <a:r>
              <a:rPr lang="en-US" sz="2400" dirty="0" err="1"/>
              <a:t>çok</a:t>
            </a:r>
            <a:r>
              <a:rPr lang="en-US" sz="2400" dirty="0"/>
              <a:t> </a:t>
            </a:r>
            <a:r>
              <a:rPr lang="en-US" sz="2400" dirty="0" err="1"/>
              <a:t>sayıda</a:t>
            </a:r>
            <a:r>
              <a:rPr lang="en-US" sz="2400" dirty="0"/>
              <a:t> </a:t>
            </a:r>
            <a:r>
              <a:rPr lang="en-US" sz="2400" dirty="0" err="1"/>
              <a:t>kişinin</a:t>
            </a:r>
            <a:r>
              <a:rPr lang="en-US" sz="2400" dirty="0"/>
              <a:t>, </a:t>
            </a:r>
            <a:r>
              <a:rPr lang="en-US" sz="2400" dirty="0" err="1" smtClean="0"/>
              <a:t>öğretimde</a:t>
            </a:r>
            <a:r>
              <a:rPr lang="en-US" sz="2400" dirty="0" smtClean="0"/>
              <a:t> </a:t>
            </a:r>
            <a:r>
              <a:rPr lang="en-US" sz="2400" dirty="0" err="1"/>
              <a:t>ise</a:t>
            </a:r>
            <a:r>
              <a:rPr lang="en-US" sz="2400" dirty="0"/>
              <a:t> </a:t>
            </a:r>
            <a:r>
              <a:rPr lang="en-US" sz="2400" dirty="0" err="1"/>
              <a:t>bütün</a:t>
            </a:r>
            <a:r>
              <a:rPr lang="en-US" sz="2400" dirty="0"/>
              <a:t> </a:t>
            </a:r>
            <a:r>
              <a:rPr lang="en-US" sz="2400" dirty="0" err="1"/>
              <a:t>sınıfın</a:t>
            </a:r>
            <a:r>
              <a:rPr lang="en-US" sz="2400" dirty="0"/>
              <a:t> </a:t>
            </a:r>
            <a:r>
              <a:rPr lang="en-US" sz="2400" dirty="0" err="1" smtClean="0"/>
              <a:t>katıldığı</a:t>
            </a:r>
            <a:r>
              <a:rPr lang="en-US" sz="2400" dirty="0" smtClean="0"/>
              <a:t> </a:t>
            </a:r>
            <a:r>
              <a:rPr lang="en-US" sz="2400" dirty="0" err="1"/>
              <a:t>tartışma</a:t>
            </a:r>
            <a:r>
              <a:rPr lang="en-US" sz="2400" dirty="0"/>
              <a:t> </a:t>
            </a:r>
            <a:r>
              <a:rPr lang="en-US" sz="2400" dirty="0" err="1"/>
              <a:t>gruplarına</a:t>
            </a:r>
            <a:r>
              <a:rPr lang="en-US" sz="2400" dirty="0"/>
              <a:t> </a:t>
            </a:r>
            <a:r>
              <a:rPr lang="en-US" sz="2400" dirty="0" err="1"/>
              <a:t>verilen</a:t>
            </a:r>
            <a:r>
              <a:rPr lang="en-US" sz="2400" dirty="0"/>
              <a:t> </a:t>
            </a:r>
            <a:r>
              <a:rPr lang="en-US" sz="2400" dirty="0" err="1"/>
              <a:t>addır</a:t>
            </a:r>
            <a:r>
              <a:rPr lang="en-US" sz="2400" dirty="0"/>
              <a:t>. Bu </a:t>
            </a:r>
            <a:r>
              <a:rPr lang="en-US" sz="2400" dirty="0" err="1"/>
              <a:t>tartışma</a:t>
            </a:r>
            <a:r>
              <a:rPr lang="en-US" sz="2400" dirty="0"/>
              <a:t> </a:t>
            </a:r>
            <a:r>
              <a:rPr lang="en-US" sz="2400" dirty="0" err="1"/>
              <a:t>çeşidinde</a:t>
            </a:r>
            <a:r>
              <a:rPr lang="en-US" sz="2400" dirty="0"/>
              <a:t> </a:t>
            </a:r>
            <a:r>
              <a:rPr lang="en-US" sz="2400" dirty="0" err="1" smtClean="0"/>
              <a:t>öğretmen</a:t>
            </a:r>
            <a:r>
              <a:rPr lang="en-US" sz="2400" dirty="0" smtClean="0"/>
              <a:t> </a:t>
            </a:r>
            <a:r>
              <a:rPr lang="en-US" sz="2400" dirty="0" err="1"/>
              <a:t>konuyu</a:t>
            </a:r>
            <a:r>
              <a:rPr lang="en-US" sz="2400" dirty="0"/>
              <a:t> </a:t>
            </a:r>
            <a:r>
              <a:rPr lang="en-US" sz="2400" dirty="0" err="1"/>
              <a:t>tüm</a:t>
            </a:r>
            <a:r>
              <a:rPr lang="en-US" sz="2400" dirty="0"/>
              <a:t> </a:t>
            </a:r>
            <a:r>
              <a:rPr lang="en-US" sz="2400" dirty="0" err="1"/>
              <a:t>sınıfın</a:t>
            </a:r>
            <a:r>
              <a:rPr lang="en-US" sz="2400" dirty="0"/>
              <a:t> </a:t>
            </a:r>
            <a:r>
              <a:rPr lang="en-US" sz="2400" dirty="0" err="1" smtClean="0"/>
              <a:t>katıldığı</a:t>
            </a:r>
            <a:r>
              <a:rPr lang="en-US" sz="2400" dirty="0" smtClean="0"/>
              <a:t> </a:t>
            </a:r>
            <a:r>
              <a:rPr lang="en-US" sz="2400" dirty="0" err="1"/>
              <a:t>bir</a:t>
            </a:r>
            <a:r>
              <a:rPr lang="en-US" sz="2400" dirty="0"/>
              <a:t> </a:t>
            </a:r>
            <a:r>
              <a:rPr lang="en-US" sz="2400" dirty="0" err="1"/>
              <a:t>tartışma</a:t>
            </a:r>
            <a:r>
              <a:rPr lang="en-US" sz="2400" dirty="0"/>
              <a:t> </a:t>
            </a:r>
            <a:r>
              <a:rPr lang="en-US" sz="2400" dirty="0" err="1"/>
              <a:t>ortamında</a:t>
            </a:r>
            <a:r>
              <a:rPr lang="en-US" sz="2400" dirty="0"/>
              <a:t> </a:t>
            </a:r>
            <a:r>
              <a:rPr lang="en-US" sz="2400" dirty="0" err="1"/>
              <a:t>işler</a:t>
            </a:r>
            <a:r>
              <a:rPr lang="en-US" sz="2400" dirty="0"/>
              <a:t>. </a:t>
            </a:r>
            <a:r>
              <a:rPr lang="en-US" sz="2400" dirty="0" err="1"/>
              <a:t>Özellikle</a:t>
            </a:r>
            <a:r>
              <a:rPr lang="en-US" sz="2400" dirty="0"/>
              <a:t> </a:t>
            </a:r>
            <a:r>
              <a:rPr lang="en-US" sz="2400" dirty="0" err="1"/>
              <a:t>sınıfların</a:t>
            </a:r>
            <a:r>
              <a:rPr lang="en-US" sz="2400" dirty="0"/>
              <a:t> </a:t>
            </a:r>
            <a:r>
              <a:rPr lang="en-US" sz="2400" dirty="0" err="1"/>
              <a:t>çok</a:t>
            </a:r>
            <a:r>
              <a:rPr lang="en-US" sz="2400" dirty="0"/>
              <a:t> </a:t>
            </a:r>
            <a:r>
              <a:rPr lang="en-US" sz="2400" dirty="0" err="1"/>
              <a:t>kalabalık</a:t>
            </a:r>
            <a:r>
              <a:rPr lang="en-US" sz="2400" dirty="0"/>
              <a:t> </a:t>
            </a:r>
            <a:r>
              <a:rPr lang="en-US" sz="2400" dirty="0" err="1" smtClean="0"/>
              <a:t>olmadığı</a:t>
            </a:r>
            <a:r>
              <a:rPr lang="en-US" sz="2400" dirty="0" smtClean="0"/>
              <a:t> </a:t>
            </a:r>
            <a:r>
              <a:rPr lang="en-US" sz="2400" dirty="0" err="1"/>
              <a:t>durumlarda</a:t>
            </a:r>
            <a:r>
              <a:rPr lang="en-US" sz="2400" dirty="0"/>
              <a:t> </a:t>
            </a:r>
            <a:r>
              <a:rPr lang="en-US" sz="2400" dirty="0" err="1"/>
              <a:t>kullanılabilir</a:t>
            </a:r>
            <a:r>
              <a:rPr lang="en-US" sz="2400" dirty="0"/>
              <a:t>. </a:t>
            </a:r>
            <a:r>
              <a:rPr lang="en-US" sz="2400" dirty="0" err="1"/>
              <a:t>Sınıf</a:t>
            </a:r>
            <a:r>
              <a:rPr lang="en-US" sz="2400" dirty="0"/>
              <a:t> </a:t>
            </a:r>
            <a:r>
              <a:rPr lang="en-US" sz="2400" dirty="0" err="1"/>
              <a:t>çok</a:t>
            </a:r>
            <a:r>
              <a:rPr lang="en-US" sz="2400" dirty="0"/>
              <a:t> </a:t>
            </a:r>
            <a:r>
              <a:rPr lang="en-US" sz="2400" dirty="0" err="1"/>
              <a:t>kalabalık</a:t>
            </a:r>
            <a:r>
              <a:rPr lang="en-US" sz="2400" dirty="0"/>
              <a:t> </a:t>
            </a:r>
            <a:r>
              <a:rPr lang="en-US" sz="2400" dirty="0" err="1"/>
              <a:t>ise</a:t>
            </a:r>
            <a:r>
              <a:rPr lang="en-US" sz="2400" dirty="0"/>
              <a:t> </a:t>
            </a:r>
            <a:r>
              <a:rPr lang="en-US" sz="2400" dirty="0" err="1"/>
              <a:t>küçük</a:t>
            </a:r>
            <a:r>
              <a:rPr lang="en-US" sz="2400" dirty="0"/>
              <a:t> </a:t>
            </a:r>
            <a:r>
              <a:rPr lang="en-US" sz="2400" dirty="0" err="1"/>
              <a:t>grup</a:t>
            </a:r>
            <a:r>
              <a:rPr lang="en-US" sz="2400" dirty="0"/>
              <a:t> </a:t>
            </a:r>
            <a:r>
              <a:rPr lang="en-US" sz="2400" dirty="0" err="1"/>
              <a:t>tartışma</a:t>
            </a:r>
            <a:r>
              <a:rPr lang="en-US" sz="2400" dirty="0"/>
              <a:t> </a:t>
            </a:r>
            <a:r>
              <a:rPr lang="en-US" sz="2400" dirty="0" err="1"/>
              <a:t>teknikleri</a:t>
            </a:r>
            <a:r>
              <a:rPr lang="en-US" sz="2400" dirty="0"/>
              <a:t> (</a:t>
            </a:r>
            <a:r>
              <a:rPr lang="en-US" sz="2400" dirty="0" err="1"/>
              <a:t>münazara</a:t>
            </a:r>
            <a:r>
              <a:rPr lang="en-US" sz="2400" dirty="0"/>
              <a:t>, panel vb.) </a:t>
            </a:r>
            <a:r>
              <a:rPr lang="en-US" sz="2400" dirty="0" err="1"/>
              <a:t>kullanılmalıdır</a:t>
            </a:r>
            <a:r>
              <a:rPr lang="en-US" sz="2400" dirty="0"/>
              <a:t>. </a:t>
            </a:r>
          </a:p>
          <a:p>
            <a:pPr marL="0" indent="0">
              <a:buNone/>
            </a:pPr>
            <a:endParaRPr lang="en-US" u="sng" dirty="0"/>
          </a:p>
        </p:txBody>
      </p:sp>
    </p:spTree>
    <p:extLst>
      <p:ext uri="{BB962C8B-B14F-4D97-AF65-F5344CB8AC3E}">
        <p14:creationId xmlns:p14="http://schemas.microsoft.com/office/powerpoint/2010/main" val="3273939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u="sng" dirty="0" smtClean="0"/>
              <a:t>MÜNAZARA</a:t>
            </a:r>
            <a:endParaRPr lang="en-US" dirty="0" smtClean="0"/>
          </a:p>
          <a:p>
            <a:r>
              <a:rPr lang="en-US" sz="2400" dirty="0" err="1"/>
              <a:t>İ</a:t>
            </a:r>
            <a:r>
              <a:rPr lang="en-US" sz="2400" dirty="0" err="1" smtClean="0"/>
              <a:t>ki</a:t>
            </a:r>
            <a:r>
              <a:rPr lang="en-US" sz="2400" dirty="0" smtClean="0"/>
              <a:t> </a:t>
            </a:r>
            <a:r>
              <a:rPr lang="en-US" sz="2400" dirty="0" err="1"/>
              <a:t>tartışma</a:t>
            </a:r>
            <a:r>
              <a:rPr lang="en-US" sz="2400" dirty="0"/>
              <a:t> </a:t>
            </a:r>
            <a:r>
              <a:rPr lang="en-US" sz="2400" dirty="0" err="1"/>
              <a:t>grubunun</a:t>
            </a:r>
            <a:r>
              <a:rPr lang="en-US" sz="2400" dirty="0"/>
              <a:t> </a:t>
            </a:r>
            <a:r>
              <a:rPr lang="en-US" sz="2400" dirty="0" err="1"/>
              <a:t>bir</a:t>
            </a:r>
            <a:r>
              <a:rPr lang="en-US" sz="2400" dirty="0"/>
              <a:t> </a:t>
            </a:r>
            <a:r>
              <a:rPr lang="en-US" sz="2400" dirty="0" err="1"/>
              <a:t>konuyla</a:t>
            </a:r>
            <a:r>
              <a:rPr lang="en-US" sz="2400" dirty="0"/>
              <a:t> </a:t>
            </a:r>
            <a:r>
              <a:rPr lang="en-US" sz="2400" dirty="0" err="1"/>
              <a:t>ilgili</a:t>
            </a:r>
            <a:r>
              <a:rPr lang="en-US" sz="2400" dirty="0"/>
              <a:t> </a:t>
            </a:r>
            <a:r>
              <a:rPr lang="en-US" sz="2400" dirty="0" err="1"/>
              <a:t>iki</a:t>
            </a:r>
            <a:r>
              <a:rPr lang="en-US" sz="2400" dirty="0"/>
              <a:t> zıt </a:t>
            </a:r>
            <a:r>
              <a:rPr lang="en-US" sz="2400" dirty="0" err="1" smtClean="0"/>
              <a:t>görüşü</a:t>
            </a:r>
            <a:r>
              <a:rPr lang="en-US" sz="2400" dirty="0" smtClean="0"/>
              <a:t> </a:t>
            </a:r>
            <a:r>
              <a:rPr lang="en-US" sz="2400" dirty="0" err="1"/>
              <a:t>bir</a:t>
            </a:r>
            <a:r>
              <a:rPr lang="en-US" sz="2400" dirty="0"/>
              <a:t> </a:t>
            </a:r>
            <a:r>
              <a:rPr lang="en-US" sz="2400" dirty="0" err="1"/>
              <a:t>jüri</a:t>
            </a:r>
            <a:r>
              <a:rPr lang="en-US" sz="2400" dirty="0"/>
              <a:t> </a:t>
            </a:r>
            <a:r>
              <a:rPr lang="en-US" sz="2400" dirty="0" err="1"/>
              <a:t>önünde</a:t>
            </a:r>
            <a:r>
              <a:rPr lang="en-US" sz="2400" dirty="0"/>
              <a:t> </a:t>
            </a:r>
            <a:r>
              <a:rPr lang="en-US" sz="2400" dirty="0" err="1"/>
              <a:t>savunmalarıdır</a:t>
            </a:r>
            <a:r>
              <a:rPr lang="en-US" sz="2400" dirty="0"/>
              <a:t>. </a:t>
            </a:r>
            <a:r>
              <a:rPr lang="en-US" sz="2400" dirty="0" err="1"/>
              <a:t>Münazarada</a:t>
            </a:r>
            <a:r>
              <a:rPr lang="en-US" sz="2400" dirty="0"/>
              <a:t> </a:t>
            </a:r>
            <a:r>
              <a:rPr lang="en-US" sz="2400" dirty="0" err="1" smtClean="0"/>
              <a:t>öğrenciler</a:t>
            </a:r>
            <a:r>
              <a:rPr lang="en-US" sz="2400" dirty="0" smtClean="0"/>
              <a:t> </a:t>
            </a:r>
            <a:r>
              <a:rPr lang="en-US" sz="2400" dirty="0" err="1"/>
              <a:t>öncelikle</a:t>
            </a:r>
            <a:r>
              <a:rPr lang="en-US" sz="2400" dirty="0"/>
              <a:t> </a:t>
            </a:r>
            <a:r>
              <a:rPr lang="en-US" sz="2400" dirty="0" err="1" smtClean="0"/>
              <a:t>yoğun</a:t>
            </a:r>
            <a:r>
              <a:rPr lang="en-US" sz="2400" dirty="0" smtClean="0"/>
              <a:t> </a:t>
            </a:r>
            <a:r>
              <a:rPr lang="en-US" sz="2400" dirty="0" err="1"/>
              <a:t>bir</a:t>
            </a:r>
            <a:r>
              <a:rPr lang="en-US" sz="2400" dirty="0"/>
              <a:t> </a:t>
            </a:r>
            <a:r>
              <a:rPr lang="en-US" sz="2400" dirty="0" err="1"/>
              <a:t>araştırma</a:t>
            </a:r>
            <a:r>
              <a:rPr lang="en-US" sz="2400" dirty="0"/>
              <a:t> </a:t>
            </a:r>
            <a:r>
              <a:rPr lang="en-US" sz="2400" dirty="0" err="1"/>
              <a:t>ve</a:t>
            </a:r>
            <a:r>
              <a:rPr lang="en-US" sz="2400" dirty="0"/>
              <a:t> </a:t>
            </a:r>
            <a:r>
              <a:rPr lang="en-US" sz="2400" dirty="0" err="1"/>
              <a:t>bilgi</a:t>
            </a:r>
            <a:r>
              <a:rPr lang="en-US" sz="2400" dirty="0"/>
              <a:t> </a:t>
            </a:r>
            <a:r>
              <a:rPr lang="en-US" sz="2400" dirty="0" err="1"/>
              <a:t>toplama</a:t>
            </a:r>
            <a:r>
              <a:rPr lang="en-US" sz="2400" dirty="0"/>
              <a:t> </a:t>
            </a:r>
            <a:r>
              <a:rPr lang="en-US" sz="2400" dirty="0" err="1"/>
              <a:t>süreci</a:t>
            </a:r>
            <a:r>
              <a:rPr lang="en-US" sz="2400" dirty="0"/>
              <a:t> </a:t>
            </a:r>
            <a:r>
              <a:rPr lang="en-US" sz="2400" dirty="0" err="1"/>
              <a:t>yaşarlar</a:t>
            </a:r>
            <a:r>
              <a:rPr lang="en-US" sz="2400" dirty="0"/>
              <a:t>. </a:t>
            </a:r>
            <a:r>
              <a:rPr lang="en-US" sz="2400" dirty="0" err="1"/>
              <a:t>Ardından</a:t>
            </a:r>
            <a:r>
              <a:rPr lang="en-US" sz="2400" dirty="0"/>
              <a:t> </a:t>
            </a:r>
            <a:r>
              <a:rPr lang="en-US" sz="2400" dirty="0" err="1"/>
              <a:t>kendi</a:t>
            </a:r>
            <a:r>
              <a:rPr lang="en-US" sz="2400" dirty="0"/>
              <a:t> </a:t>
            </a:r>
            <a:r>
              <a:rPr lang="en-US" sz="2400" dirty="0" err="1"/>
              <a:t>düşüncelerini</a:t>
            </a:r>
            <a:r>
              <a:rPr lang="en-US" sz="2400" dirty="0"/>
              <a:t> </a:t>
            </a:r>
            <a:r>
              <a:rPr lang="en-US" sz="2400" dirty="0" err="1"/>
              <a:t>savunurken</a:t>
            </a:r>
            <a:r>
              <a:rPr lang="en-US" sz="2400" dirty="0"/>
              <a:t>, </a:t>
            </a:r>
            <a:r>
              <a:rPr lang="en-US" sz="2400" dirty="0" err="1"/>
              <a:t>karşı</a:t>
            </a:r>
            <a:r>
              <a:rPr lang="en-US" sz="2400" dirty="0"/>
              <a:t> </a:t>
            </a:r>
            <a:r>
              <a:rPr lang="en-US" sz="2400" dirty="0" err="1"/>
              <a:t>tarafın</a:t>
            </a:r>
            <a:r>
              <a:rPr lang="en-US" sz="2400" dirty="0"/>
              <a:t> </a:t>
            </a:r>
            <a:r>
              <a:rPr lang="en-US" sz="2400" dirty="0" err="1"/>
              <a:t>düşüncelerini</a:t>
            </a:r>
            <a:r>
              <a:rPr lang="en-US" sz="2400" dirty="0"/>
              <a:t> de </a:t>
            </a:r>
            <a:r>
              <a:rPr lang="en-US" sz="2400" dirty="0" err="1"/>
              <a:t>çürütmeye</a:t>
            </a:r>
            <a:r>
              <a:rPr lang="en-US" sz="2400" dirty="0"/>
              <a:t> </a:t>
            </a:r>
            <a:r>
              <a:rPr lang="en-US" sz="2400" dirty="0" err="1"/>
              <a:t>çalışırlar</a:t>
            </a:r>
            <a:r>
              <a:rPr lang="en-US" sz="2400" dirty="0"/>
              <a:t>. </a:t>
            </a:r>
          </a:p>
          <a:p>
            <a:r>
              <a:rPr lang="en-US" sz="2400" dirty="0" err="1"/>
              <a:t>Münazara</a:t>
            </a:r>
            <a:r>
              <a:rPr lang="en-US" sz="2400" dirty="0"/>
              <a:t> da </a:t>
            </a:r>
            <a:r>
              <a:rPr lang="en-US" sz="2400" dirty="0" err="1" smtClean="0"/>
              <a:t>amac</a:t>
            </a:r>
            <a:r>
              <a:rPr lang="en-US" sz="2400" dirty="0" err="1"/>
              <a:t>ı</a:t>
            </a:r>
            <a:r>
              <a:rPr lang="en-US" sz="2400" dirty="0" smtClean="0"/>
              <a:t> </a:t>
            </a:r>
            <a:r>
              <a:rPr lang="en-US" sz="2400" dirty="0" err="1"/>
              <a:t>kendi</a:t>
            </a:r>
            <a:r>
              <a:rPr lang="en-US" sz="2400" dirty="0"/>
              <a:t> </a:t>
            </a:r>
            <a:r>
              <a:rPr lang="en-US" sz="2400" dirty="0" err="1"/>
              <a:t>görüşlerini</a:t>
            </a:r>
            <a:r>
              <a:rPr lang="en-US" sz="2400" dirty="0"/>
              <a:t> </a:t>
            </a:r>
            <a:r>
              <a:rPr lang="en-US" sz="2400" dirty="0" err="1" smtClean="0"/>
              <a:t>doğru</a:t>
            </a:r>
            <a:r>
              <a:rPr lang="en-US" sz="2400" dirty="0"/>
              <a:t>, </a:t>
            </a:r>
            <a:r>
              <a:rPr lang="en-US" sz="2400" dirty="0" err="1"/>
              <a:t>karşı</a:t>
            </a:r>
            <a:r>
              <a:rPr lang="en-US" sz="2400" dirty="0"/>
              <a:t> </a:t>
            </a:r>
            <a:r>
              <a:rPr lang="en-US" sz="2400" dirty="0" err="1"/>
              <a:t>tarafın</a:t>
            </a:r>
            <a:r>
              <a:rPr lang="en-US" sz="2400" dirty="0"/>
              <a:t> </a:t>
            </a:r>
            <a:r>
              <a:rPr lang="en-US" sz="2400" dirty="0" err="1"/>
              <a:t>düşüncelerini</a:t>
            </a:r>
            <a:r>
              <a:rPr lang="en-US" sz="2400" dirty="0"/>
              <a:t> </a:t>
            </a:r>
            <a:r>
              <a:rPr lang="en-US" sz="2400" dirty="0" err="1"/>
              <a:t>ise</a:t>
            </a:r>
            <a:r>
              <a:rPr lang="en-US" sz="2400" dirty="0"/>
              <a:t> </a:t>
            </a:r>
            <a:r>
              <a:rPr lang="en-US" sz="2400" dirty="0" err="1" smtClean="0"/>
              <a:t>yanlış</a:t>
            </a:r>
            <a:r>
              <a:rPr lang="en-US" sz="2400" dirty="0" smtClean="0"/>
              <a:t> </a:t>
            </a:r>
            <a:r>
              <a:rPr lang="en-US" sz="2400" dirty="0" err="1"/>
              <a:t>göstermektir</a:t>
            </a:r>
            <a:r>
              <a:rPr lang="en-US" sz="2400" dirty="0"/>
              <a:t>. </a:t>
            </a:r>
            <a:r>
              <a:rPr lang="en-US" sz="2400" dirty="0" err="1"/>
              <a:t>Bundan</a:t>
            </a:r>
            <a:r>
              <a:rPr lang="en-US" sz="2400" dirty="0"/>
              <a:t> </a:t>
            </a:r>
            <a:r>
              <a:rPr lang="en-US" sz="2400" dirty="0" err="1"/>
              <a:t>dolayı</a:t>
            </a:r>
            <a:r>
              <a:rPr lang="en-US" sz="2400" dirty="0"/>
              <a:t> </a:t>
            </a:r>
            <a:r>
              <a:rPr lang="en-US" sz="2400" dirty="0" err="1"/>
              <a:t>gruplar</a:t>
            </a:r>
            <a:r>
              <a:rPr lang="en-US" sz="2400" dirty="0"/>
              <a:t> </a:t>
            </a:r>
            <a:r>
              <a:rPr lang="en-US" sz="2400" dirty="0" err="1"/>
              <a:t>kendi</a:t>
            </a:r>
            <a:r>
              <a:rPr lang="en-US" sz="2400" dirty="0"/>
              <a:t> </a:t>
            </a:r>
            <a:r>
              <a:rPr lang="en-US" sz="2400" dirty="0" err="1"/>
              <a:t>savundukları</a:t>
            </a:r>
            <a:r>
              <a:rPr lang="en-US" sz="2400" dirty="0"/>
              <a:t> </a:t>
            </a:r>
            <a:r>
              <a:rPr lang="en-US" sz="2400" dirty="0" err="1"/>
              <a:t>tezler</a:t>
            </a:r>
            <a:r>
              <a:rPr lang="en-US" sz="2400" dirty="0"/>
              <a:t> </a:t>
            </a:r>
            <a:r>
              <a:rPr lang="en-US" sz="2400" dirty="0" err="1"/>
              <a:t>kadar</a:t>
            </a:r>
            <a:r>
              <a:rPr lang="en-US" sz="2400" dirty="0"/>
              <a:t> </a:t>
            </a:r>
            <a:r>
              <a:rPr lang="en-US" sz="2400" dirty="0" err="1"/>
              <a:t>karşı</a:t>
            </a:r>
            <a:r>
              <a:rPr lang="en-US" sz="2400" dirty="0"/>
              <a:t> </a:t>
            </a:r>
            <a:r>
              <a:rPr lang="en-US" sz="2400" dirty="0" err="1"/>
              <a:t>tarafın</a:t>
            </a:r>
            <a:r>
              <a:rPr lang="en-US" sz="2400" dirty="0"/>
              <a:t> </a:t>
            </a:r>
            <a:r>
              <a:rPr lang="en-US" sz="2400" dirty="0" err="1"/>
              <a:t>tezlerini</a:t>
            </a:r>
            <a:r>
              <a:rPr lang="en-US" sz="2400" dirty="0"/>
              <a:t> de </a:t>
            </a:r>
            <a:r>
              <a:rPr lang="en-US" sz="2400" dirty="0" err="1"/>
              <a:t>iyi</a:t>
            </a:r>
            <a:r>
              <a:rPr lang="en-US" sz="2400" dirty="0"/>
              <a:t> </a:t>
            </a:r>
            <a:r>
              <a:rPr lang="en-US" sz="2400" dirty="0" err="1"/>
              <a:t>bilmelidirler</a:t>
            </a:r>
            <a:r>
              <a:rPr lang="en-US" sz="2400" dirty="0"/>
              <a:t>. </a:t>
            </a:r>
            <a:r>
              <a:rPr lang="en-US" sz="2400" dirty="0" err="1"/>
              <a:t>Münazara</a:t>
            </a:r>
            <a:r>
              <a:rPr lang="en-US" sz="2400" dirty="0"/>
              <a:t> </a:t>
            </a:r>
            <a:r>
              <a:rPr lang="en-US" sz="2400" dirty="0" err="1"/>
              <a:t>sonunda</a:t>
            </a:r>
            <a:r>
              <a:rPr lang="en-US" sz="2400" dirty="0"/>
              <a:t> </a:t>
            </a:r>
            <a:r>
              <a:rPr lang="en-US" sz="2400" dirty="0" err="1"/>
              <a:t>jüri</a:t>
            </a:r>
            <a:r>
              <a:rPr lang="en-US" sz="2400" dirty="0"/>
              <a:t> </a:t>
            </a:r>
            <a:r>
              <a:rPr lang="en-US" sz="2400" dirty="0" err="1"/>
              <a:t>kazanan</a:t>
            </a:r>
            <a:r>
              <a:rPr lang="en-US" sz="2400" dirty="0"/>
              <a:t> </a:t>
            </a:r>
            <a:r>
              <a:rPr lang="en-US" sz="2400" dirty="0" err="1"/>
              <a:t>grubu</a:t>
            </a:r>
            <a:r>
              <a:rPr lang="en-US" sz="2400" dirty="0"/>
              <a:t> </a:t>
            </a:r>
            <a:r>
              <a:rPr lang="en-US" sz="2400" dirty="0" err="1"/>
              <a:t>ilan</a:t>
            </a:r>
            <a:r>
              <a:rPr lang="en-US" sz="2400" dirty="0"/>
              <a:t> </a:t>
            </a:r>
            <a:r>
              <a:rPr lang="en-US" sz="2400" dirty="0" err="1"/>
              <a:t>eder</a:t>
            </a:r>
            <a:r>
              <a:rPr lang="en-US" sz="2400" dirty="0"/>
              <a:t>. </a:t>
            </a:r>
            <a:r>
              <a:rPr lang="en-US" sz="2400" dirty="0" err="1" smtClean="0"/>
              <a:t>Öğrenciler</a:t>
            </a:r>
            <a:r>
              <a:rPr lang="en-US" sz="2400" dirty="0" smtClean="0"/>
              <a:t> </a:t>
            </a:r>
            <a:r>
              <a:rPr lang="en-US" sz="2400" dirty="0" err="1" smtClean="0"/>
              <a:t>inanmadığı</a:t>
            </a:r>
            <a:r>
              <a:rPr lang="en-US" sz="2400" dirty="0" smtClean="0"/>
              <a:t> </a:t>
            </a:r>
            <a:r>
              <a:rPr lang="en-US" sz="2400" dirty="0" err="1"/>
              <a:t>bir</a:t>
            </a:r>
            <a:r>
              <a:rPr lang="en-US" sz="2400" dirty="0"/>
              <a:t> </a:t>
            </a:r>
            <a:r>
              <a:rPr lang="en-US" sz="2400" dirty="0" err="1"/>
              <a:t>fikri</a:t>
            </a:r>
            <a:r>
              <a:rPr lang="en-US" sz="2400" dirty="0"/>
              <a:t> de </a:t>
            </a:r>
            <a:r>
              <a:rPr lang="en-US" sz="2400" dirty="0" err="1"/>
              <a:t>savunabilirler</a:t>
            </a:r>
            <a:r>
              <a:rPr lang="en-US" sz="2400" dirty="0"/>
              <a:t>. </a:t>
            </a:r>
          </a:p>
          <a:p>
            <a:pPr marL="0" indent="0">
              <a:buNone/>
            </a:pPr>
            <a:endParaRPr lang="en-US" sz="2400" u="sng" dirty="0"/>
          </a:p>
        </p:txBody>
      </p:sp>
    </p:spTree>
    <p:extLst>
      <p:ext uri="{BB962C8B-B14F-4D97-AF65-F5344CB8AC3E}">
        <p14:creationId xmlns:p14="http://schemas.microsoft.com/office/powerpoint/2010/main" val="1597967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0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lstStyle/>
          <a:p>
            <a:pPr marL="0" indent="0">
              <a:buNone/>
            </a:pPr>
            <a:r>
              <a:rPr lang="en-US" u="sng" dirty="0" smtClean="0"/>
              <a:t>PANEL</a:t>
            </a:r>
          </a:p>
          <a:p>
            <a:r>
              <a:rPr lang="en-US" sz="2400" dirty="0"/>
              <a:t>5-6 </a:t>
            </a:r>
            <a:r>
              <a:rPr lang="en-US" sz="2400" dirty="0" err="1"/>
              <a:t>kişilik</a:t>
            </a:r>
            <a:r>
              <a:rPr lang="en-US" sz="2400" dirty="0"/>
              <a:t> </a:t>
            </a:r>
            <a:r>
              <a:rPr lang="en-US" sz="2400" dirty="0" err="1"/>
              <a:t>bir</a:t>
            </a:r>
            <a:r>
              <a:rPr lang="en-US" sz="2400" dirty="0"/>
              <a:t> </a:t>
            </a:r>
            <a:r>
              <a:rPr lang="en-US" sz="2400" dirty="0" err="1"/>
              <a:t>grubun</a:t>
            </a:r>
            <a:r>
              <a:rPr lang="en-US" sz="2400" dirty="0"/>
              <a:t>, </a:t>
            </a:r>
            <a:r>
              <a:rPr lang="en-US" sz="2400" dirty="0" err="1"/>
              <a:t>dinleyiciler</a:t>
            </a:r>
            <a:r>
              <a:rPr lang="en-US" sz="2400" dirty="0"/>
              <a:t> </a:t>
            </a:r>
            <a:r>
              <a:rPr lang="en-US" sz="2400" dirty="0" err="1"/>
              <a:t>önünde</a:t>
            </a:r>
            <a:r>
              <a:rPr lang="en-US" sz="2400" dirty="0"/>
              <a:t> </a:t>
            </a:r>
            <a:r>
              <a:rPr lang="en-US" sz="2400" dirty="0" err="1"/>
              <a:t>bir</a:t>
            </a:r>
            <a:r>
              <a:rPr lang="en-US" sz="2400" dirty="0"/>
              <a:t> </a:t>
            </a:r>
            <a:r>
              <a:rPr lang="en-US" sz="2400" dirty="0" err="1"/>
              <a:t>konuyu</a:t>
            </a:r>
            <a:r>
              <a:rPr lang="en-US" sz="2400" dirty="0"/>
              <a:t> </a:t>
            </a:r>
            <a:r>
              <a:rPr lang="en-US" sz="2400" dirty="0" err="1"/>
              <a:t>tartışmasıdır</a:t>
            </a:r>
            <a:r>
              <a:rPr lang="en-US" sz="2400" dirty="0"/>
              <a:t>. </a:t>
            </a:r>
            <a:r>
              <a:rPr lang="en-US" sz="2400" dirty="0" err="1"/>
              <a:t>Panelde</a:t>
            </a:r>
            <a:r>
              <a:rPr lang="en-US" sz="2400" dirty="0"/>
              <a:t> </a:t>
            </a:r>
            <a:r>
              <a:rPr lang="en-US" sz="2400" dirty="0" err="1" smtClean="0"/>
              <a:t>amaç</a:t>
            </a:r>
            <a:r>
              <a:rPr lang="en-US" sz="2400" dirty="0" smtClean="0"/>
              <a:t>, </a:t>
            </a:r>
            <a:r>
              <a:rPr lang="en-US" sz="2400" dirty="0" err="1"/>
              <a:t>bir</a:t>
            </a:r>
            <a:r>
              <a:rPr lang="en-US" sz="2400" dirty="0"/>
              <a:t> </a:t>
            </a:r>
            <a:r>
              <a:rPr lang="en-US" sz="2400" dirty="0" err="1"/>
              <a:t>konuyu</a:t>
            </a:r>
            <a:r>
              <a:rPr lang="en-US" sz="2400" dirty="0"/>
              <a:t> </a:t>
            </a:r>
            <a:r>
              <a:rPr lang="en-US" sz="2400" dirty="0" err="1"/>
              <a:t>çeşitli</a:t>
            </a:r>
            <a:r>
              <a:rPr lang="en-US" sz="2400" dirty="0"/>
              <a:t> </a:t>
            </a:r>
            <a:r>
              <a:rPr lang="en-US" sz="2400" dirty="0" err="1"/>
              <a:t>yönleri</a:t>
            </a:r>
            <a:r>
              <a:rPr lang="en-US" sz="2400" dirty="0"/>
              <a:t> </a:t>
            </a:r>
            <a:r>
              <a:rPr lang="en-US" sz="2400" dirty="0" err="1"/>
              <a:t>ile</a:t>
            </a:r>
            <a:r>
              <a:rPr lang="en-US" sz="2400" dirty="0"/>
              <a:t> </a:t>
            </a:r>
            <a:r>
              <a:rPr lang="en-US" sz="2400" dirty="0" err="1"/>
              <a:t>ortaya</a:t>
            </a:r>
            <a:r>
              <a:rPr lang="en-US" sz="2400" dirty="0"/>
              <a:t> </a:t>
            </a:r>
            <a:r>
              <a:rPr lang="en-US" sz="2400" dirty="0" err="1"/>
              <a:t>koymaktır</a:t>
            </a:r>
            <a:r>
              <a:rPr lang="en-US" sz="2400" dirty="0"/>
              <a:t>. </a:t>
            </a:r>
          </a:p>
          <a:p>
            <a:r>
              <a:rPr lang="en-US" sz="2400" dirty="0" err="1"/>
              <a:t>Panelde</a:t>
            </a:r>
            <a:r>
              <a:rPr lang="en-US" sz="2400" dirty="0"/>
              <a:t> </a:t>
            </a:r>
            <a:r>
              <a:rPr lang="en-US" sz="2400" dirty="0" err="1"/>
              <a:t>bir</a:t>
            </a:r>
            <a:r>
              <a:rPr lang="en-US" sz="2400" dirty="0"/>
              <a:t> panel </a:t>
            </a:r>
            <a:r>
              <a:rPr lang="en-US" sz="2400" dirty="0" err="1"/>
              <a:t>başkanı</a:t>
            </a:r>
            <a:r>
              <a:rPr lang="en-US" sz="2400" dirty="0"/>
              <a:t> </a:t>
            </a:r>
            <a:r>
              <a:rPr lang="en-US" sz="2400" dirty="0" err="1"/>
              <a:t>ve</a:t>
            </a:r>
            <a:r>
              <a:rPr lang="en-US" sz="2400" dirty="0"/>
              <a:t> </a:t>
            </a:r>
            <a:r>
              <a:rPr lang="en-US" sz="2400" dirty="0" err="1"/>
              <a:t>duruma</a:t>
            </a:r>
            <a:r>
              <a:rPr lang="en-US" sz="2400" dirty="0"/>
              <a:t> </a:t>
            </a:r>
            <a:r>
              <a:rPr lang="en-US" sz="2400" dirty="0" err="1"/>
              <a:t>sayısı</a:t>
            </a:r>
            <a:r>
              <a:rPr lang="en-US" sz="2400" dirty="0"/>
              <a:t> </a:t>
            </a:r>
            <a:r>
              <a:rPr lang="en-US" sz="2400" dirty="0" err="1" smtClean="0"/>
              <a:t>değişen</a:t>
            </a:r>
            <a:r>
              <a:rPr lang="en-US" sz="2400" dirty="0" smtClean="0"/>
              <a:t> </a:t>
            </a:r>
            <a:r>
              <a:rPr lang="en-US" sz="2400" dirty="0" err="1" smtClean="0"/>
              <a:t>birkaç</a:t>
            </a:r>
            <a:r>
              <a:rPr lang="en-US" sz="2400" dirty="0" smtClean="0"/>
              <a:t> </a:t>
            </a:r>
            <a:r>
              <a:rPr lang="en-US" sz="2400" dirty="0" err="1"/>
              <a:t>tane</a:t>
            </a:r>
            <a:r>
              <a:rPr lang="en-US" sz="2400" dirty="0"/>
              <a:t> </a:t>
            </a:r>
            <a:r>
              <a:rPr lang="en-US" sz="2400" dirty="0" err="1"/>
              <a:t>üye</a:t>
            </a:r>
            <a:r>
              <a:rPr lang="en-US" sz="2400" dirty="0"/>
              <a:t> </a:t>
            </a:r>
            <a:r>
              <a:rPr lang="en-US" sz="2400" dirty="0" err="1"/>
              <a:t>vardır</a:t>
            </a:r>
            <a:r>
              <a:rPr lang="en-US" sz="2400" dirty="0"/>
              <a:t>. Panel </a:t>
            </a:r>
            <a:r>
              <a:rPr lang="en-US" sz="2400" dirty="0" err="1"/>
              <a:t>başkanı</a:t>
            </a:r>
            <a:r>
              <a:rPr lang="en-US" sz="2400" dirty="0"/>
              <a:t> </a:t>
            </a:r>
            <a:r>
              <a:rPr lang="en-US" sz="2400" dirty="0" err="1"/>
              <a:t>tartışmayı</a:t>
            </a:r>
            <a:r>
              <a:rPr lang="en-US" sz="2400" dirty="0"/>
              <a:t> </a:t>
            </a:r>
            <a:r>
              <a:rPr lang="en-US" sz="2400" dirty="0" err="1"/>
              <a:t>açar</a:t>
            </a:r>
            <a:r>
              <a:rPr lang="en-US" sz="2400" dirty="0"/>
              <a:t> </a:t>
            </a:r>
            <a:r>
              <a:rPr lang="en-US" sz="2400" dirty="0" err="1"/>
              <a:t>ve</a:t>
            </a:r>
            <a:r>
              <a:rPr lang="en-US" sz="2400" dirty="0"/>
              <a:t> her </a:t>
            </a:r>
            <a:r>
              <a:rPr lang="en-US" sz="2400" dirty="0" err="1"/>
              <a:t>konuşmacıya</a:t>
            </a:r>
            <a:r>
              <a:rPr lang="en-US" sz="2400" dirty="0"/>
              <a:t> 15-20 </a:t>
            </a:r>
            <a:r>
              <a:rPr lang="en-US" sz="2400" dirty="0" err="1"/>
              <a:t>dakikalık</a:t>
            </a:r>
            <a:r>
              <a:rPr lang="en-US" sz="2400" dirty="0"/>
              <a:t> </a:t>
            </a:r>
            <a:r>
              <a:rPr lang="en-US" sz="2400" dirty="0" err="1"/>
              <a:t>konuşma</a:t>
            </a:r>
            <a:r>
              <a:rPr lang="en-US" sz="2400" dirty="0"/>
              <a:t> </a:t>
            </a:r>
            <a:r>
              <a:rPr lang="en-US" sz="2400" dirty="0" err="1"/>
              <a:t>süreleri</a:t>
            </a:r>
            <a:r>
              <a:rPr lang="en-US" sz="2400" dirty="0"/>
              <a:t> </a:t>
            </a:r>
            <a:r>
              <a:rPr lang="en-US" sz="2400" dirty="0" err="1"/>
              <a:t>tanır</a:t>
            </a:r>
            <a:r>
              <a:rPr lang="en-US" sz="2400" dirty="0"/>
              <a:t>. Panel </a:t>
            </a:r>
            <a:r>
              <a:rPr lang="en-US" sz="2400" dirty="0" err="1"/>
              <a:t>sonunda</a:t>
            </a:r>
            <a:r>
              <a:rPr lang="en-US" sz="2400" dirty="0"/>
              <a:t> </a:t>
            </a:r>
            <a:r>
              <a:rPr lang="en-US" sz="2400" dirty="0" err="1"/>
              <a:t>başkan</a:t>
            </a:r>
            <a:r>
              <a:rPr lang="en-US" sz="2400" dirty="0"/>
              <a:t> </a:t>
            </a:r>
            <a:r>
              <a:rPr lang="en-US" sz="2400" dirty="0" err="1"/>
              <a:t>belirtilen</a:t>
            </a:r>
            <a:r>
              <a:rPr lang="en-US" sz="2400" dirty="0"/>
              <a:t> </a:t>
            </a:r>
            <a:r>
              <a:rPr lang="en-US" sz="2400" dirty="0" err="1"/>
              <a:t>temel</a:t>
            </a:r>
            <a:r>
              <a:rPr lang="en-US" sz="2400" dirty="0"/>
              <a:t> </a:t>
            </a:r>
            <a:r>
              <a:rPr lang="en-US" sz="2400" dirty="0" err="1"/>
              <a:t>noktaları</a:t>
            </a:r>
            <a:r>
              <a:rPr lang="en-US" sz="2400" dirty="0"/>
              <a:t> </a:t>
            </a:r>
            <a:r>
              <a:rPr lang="en-US" sz="2400" dirty="0" err="1"/>
              <a:t>ve</a:t>
            </a:r>
            <a:r>
              <a:rPr lang="en-US" sz="2400" dirty="0"/>
              <a:t> </a:t>
            </a:r>
            <a:r>
              <a:rPr lang="en-US" sz="2400" dirty="0" err="1"/>
              <a:t>çelişkileri</a:t>
            </a:r>
            <a:r>
              <a:rPr lang="en-US" sz="2400" dirty="0"/>
              <a:t> </a:t>
            </a:r>
            <a:r>
              <a:rPr lang="en-US" sz="2400" dirty="0" err="1"/>
              <a:t>özetler</a:t>
            </a:r>
            <a:r>
              <a:rPr lang="en-US" sz="2400" dirty="0"/>
              <a:t>. Panel </a:t>
            </a:r>
            <a:r>
              <a:rPr lang="en-US" sz="2400" dirty="0" err="1"/>
              <a:t>sonunda</a:t>
            </a:r>
            <a:r>
              <a:rPr lang="en-US" sz="2400" dirty="0"/>
              <a:t> </a:t>
            </a:r>
            <a:r>
              <a:rPr lang="en-US" sz="2400" dirty="0" err="1"/>
              <a:t>dinleyiciler</a:t>
            </a:r>
            <a:r>
              <a:rPr lang="en-US" sz="2400" dirty="0"/>
              <a:t> </a:t>
            </a:r>
            <a:r>
              <a:rPr lang="en-US" sz="2400" dirty="0" err="1"/>
              <a:t>panelistlere</a:t>
            </a:r>
            <a:r>
              <a:rPr lang="en-US" sz="2400" dirty="0"/>
              <a:t> </a:t>
            </a:r>
            <a:r>
              <a:rPr lang="en-US" sz="2400" dirty="0" err="1"/>
              <a:t>soru</a:t>
            </a:r>
            <a:r>
              <a:rPr lang="en-US" sz="2400" dirty="0"/>
              <a:t> </a:t>
            </a:r>
            <a:r>
              <a:rPr lang="en-US" sz="2400" dirty="0" err="1"/>
              <a:t>sorabilir</a:t>
            </a:r>
            <a:r>
              <a:rPr lang="en-US" sz="2400" dirty="0"/>
              <a:t>. </a:t>
            </a:r>
          </a:p>
          <a:p>
            <a:pPr marL="0" indent="0">
              <a:buNone/>
            </a:pPr>
            <a:endParaRPr lang="en-US" sz="2400" u="sng" dirty="0" smtClean="0"/>
          </a:p>
          <a:p>
            <a:pPr marL="0" indent="0">
              <a:buNone/>
            </a:pPr>
            <a:endParaRPr lang="en-US" sz="2400" u="sng" dirty="0"/>
          </a:p>
        </p:txBody>
      </p:sp>
    </p:spTree>
    <p:extLst>
      <p:ext uri="{BB962C8B-B14F-4D97-AF65-F5344CB8AC3E}">
        <p14:creationId xmlns:p14="http://schemas.microsoft.com/office/powerpoint/2010/main" val="669011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lstStyle/>
          <a:p>
            <a:pPr marL="0" indent="0">
              <a:buNone/>
            </a:pPr>
            <a:r>
              <a:rPr lang="en-US" u="sng" dirty="0" smtClean="0"/>
              <a:t>ZIT PANEL </a:t>
            </a:r>
          </a:p>
          <a:p>
            <a:pPr marL="0" indent="0">
              <a:buNone/>
            </a:pPr>
            <a:endParaRPr lang="en-US" sz="2400" u="sng" dirty="0" smtClean="0"/>
          </a:p>
          <a:p>
            <a:pPr>
              <a:buFont typeface="Wingdings" charset="2"/>
              <a:buChar char="q"/>
            </a:pPr>
            <a:r>
              <a:rPr lang="en-US" sz="2400" dirty="0" smtClean="0"/>
              <a:t>Zıt </a:t>
            </a:r>
            <a:r>
              <a:rPr lang="en-US" sz="2400" dirty="0" err="1"/>
              <a:t>panelde</a:t>
            </a:r>
            <a:r>
              <a:rPr lang="en-US" sz="2400" dirty="0"/>
              <a:t> </a:t>
            </a:r>
            <a:r>
              <a:rPr lang="en-US" sz="2400" dirty="0" err="1"/>
              <a:t>sınıf</a:t>
            </a:r>
            <a:r>
              <a:rPr lang="en-US" sz="2400" dirty="0"/>
              <a:t> </a:t>
            </a:r>
            <a:r>
              <a:rPr lang="en-US" sz="2400" dirty="0" err="1"/>
              <a:t>ikiye</a:t>
            </a:r>
            <a:r>
              <a:rPr lang="en-US" sz="2400" dirty="0"/>
              <a:t> </a:t>
            </a:r>
            <a:r>
              <a:rPr lang="en-US" sz="2400" dirty="0" err="1"/>
              <a:t>ayrılabilir</a:t>
            </a:r>
            <a:r>
              <a:rPr lang="en-US" sz="2400" dirty="0"/>
              <a:t>. Bu </a:t>
            </a:r>
            <a:r>
              <a:rPr lang="en-US" sz="2400" dirty="0" err="1"/>
              <a:t>gruplardan</a:t>
            </a:r>
            <a:r>
              <a:rPr lang="en-US" sz="2400" dirty="0"/>
              <a:t> </a:t>
            </a:r>
            <a:r>
              <a:rPr lang="en-US" sz="2400" dirty="0" err="1"/>
              <a:t>biri</a:t>
            </a:r>
            <a:r>
              <a:rPr lang="en-US" sz="2400" dirty="0"/>
              <a:t> </a:t>
            </a:r>
            <a:r>
              <a:rPr lang="en-US" sz="2400" dirty="0" err="1"/>
              <a:t>kaynak</a:t>
            </a:r>
            <a:r>
              <a:rPr lang="en-US" sz="2400" dirty="0"/>
              <a:t> </a:t>
            </a:r>
            <a:r>
              <a:rPr lang="en-US" sz="2400" dirty="0" err="1" smtClean="0"/>
              <a:t>diğeri</a:t>
            </a:r>
            <a:r>
              <a:rPr lang="en-US" sz="2400" dirty="0" smtClean="0"/>
              <a:t> </a:t>
            </a:r>
            <a:r>
              <a:rPr lang="en-US" sz="2400" dirty="0" err="1"/>
              <a:t>ise</a:t>
            </a:r>
            <a:r>
              <a:rPr lang="en-US" sz="2400" dirty="0"/>
              <a:t> </a:t>
            </a:r>
            <a:r>
              <a:rPr lang="en-US" sz="2400" dirty="0" err="1"/>
              <a:t>soru</a:t>
            </a:r>
            <a:r>
              <a:rPr lang="en-US" sz="2400" dirty="0"/>
              <a:t> </a:t>
            </a:r>
            <a:r>
              <a:rPr lang="en-US" sz="2400" dirty="0" err="1"/>
              <a:t>grubudur</a:t>
            </a:r>
            <a:r>
              <a:rPr lang="en-US" sz="2400" dirty="0"/>
              <a:t>. </a:t>
            </a:r>
            <a:r>
              <a:rPr lang="en-US" sz="2400" dirty="0" err="1"/>
              <a:t>Soru</a:t>
            </a:r>
            <a:r>
              <a:rPr lang="en-US" sz="2400" dirty="0"/>
              <a:t> </a:t>
            </a:r>
            <a:r>
              <a:rPr lang="en-US" sz="2400" dirty="0" err="1"/>
              <a:t>grubu</a:t>
            </a:r>
            <a:r>
              <a:rPr lang="en-US" sz="2400" dirty="0"/>
              <a:t> </a:t>
            </a:r>
            <a:r>
              <a:rPr lang="en-US" sz="2400" dirty="0" err="1"/>
              <a:t>kaynak</a:t>
            </a:r>
            <a:r>
              <a:rPr lang="en-US" sz="2400" dirty="0"/>
              <a:t> </a:t>
            </a:r>
            <a:r>
              <a:rPr lang="en-US" sz="2400" dirty="0" err="1"/>
              <a:t>gruba</a:t>
            </a:r>
            <a:r>
              <a:rPr lang="en-US" sz="2400" dirty="0"/>
              <a:t> </a:t>
            </a:r>
            <a:r>
              <a:rPr lang="en-US" sz="2400" dirty="0" err="1"/>
              <a:t>sorular</a:t>
            </a:r>
            <a:r>
              <a:rPr lang="en-US" sz="2400" dirty="0"/>
              <a:t> </a:t>
            </a:r>
            <a:r>
              <a:rPr lang="en-US" sz="2400" dirty="0" err="1"/>
              <a:t>yöneltir</a:t>
            </a:r>
            <a:r>
              <a:rPr lang="en-US" sz="2400" dirty="0"/>
              <a:t>. Bu </a:t>
            </a:r>
            <a:r>
              <a:rPr lang="en-US" sz="2400" dirty="0" err="1"/>
              <a:t>şekilde</a:t>
            </a:r>
            <a:r>
              <a:rPr lang="en-US" sz="2400" dirty="0"/>
              <a:t> </a:t>
            </a:r>
            <a:r>
              <a:rPr lang="en-US" sz="2400" dirty="0" err="1"/>
              <a:t>soru-cevap</a:t>
            </a:r>
            <a:r>
              <a:rPr lang="en-US" sz="2400" dirty="0"/>
              <a:t> </a:t>
            </a:r>
            <a:r>
              <a:rPr lang="en-US" sz="2400" dirty="0" err="1" smtClean="0"/>
              <a:t>etkinliği</a:t>
            </a:r>
            <a:r>
              <a:rPr lang="en-US" sz="2400" dirty="0" smtClean="0"/>
              <a:t> </a:t>
            </a:r>
            <a:r>
              <a:rPr lang="en-US" sz="2400" dirty="0" err="1"/>
              <a:t>ile</a:t>
            </a:r>
            <a:r>
              <a:rPr lang="en-US" sz="2400" dirty="0"/>
              <a:t> </a:t>
            </a:r>
            <a:r>
              <a:rPr lang="en-US" sz="2400" dirty="0" err="1"/>
              <a:t>tartışma</a:t>
            </a:r>
            <a:r>
              <a:rPr lang="en-US" sz="2400" dirty="0"/>
              <a:t> </a:t>
            </a:r>
            <a:r>
              <a:rPr lang="en-US" sz="2400" dirty="0" err="1"/>
              <a:t>devam</a:t>
            </a:r>
            <a:r>
              <a:rPr lang="en-US" sz="2400" dirty="0"/>
              <a:t> </a:t>
            </a:r>
            <a:r>
              <a:rPr lang="en-US" sz="2400" dirty="0" err="1"/>
              <a:t>eder</a:t>
            </a:r>
            <a:r>
              <a:rPr lang="en-US" sz="2400" dirty="0"/>
              <a:t>. </a:t>
            </a:r>
            <a:r>
              <a:rPr lang="en-US" sz="2400" dirty="0" err="1"/>
              <a:t>Gerekirse</a:t>
            </a:r>
            <a:r>
              <a:rPr lang="en-US" sz="2400" dirty="0"/>
              <a:t> </a:t>
            </a:r>
            <a:r>
              <a:rPr lang="en-US" sz="2400" dirty="0" err="1"/>
              <a:t>grupların</a:t>
            </a:r>
            <a:r>
              <a:rPr lang="en-US" sz="2400" dirty="0"/>
              <a:t> </a:t>
            </a:r>
            <a:r>
              <a:rPr lang="en-US" sz="2400" dirty="0" err="1"/>
              <a:t>görevleri</a:t>
            </a:r>
            <a:r>
              <a:rPr lang="en-US" sz="2400" dirty="0"/>
              <a:t> </a:t>
            </a:r>
            <a:r>
              <a:rPr lang="en-US" sz="2400" dirty="0" err="1" smtClean="0"/>
              <a:t>değiştirilebilir</a:t>
            </a:r>
            <a:r>
              <a:rPr lang="en-US" sz="2400" dirty="0"/>
              <a:t>. </a:t>
            </a:r>
            <a:r>
              <a:rPr lang="en-US" sz="2400" dirty="0" err="1"/>
              <a:t>Yani</a:t>
            </a:r>
            <a:r>
              <a:rPr lang="en-US" sz="2400" dirty="0"/>
              <a:t> </a:t>
            </a:r>
            <a:r>
              <a:rPr lang="en-US" sz="2400" dirty="0" err="1"/>
              <a:t>başlangıçta</a:t>
            </a:r>
            <a:r>
              <a:rPr lang="en-US" sz="2400" dirty="0"/>
              <a:t> </a:t>
            </a:r>
            <a:r>
              <a:rPr lang="en-US" sz="2400" dirty="0" err="1"/>
              <a:t>soru</a:t>
            </a:r>
            <a:r>
              <a:rPr lang="en-US" sz="2400" dirty="0"/>
              <a:t> </a:t>
            </a:r>
            <a:r>
              <a:rPr lang="en-US" sz="2400" dirty="0" err="1"/>
              <a:t>soran</a:t>
            </a:r>
            <a:r>
              <a:rPr lang="en-US" sz="2400" dirty="0"/>
              <a:t> </a:t>
            </a:r>
            <a:r>
              <a:rPr lang="en-US" sz="2400" dirty="0" err="1"/>
              <a:t>grup</a:t>
            </a:r>
            <a:r>
              <a:rPr lang="en-US" sz="2400" dirty="0"/>
              <a:t> </a:t>
            </a:r>
            <a:r>
              <a:rPr lang="en-US" sz="2400" dirty="0" err="1"/>
              <a:t>ilerleyen</a:t>
            </a:r>
            <a:r>
              <a:rPr lang="en-US" sz="2400" dirty="0"/>
              <a:t> </a:t>
            </a:r>
            <a:r>
              <a:rPr lang="en-US" sz="2400" dirty="0" err="1"/>
              <a:t>süreçte</a:t>
            </a:r>
            <a:r>
              <a:rPr lang="en-US" sz="2400" dirty="0"/>
              <a:t> </a:t>
            </a:r>
            <a:r>
              <a:rPr lang="en-US" sz="2400" dirty="0" err="1"/>
              <a:t>kaynak</a:t>
            </a:r>
            <a:r>
              <a:rPr lang="en-US" sz="2400" dirty="0"/>
              <a:t> </a:t>
            </a:r>
            <a:r>
              <a:rPr lang="en-US" sz="2400" dirty="0" err="1"/>
              <a:t>grubuna</a:t>
            </a:r>
            <a:r>
              <a:rPr lang="en-US" sz="2400" dirty="0"/>
              <a:t> </a:t>
            </a:r>
            <a:r>
              <a:rPr lang="en-US" sz="2400" dirty="0" err="1"/>
              <a:t>dönüştürülebilir</a:t>
            </a:r>
            <a:r>
              <a:rPr lang="en-US" sz="2400" dirty="0"/>
              <a:t>. </a:t>
            </a:r>
          </a:p>
          <a:p>
            <a:pPr marL="0" indent="0">
              <a:buNone/>
            </a:pPr>
            <a:endParaRPr lang="en-US" sz="2400" u="sng" dirty="0"/>
          </a:p>
        </p:txBody>
      </p:sp>
    </p:spTree>
    <p:extLst>
      <p:ext uri="{BB962C8B-B14F-4D97-AF65-F5344CB8AC3E}">
        <p14:creationId xmlns:p14="http://schemas.microsoft.com/office/powerpoint/2010/main" val="705674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lstStyle/>
          <a:p>
            <a:pPr marL="0" indent="0">
              <a:buNone/>
            </a:pPr>
            <a:r>
              <a:rPr lang="en-US" u="sng" dirty="0" smtClean="0"/>
              <a:t>AÇIK OTURUM </a:t>
            </a:r>
            <a:endParaRPr lang="en-US" dirty="0" smtClean="0"/>
          </a:p>
          <a:p>
            <a:pPr>
              <a:buFont typeface="Wingdings" charset="2"/>
              <a:buChar char="q"/>
            </a:pPr>
            <a:r>
              <a:rPr lang="en-US" sz="2400" dirty="0" err="1"/>
              <a:t>Farklı</a:t>
            </a:r>
            <a:r>
              <a:rPr lang="en-US" sz="2400" dirty="0"/>
              <a:t> </a:t>
            </a:r>
            <a:r>
              <a:rPr lang="en-US" sz="2400" dirty="0" err="1"/>
              <a:t>görüşlere</a:t>
            </a:r>
            <a:r>
              <a:rPr lang="en-US" sz="2400" dirty="0"/>
              <a:t> </a:t>
            </a:r>
            <a:r>
              <a:rPr lang="en-US" sz="2400" dirty="0" err="1"/>
              <a:t>sahip</a:t>
            </a:r>
            <a:r>
              <a:rPr lang="en-US" sz="2400" dirty="0"/>
              <a:t> </a:t>
            </a:r>
            <a:r>
              <a:rPr lang="en-US" sz="2400" dirty="0" err="1"/>
              <a:t>konuşmacıların</a:t>
            </a:r>
            <a:r>
              <a:rPr lang="en-US" sz="2400" dirty="0"/>
              <a:t> </a:t>
            </a:r>
            <a:r>
              <a:rPr lang="en-US" sz="2400" dirty="0" err="1"/>
              <a:t>bir</a:t>
            </a:r>
            <a:r>
              <a:rPr lang="en-US" sz="2400" dirty="0"/>
              <a:t> </a:t>
            </a:r>
            <a:r>
              <a:rPr lang="en-US" sz="2400" dirty="0" err="1"/>
              <a:t>dinleyici</a:t>
            </a:r>
            <a:r>
              <a:rPr lang="en-US" sz="2400" dirty="0"/>
              <a:t> </a:t>
            </a:r>
            <a:r>
              <a:rPr lang="en-US" sz="2400" dirty="0" err="1"/>
              <a:t>grubu</a:t>
            </a:r>
            <a:r>
              <a:rPr lang="en-US" sz="2400" dirty="0"/>
              <a:t> </a:t>
            </a:r>
            <a:r>
              <a:rPr lang="en-US" sz="2400" dirty="0" err="1"/>
              <a:t>önünde</a:t>
            </a:r>
            <a:r>
              <a:rPr lang="en-US" sz="2400" dirty="0"/>
              <a:t> </a:t>
            </a:r>
            <a:r>
              <a:rPr lang="en-US" sz="2400" dirty="0" err="1"/>
              <a:t>toplumsal</a:t>
            </a:r>
            <a:r>
              <a:rPr lang="en-US" sz="2400" dirty="0"/>
              <a:t>, </a:t>
            </a:r>
            <a:r>
              <a:rPr lang="en-US" sz="2400" dirty="0" err="1"/>
              <a:t>sanatsal</a:t>
            </a:r>
            <a:r>
              <a:rPr lang="en-US" sz="2400" dirty="0"/>
              <a:t>, </a:t>
            </a:r>
            <a:r>
              <a:rPr lang="en-US" sz="2400" dirty="0" err="1"/>
              <a:t>düşünsel</a:t>
            </a:r>
            <a:r>
              <a:rPr lang="en-US" sz="2400" dirty="0"/>
              <a:t> vb. </a:t>
            </a:r>
            <a:r>
              <a:rPr lang="en-US" sz="2400" dirty="0" err="1"/>
              <a:t>bir</a:t>
            </a:r>
            <a:r>
              <a:rPr lang="en-US" sz="2400" dirty="0"/>
              <a:t> </a:t>
            </a:r>
            <a:r>
              <a:rPr lang="en-US" sz="2400" dirty="0" err="1"/>
              <a:t>konuyu</a:t>
            </a:r>
            <a:r>
              <a:rPr lang="en-US" sz="2400" dirty="0"/>
              <a:t> </a:t>
            </a:r>
            <a:r>
              <a:rPr lang="en-US" sz="2400" dirty="0" err="1"/>
              <a:t>tartışmalarıdır</a:t>
            </a:r>
            <a:r>
              <a:rPr lang="en-US" sz="2400" dirty="0"/>
              <a:t>. </a:t>
            </a:r>
            <a:r>
              <a:rPr lang="en-US" sz="2400" dirty="0" err="1"/>
              <a:t>Açık</a:t>
            </a:r>
            <a:r>
              <a:rPr lang="en-US" sz="2400" dirty="0"/>
              <a:t> </a:t>
            </a:r>
            <a:r>
              <a:rPr lang="en-US" sz="2400" dirty="0" err="1"/>
              <a:t>oturum</a:t>
            </a:r>
            <a:r>
              <a:rPr lang="en-US" sz="2400" dirty="0"/>
              <a:t> </a:t>
            </a:r>
            <a:r>
              <a:rPr lang="en-US" sz="2400" dirty="0" err="1"/>
              <a:t>şekil</a:t>
            </a:r>
            <a:r>
              <a:rPr lang="en-US" sz="2400" dirty="0"/>
              <a:t> </a:t>
            </a:r>
            <a:r>
              <a:rPr lang="en-US" sz="2400" dirty="0" err="1"/>
              <a:t>itibariyle</a:t>
            </a:r>
            <a:r>
              <a:rPr lang="en-US" sz="2400" dirty="0"/>
              <a:t> </a:t>
            </a:r>
            <a:r>
              <a:rPr lang="en-US" sz="2400" dirty="0" err="1"/>
              <a:t>panele</a:t>
            </a:r>
            <a:r>
              <a:rPr lang="en-US" sz="2400" dirty="0"/>
              <a:t> </a:t>
            </a:r>
            <a:r>
              <a:rPr lang="en-US" sz="2400" dirty="0" err="1"/>
              <a:t>çok</a:t>
            </a:r>
            <a:r>
              <a:rPr lang="en-US" sz="2400" dirty="0"/>
              <a:t> </a:t>
            </a:r>
            <a:r>
              <a:rPr lang="en-US" sz="2400" dirty="0" err="1"/>
              <a:t>benzer</a:t>
            </a:r>
            <a:r>
              <a:rPr lang="en-US" sz="2400" dirty="0"/>
              <a:t>. </a:t>
            </a:r>
            <a:r>
              <a:rPr lang="en-US" sz="2400" dirty="0" err="1"/>
              <a:t>Ancak</a:t>
            </a:r>
            <a:r>
              <a:rPr lang="en-US" sz="2400" dirty="0"/>
              <a:t> </a:t>
            </a:r>
            <a:r>
              <a:rPr lang="en-US" sz="2400" dirty="0" err="1"/>
              <a:t>panelden</a:t>
            </a:r>
            <a:r>
              <a:rPr lang="en-US" sz="2400" dirty="0"/>
              <a:t> </a:t>
            </a:r>
            <a:r>
              <a:rPr lang="en-US" sz="2400" dirty="0" err="1"/>
              <a:t>farkı</a:t>
            </a:r>
            <a:r>
              <a:rPr lang="en-US" sz="2400" dirty="0"/>
              <a:t> </a:t>
            </a:r>
            <a:r>
              <a:rPr lang="en-US" sz="2400" dirty="0" err="1"/>
              <a:t>konuşmacıların</a:t>
            </a:r>
            <a:r>
              <a:rPr lang="en-US" sz="2400" dirty="0"/>
              <a:t> </a:t>
            </a:r>
            <a:r>
              <a:rPr lang="en-US" sz="2400" dirty="0" err="1" smtClean="0"/>
              <a:t>tebliğ</a:t>
            </a:r>
            <a:r>
              <a:rPr lang="en-US" sz="2400" dirty="0" smtClean="0"/>
              <a:t> </a:t>
            </a:r>
            <a:r>
              <a:rPr lang="en-US" sz="2400" dirty="0" err="1"/>
              <a:t>şeklinde</a:t>
            </a:r>
            <a:r>
              <a:rPr lang="en-US" sz="2400" dirty="0"/>
              <a:t> </a:t>
            </a:r>
            <a:r>
              <a:rPr lang="en-US" sz="2400" dirty="0" err="1"/>
              <a:t>bir</a:t>
            </a:r>
            <a:r>
              <a:rPr lang="en-US" sz="2400" dirty="0"/>
              <a:t> </a:t>
            </a:r>
            <a:r>
              <a:rPr lang="en-US" sz="2400" dirty="0" err="1"/>
              <a:t>sunumlarının</a:t>
            </a:r>
            <a:r>
              <a:rPr lang="en-US" sz="2400" dirty="0"/>
              <a:t> </a:t>
            </a:r>
            <a:r>
              <a:rPr lang="en-US" sz="2400" dirty="0" err="1"/>
              <a:t>olmaması</a:t>
            </a:r>
            <a:r>
              <a:rPr lang="en-US" sz="2400" dirty="0"/>
              <a:t> </a:t>
            </a:r>
            <a:r>
              <a:rPr lang="en-US" sz="2400" dirty="0" err="1"/>
              <a:t>ve</a:t>
            </a:r>
            <a:r>
              <a:rPr lang="en-US" sz="2400" dirty="0"/>
              <a:t> </a:t>
            </a:r>
            <a:r>
              <a:rPr lang="en-US" sz="2400" dirty="0" err="1"/>
              <a:t>konuşmacıların</a:t>
            </a:r>
            <a:r>
              <a:rPr lang="en-US" sz="2400" dirty="0"/>
              <a:t> </a:t>
            </a:r>
            <a:r>
              <a:rPr lang="en-US" sz="2400" dirty="0" err="1"/>
              <a:t>defalarca</a:t>
            </a:r>
            <a:r>
              <a:rPr lang="en-US" sz="2400" dirty="0"/>
              <a:t> </a:t>
            </a:r>
            <a:r>
              <a:rPr lang="en-US" sz="2400" dirty="0" err="1"/>
              <a:t>söz</a:t>
            </a:r>
            <a:r>
              <a:rPr lang="en-US" sz="2400" dirty="0"/>
              <a:t> </a:t>
            </a:r>
            <a:r>
              <a:rPr lang="en-US" sz="2400" dirty="0" err="1"/>
              <a:t>hakkı</a:t>
            </a:r>
            <a:r>
              <a:rPr lang="en-US" sz="2400" dirty="0"/>
              <a:t> </a:t>
            </a:r>
            <a:r>
              <a:rPr lang="en-US" sz="2400" dirty="0" err="1"/>
              <a:t>alarak</a:t>
            </a:r>
            <a:r>
              <a:rPr lang="en-US" sz="2400" dirty="0"/>
              <a:t> </a:t>
            </a:r>
            <a:r>
              <a:rPr lang="en-US" sz="2400" dirty="0" err="1"/>
              <a:t>görüşlerini</a:t>
            </a:r>
            <a:r>
              <a:rPr lang="en-US" sz="2400" dirty="0"/>
              <a:t> </a:t>
            </a:r>
            <a:r>
              <a:rPr lang="en-US" sz="2400" dirty="0" err="1"/>
              <a:t>ifade</a:t>
            </a:r>
            <a:r>
              <a:rPr lang="en-US" sz="2400" dirty="0"/>
              <a:t> </a:t>
            </a:r>
            <a:r>
              <a:rPr lang="en-US" sz="2400" dirty="0" err="1"/>
              <a:t>edebilmeleridir</a:t>
            </a:r>
            <a:r>
              <a:rPr lang="en-US" sz="2400" dirty="0"/>
              <a:t>. </a:t>
            </a:r>
            <a:r>
              <a:rPr lang="en-US" sz="2400" dirty="0" err="1"/>
              <a:t>Açık</a:t>
            </a:r>
            <a:r>
              <a:rPr lang="en-US" sz="2400" dirty="0"/>
              <a:t> </a:t>
            </a:r>
            <a:r>
              <a:rPr lang="en-US" sz="2400" dirty="0" err="1"/>
              <a:t>oturumu</a:t>
            </a:r>
            <a:r>
              <a:rPr lang="en-US" sz="2400" dirty="0"/>
              <a:t> </a:t>
            </a:r>
            <a:r>
              <a:rPr lang="en-US" sz="2400" dirty="0" err="1"/>
              <a:t>yöneten</a:t>
            </a:r>
            <a:r>
              <a:rPr lang="en-US" sz="2400" dirty="0"/>
              <a:t> </a:t>
            </a:r>
            <a:r>
              <a:rPr lang="en-US" sz="2400" dirty="0" err="1"/>
              <a:t>kişi</a:t>
            </a:r>
            <a:r>
              <a:rPr lang="en-US" sz="2400" dirty="0"/>
              <a:t> </a:t>
            </a:r>
            <a:r>
              <a:rPr lang="en-US" sz="2400" dirty="0" err="1"/>
              <a:t>konuşmacıların</a:t>
            </a:r>
            <a:r>
              <a:rPr lang="en-US" sz="2400" dirty="0"/>
              <a:t> </a:t>
            </a:r>
            <a:r>
              <a:rPr lang="en-US" sz="2400" dirty="0" err="1"/>
              <a:t>eşit</a:t>
            </a:r>
            <a:r>
              <a:rPr lang="en-US" sz="2400" dirty="0"/>
              <a:t> </a:t>
            </a:r>
            <a:r>
              <a:rPr lang="en-US" sz="2400" dirty="0" err="1"/>
              <a:t>sürelerle</a:t>
            </a:r>
            <a:r>
              <a:rPr lang="en-US" sz="2400" dirty="0"/>
              <a:t> </a:t>
            </a:r>
            <a:r>
              <a:rPr lang="en-US" sz="2400" dirty="0" err="1"/>
              <a:t>konuşabilmeleri</a:t>
            </a:r>
            <a:r>
              <a:rPr lang="en-US" sz="2400" dirty="0"/>
              <a:t> </a:t>
            </a:r>
            <a:r>
              <a:rPr lang="en-US" sz="2400" dirty="0" err="1"/>
              <a:t>için</a:t>
            </a:r>
            <a:r>
              <a:rPr lang="en-US" sz="2400" dirty="0"/>
              <a:t> </a:t>
            </a:r>
            <a:r>
              <a:rPr lang="en-US" sz="2400" dirty="0" err="1"/>
              <a:t>onlara</a:t>
            </a:r>
            <a:r>
              <a:rPr lang="en-US" sz="2400" dirty="0"/>
              <a:t> </a:t>
            </a:r>
            <a:r>
              <a:rPr lang="en-US" sz="2400" dirty="0" err="1"/>
              <a:t>söz</a:t>
            </a:r>
            <a:r>
              <a:rPr lang="en-US" sz="2400" dirty="0"/>
              <a:t> </a:t>
            </a:r>
            <a:r>
              <a:rPr lang="en-US" sz="2400" dirty="0" err="1"/>
              <a:t>hakkı</a:t>
            </a:r>
            <a:r>
              <a:rPr lang="en-US" sz="2400" dirty="0"/>
              <a:t> </a:t>
            </a:r>
            <a:r>
              <a:rPr lang="en-US" sz="2400" dirty="0" err="1"/>
              <a:t>verir</a:t>
            </a:r>
            <a:r>
              <a:rPr lang="en-US" sz="2400" dirty="0"/>
              <a:t> </a:t>
            </a:r>
            <a:r>
              <a:rPr lang="en-US" sz="2400" dirty="0" err="1"/>
              <a:t>ve</a:t>
            </a:r>
            <a:r>
              <a:rPr lang="en-US" sz="2400" dirty="0"/>
              <a:t> </a:t>
            </a:r>
            <a:r>
              <a:rPr lang="en-US" sz="2400" dirty="0" err="1"/>
              <a:t>gerekli</a:t>
            </a:r>
            <a:r>
              <a:rPr lang="en-US" sz="2400" dirty="0"/>
              <a:t> </a:t>
            </a:r>
            <a:r>
              <a:rPr lang="en-US" sz="2400" dirty="0" err="1"/>
              <a:t>yerlerde</a:t>
            </a:r>
            <a:r>
              <a:rPr lang="en-US" sz="2400" dirty="0"/>
              <a:t> </a:t>
            </a:r>
            <a:r>
              <a:rPr lang="en-US" sz="2400" dirty="0" err="1"/>
              <a:t>vurgulamalar</a:t>
            </a:r>
            <a:r>
              <a:rPr lang="en-US" sz="2400" dirty="0"/>
              <a:t> </a:t>
            </a:r>
            <a:r>
              <a:rPr lang="en-US" sz="2400" dirty="0" err="1"/>
              <a:t>yapar</a:t>
            </a:r>
            <a:r>
              <a:rPr lang="en-US" sz="2400" dirty="0"/>
              <a:t> </a:t>
            </a:r>
            <a:r>
              <a:rPr lang="en-US" sz="2400" dirty="0" err="1"/>
              <a:t>sorular</a:t>
            </a:r>
            <a:r>
              <a:rPr lang="en-US" sz="2400" dirty="0"/>
              <a:t> </a:t>
            </a:r>
            <a:r>
              <a:rPr lang="en-US" sz="2400" dirty="0" err="1"/>
              <a:t>sorar</a:t>
            </a:r>
            <a:r>
              <a:rPr lang="en-US" sz="2400" dirty="0"/>
              <a:t>. </a:t>
            </a:r>
          </a:p>
          <a:p>
            <a:pPr>
              <a:buFont typeface="Wingdings" charset="2"/>
              <a:buChar char="q"/>
            </a:pPr>
            <a:endParaRPr lang="en-US" sz="2400" dirty="0"/>
          </a:p>
        </p:txBody>
      </p:sp>
    </p:spTree>
    <p:extLst>
      <p:ext uri="{BB962C8B-B14F-4D97-AF65-F5344CB8AC3E}">
        <p14:creationId xmlns:p14="http://schemas.microsoft.com/office/powerpoint/2010/main" val="865311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lstStyle/>
          <a:p>
            <a:pPr marL="0" indent="0">
              <a:buNone/>
            </a:pPr>
            <a:r>
              <a:rPr lang="en-US" u="sng" dirty="0" smtClean="0"/>
              <a:t>SEMPOZYUM </a:t>
            </a:r>
          </a:p>
          <a:p>
            <a:pPr marL="0" indent="0">
              <a:buNone/>
            </a:pPr>
            <a:endParaRPr lang="en-US" sz="2400" dirty="0" smtClean="0"/>
          </a:p>
          <a:p>
            <a:pPr>
              <a:buFont typeface="Wingdings" charset="2"/>
              <a:buChar char="q"/>
            </a:pPr>
            <a:r>
              <a:rPr lang="en-US" sz="2400" dirty="0" err="1"/>
              <a:t>Bilimsel</a:t>
            </a:r>
            <a:r>
              <a:rPr lang="en-US" sz="2400" dirty="0"/>
              <a:t>, </a:t>
            </a:r>
            <a:r>
              <a:rPr lang="en-US" sz="2400" dirty="0" err="1"/>
              <a:t>sanatsal</a:t>
            </a:r>
            <a:r>
              <a:rPr lang="en-US" sz="2400" dirty="0"/>
              <a:t> </a:t>
            </a:r>
            <a:r>
              <a:rPr lang="en-US" sz="2400" dirty="0" err="1"/>
              <a:t>ya</a:t>
            </a:r>
            <a:r>
              <a:rPr lang="en-US" sz="2400" dirty="0"/>
              <a:t> da </a:t>
            </a:r>
            <a:r>
              <a:rPr lang="en-US" sz="2400" dirty="0" err="1"/>
              <a:t>düşünsel</a:t>
            </a:r>
            <a:r>
              <a:rPr lang="en-US" sz="2400" dirty="0"/>
              <a:t> </a:t>
            </a:r>
            <a:r>
              <a:rPr lang="en-US" sz="2400" dirty="0" err="1"/>
              <a:t>bir</a:t>
            </a:r>
            <a:r>
              <a:rPr lang="en-US" sz="2400" dirty="0"/>
              <a:t> </a:t>
            </a:r>
            <a:r>
              <a:rPr lang="en-US" sz="2400" dirty="0" err="1"/>
              <a:t>konu</a:t>
            </a:r>
            <a:r>
              <a:rPr lang="en-US" sz="2400" dirty="0"/>
              <a:t> </a:t>
            </a:r>
            <a:r>
              <a:rPr lang="en-US" sz="2400" dirty="0" err="1"/>
              <a:t>ile</a:t>
            </a:r>
            <a:r>
              <a:rPr lang="en-US" sz="2400" dirty="0"/>
              <a:t> </a:t>
            </a:r>
            <a:r>
              <a:rPr lang="en-US" sz="2400" dirty="0" err="1"/>
              <a:t>ilgili</a:t>
            </a:r>
            <a:r>
              <a:rPr lang="en-US" sz="2400" dirty="0"/>
              <a:t> </a:t>
            </a:r>
            <a:r>
              <a:rPr lang="en-US" sz="2400" dirty="0" err="1"/>
              <a:t>olarak</a:t>
            </a:r>
            <a:r>
              <a:rPr lang="en-US" sz="2400" dirty="0"/>
              <a:t>, </a:t>
            </a:r>
            <a:r>
              <a:rPr lang="en-US" sz="2400" dirty="0" err="1"/>
              <a:t>konunun</a:t>
            </a:r>
            <a:r>
              <a:rPr lang="en-US" sz="2400" dirty="0"/>
              <a:t> </a:t>
            </a:r>
            <a:r>
              <a:rPr lang="en-US" sz="2400" dirty="0" err="1" smtClean="0"/>
              <a:t>değişik</a:t>
            </a:r>
            <a:r>
              <a:rPr lang="en-US" sz="2400" dirty="0" smtClean="0"/>
              <a:t> </a:t>
            </a:r>
            <a:r>
              <a:rPr lang="en-US" sz="2400" dirty="0" err="1"/>
              <a:t>boyutlarının</a:t>
            </a:r>
            <a:r>
              <a:rPr lang="en-US" sz="2400" dirty="0"/>
              <a:t> </a:t>
            </a:r>
            <a:r>
              <a:rPr lang="en-US" sz="2400" dirty="0" err="1"/>
              <a:t>ele</a:t>
            </a:r>
            <a:r>
              <a:rPr lang="en-US" sz="2400" dirty="0"/>
              <a:t> </a:t>
            </a:r>
            <a:r>
              <a:rPr lang="en-US" sz="2400" dirty="0" err="1" smtClean="0"/>
              <a:t>alındığı</a:t>
            </a:r>
            <a:r>
              <a:rPr lang="en-US" sz="2400" dirty="0" smtClean="0"/>
              <a:t> </a:t>
            </a:r>
            <a:r>
              <a:rPr lang="en-US" sz="2400" dirty="0" err="1"/>
              <a:t>ve</a:t>
            </a:r>
            <a:r>
              <a:rPr lang="en-US" sz="2400" dirty="0"/>
              <a:t> </a:t>
            </a:r>
            <a:r>
              <a:rPr lang="en-US" sz="2400" dirty="0" err="1" smtClean="0"/>
              <a:t>tartışıldığı</a:t>
            </a:r>
            <a:r>
              <a:rPr lang="en-US" sz="2400" dirty="0" smtClean="0"/>
              <a:t> </a:t>
            </a:r>
            <a:r>
              <a:rPr lang="en-US" sz="2400" dirty="0" err="1"/>
              <a:t>bir</a:t>
            </a:r>
            <a:r>
              <a:rPr lang="en-US" sz="2400" dirty="0"/>
              <a:t> </a:t>
            </a:r>
            <a:r>
              <a:rPr lang="en-US" sz="2400" dirty="0" err="1"/>
              <a:t>tartışma</a:t>
            </a:r>
            <a:r>
              <a:rPr lang="en-US" sz="2400" dirty="0"/>
              <a:t> </a:t>
            </a:r>
            <a:r>
              <a:rPr lang="en-US" sz="2400" dirty="0" err="1"/>
              <a:t>türüdür</a:t>
            </a:r>
            <a:r>
              <a:rPr lang="en-US" sz="2400" dirty="0"/>
              <a:t>. </a:t>
            </a:r>
            <a:r>
              <a:rPr lang="en-US" sz="2400" dirty="0" err="1"/>
              <a:t>Katılımcılar</a:t>
            </a:r>
            <a:r>
              <a:rPr lang="en-US" sz="2400" dirty="0"/>
              <a:t> 15-20 </a:t>
            </a:r>
            <a:r>
              <a:rPr lang="en-US" sz="2400" dirty="0" err="1"/>
              <a:t>dakikalık</a:t>
            </a:r>
            <a:r>
              <a:rPr lang="en-US" sz="2400" dirty="0"/>
              <a:t> </a:t>
            </a:r>
            <a:r>
              <a:rPr lang="en-US" sz="2400" dirty="0" err="1"/>
              <a:t>sunumlar</a:t>
            </a:r>
            <a:r>
              <a:rPr lang="en-US" sz="2400" dirty="0"/>
              <a:t> </a:t>
            </a:r>
            <a:r>
              <a:rPr lang="en-US" sz="2400" dirty="0" err="1"/>
              <a:t>yapılır</a:t>
            </a:r>
            <a:r>
              <a:rPr lang="en-US" sz="2400" dirty="0"/>
              <a:t>. Bu </a:t>
            </a:r>
            <a:r>
              <a:rPr lang="en-US" sz="2400" dirty="0" err="1"/>
              <a:t>sunumlara</a:t>
            </a:r>
            <a:r>
              <a:rPr lang="en-US" sz="2400" dirty="0"/>
              <a:t> “</a:t>
            </a:r>
            <a:r>
              <a:rPr lang="en-US" sz="2400" dirty="0" err="1"/>
              <a:t>bildiri</a:t>
            </a:r>
            <a:r>
              <a:rPr lang="en-US" sz="2400" dirty="0"/>
              <a:t> </a:t>
            </a:r>
            <a:r>
              <a:rPr lang="en-US" sz="2400" dirty="0" err="1"/>
              <a:t>veya</a:t>
            </a:r>
            <a:r>
              <a:rPr lang="en-US" sz="2400" dirty="0"/>
              <a:t> </a:t>
            </a:r>
            <a:r>
              <a:rPr lang="en-US" sz="2400" dirty="0" err="1" smtClean="0"/>
              <a:t>tebliğ</a:t>
            </a:r>
            <a:r>
              <a:rPr lang="en-US" sz="2400" dirty="0" smtClean="0"/>
              <a:t>” </a:t>
            </a:r>
            <a:r>
              <a:rPr lang="en-US" sz="2400" dirty="0" err="1"/>
              <a:t>adı</a:t>
            </a:r>
            <a:r>
              <a:rPr lang="en-US" sz="2400" dirty="0"/>
              <a:t> </a:t>
            </a:r>
            <a:r>
              <a:rPr lang="en-US" sz="2400" dirty="0" err="1"/>
              <a:t>verilir</a:t>
            </a:r>
            <a:r>
              <a:rPr lang="en-US" sz="2400" dirty="0"/>
              <a:t>. </a:t>
            </a:r>
          </a:p>
          <a:p>
            <a:pPr>
              <a:buFont typeface="Wingdings" charset="2"/>
              <a:buChar char="q"/>
            </a:pPr>
            <a:endParaRPr lang="en-US" sz="2400" dirty="0"/>
          </a:p>
        </p:txBody>
      </p:sp>
    </p:spTree>
    <p:extLst>
      <p:ext uri="{BB962C8B-B14F-4D97-AF65-F5344CB8AC3E}">
        <p14:creationId xmlns:p14="http://schemas.microsoft.com/office/powerpoint/2010/main" val="3395522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0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u="sng" dirty="0" smtClean="0"/>
              <a:t>BEYİN FIRTINASI </a:t>
            </a:r>
          </a:p>
          <a:p>
            <a:pPr>
              <a:buFont typeface="Wingdings" charset="2"/>
              <a:buChar char="q"/>
            </a:pPr>
            <a:r>
              <a:rPr lang="en-US" sz="2400" dirty="0" err="1"/>
              <a:t>Beyin</a:t>
            </a:r>
            <a:r>
              <a:rPr lang="en-US" sz="2400" dirty="0"/>
              <a:t> </a:t>
            </a:r>
            <a:r>
              <a:rPr lang="en-US" sz="2400" dirty="0" err="1"/>
              <a:t>fırtınası</a:t>
            </a:r>
            <a:r>
              <a:rPr lang="en-US" sz="2400" dirty="0"/>
              <a:t>, belli </a:t>
            </a:r>
            <a:r>
              <a:rPr lang="en-US" sz="2400" dirty="0" err="1"/>
              <a:t>süre</a:t>
            </a:r>
            <a:r>
              <a:rPr lang="en-US" sz="2400" dirty="0"/>
              <a:t> </a:t>
            </a:r>
            <a:r>
              <a:rPr lang="en-US" sz="2400" dirty="0" err="1"/>
              <a:t>zarfında</a:t>
            </a:r>
            <a:r>
              <a:rPr lang="en-US" sz="2400" dirty="0"/>
              <a:t> belli </a:t>
            </a:r>
            <a:r>
              <a:rPr lang="en-US" sz="2400" dirty="0" err="1"/>
              <a:t>bir</a:t>
            </a:r>
            <a:r>
              <a:rPr lang="en-US" sz="2400" dirty="0"/>
              <a:t> </a:t>
            </a:r>
            <a:r>
              <a:rPr lang="en-US" sz="2400" dirty="0" err="1"/>
              <a:t>konu</a:t>
            </a:r>
            <a:r>
              <a:rPr lang="en-US" sz="2400" dirty="0"/>
              <a:t> </a:t>
            </a:r>
            <a:r>
              <a:rPr lang="en-US" sz="2400" dirty="0" err="1"/>
              <a:t>ya</a:t>
            </a:r>
            <a:r>
              <a:rPr lang="en-US" sz="2400" dirty="0"/>
              <a:t> da </a:t>
            </a:r>
            <a:r>
              <a:rPr lang="en-US" sz="2400" dirty="0" err="1"/>
              <a:t>probleme</a:t>
            </a:r>
            <a:r>
              <a:rPr lang="en-US" sz="2400" dirty="0"/>
              <a:t> </a:t>
            </a:r>
            <a:r>
              <a:rPr lang="en-US" sz="2400" dirty="0" err="1"/>
              <a:t>çözüm</a:t>
            </a:r>
            <a:r>
              <a:rPr lang="en-US" sz="2400" dirty="0"/>
              <a:t> </a:t>
            </a:r>
            <a:r>
              <a:rPr lang="en-US" sz="2400" dirty="0" err="1"/>
              <a:t>getirmek</a:t>
            </a:r>
            <a:r>
              <a:rPr lang="en-US" sz="2400" dirty="0"/>
              <a:t>, </a:t>
            </a:r>
            <a:r>
              <a:rPr lang="en-US" sz="2400" dirty="0" err="1"/>
              <a:t>konu</a:t>
            </a:r>
            <a:r>
              <a:rPr lang="en-US" sz="2400" dirty="0"/>
              <a:t> </a:t>
            </a:r>
            <a:r>
              <a:rPr lang="en-US" sz="2400" dirty="0" err="1"/>
              <a:t>ile</a:t>
            </a:r>
            <a:r>
              <a:rPr lang="en-US" sz="2400" dirty="0"/>
              <a:t> </a:t>
            </a:r>
            <a:r>
              <a:rPr lang="en-US" sz="2400" dirty="0" err="1"/>
              <a:t>ilgili</a:t>
            </a:r>
            <a:r>
              <a:rPr lang="en-US" sz="2400" dirty="0"/>
              <a:t> </a:t>
            </a:r>
            <a:r>
              <a:rPr lang="en-US" sz="2400" dirty="0" err="1" smtClean="0"/>
              <a:t>olabildiğince</a:t>
            </a:r>
            <a:r>
              <a:rPr lang="en-US" sz="2400" dirty="0" smtClean="0"/>
              <a:t> </a:t>
            </a:r>
            <a:r>
              <a:rPr lang="en-US" sz="2400" dirty="0" err="1"/>
              <a:t>çok</a:t>
            </a:r>
            <a:r>
              <a:rPr lang="en-US" sz="2400" dirty="0"/>
              <a:t> </a:t>
            </a:r>
            <a:r>
              <a:rPr lang="en-US" sz="2400" dirty="0" err="1"/>
              <a:t>fikir</a:t>
            </a:r>
            <a:r>
              <a:rPr lang="en-US" sz="2400" dirty="0"/>
              <a:t> </a:t>
            </a:r>
            <a:r>
              <a:rPr lang="en-US" sz="2400" dirty="0" err="1"/>
              <a:t>üretmek</a:t>
            </a:r>
            <a:r>
              <a:rPr lang="en-US" sz="2400" dirty="0"/>
              <a:t> </a:t>
            </a:r>
            <a:r>
              <a:rPr lang="en-US" sz="2400" dirty="0" err="1"/>
              <a:t>için</a:t>
            </a:r>
            <a:r>
              <a:rPr lang="en-US" sz="2400" dirty="0"/>
              <a:t> </a:t>
            </a:r>
            <a:r>
              <a:rPr lang="en-US" sz="2400" dirty="0" err="1"/>
              <a:t>kullanılır</a:t>
            </a:r>
            <a:r>
              <a:rPr lang="en-US" sz="2400" dirty="0"/>
              <a:t>. </a:t>
            </a:r>
            <a:r>
              <a:rPr lang="en-US" sz="2400" dirty="0" err="1"/>
              <a:t>Çok</a:t>
            </a:r>
            <a:r>
              <a:rPr lang="en-US" sz="2400" dirty="0"/>
              <a:t> </a:t>
            </a:r>
            <a:r>
              <a:rPr lang="en-US" sz="2400" dirty="0" err="1"/>
              <a:t>sayıda</a:t>
            </a:r>
            <a:r>
              <a:rPr lang="en-US" sz="2400" dirty="0"/>
              <a:t> </a:t>
            </a:r>
            <a:r>
              <a:rPr lang="en-US" sz="2400" dirty="0" err="1"/>
              <a:t>fikir</a:t>
            </a:r>
            <a:r>
              <a:rPr lang="en-US" sz="2400" dirty="0"/>
              <a:t> </a:t>
            </a:r>
            <a:r>
              <a:rPr lang="en-US" sz="2400" dirty="0" err="1"/>
              <a:t>üretmek</a:t>
            </a:r>
            <a:r>
              <a:rPr lang="en-US" sz="2400" dirty="0"/>
              <a:t> </a:t>
            </a:r>
            <a:r>
              <a:rPr lang="en-US" sz="2400" dirty="0" err="1"/>
              <a:t>amaçlanır</a:t>
            </a:r>
            <a:r>
              <a:rPr lang="en-US" sz="2400" dirty="0"/>
              <a:t>.</a:t>
            </a:r>
            <a:br>
              <a:rPr lang="en-US" sz="2400" dirty="0"/>
            </a:br>
            <a:r>
              <a:rPr lang="en-US" sz="2400" dirty="0" err="1"/>
              <a:t>Beyin</a:t>
            </a:r>
            <a:r>
              <a:rPr lang="en-US" sz="2400" dirty="0"/>
              <a:t> </a:t>
            </a:r>
            <a:r>
              <a:rPr lang="en-US" sz="2400" dirty="0" err="1"/>
              <a:t>fırtınasında</a:t>
            </a:r>
            <a:r>
              <a:rPr lang="en-US" sz="2400" dirty="0"/>
              <a:t> </a:t>
            </a:r>
            <a:r>
              <a:rPr lang="en-US" sz="2400" dirty="0" err="1"/>
              <a:t>grup</a:t>
            </a:r>
            <a:r>
              <a:rPr lang="en-US" sz="2400" dirty="0"/>
              <a:t> </a:t>
            </a:r>
            <a:r>
              <a:rPr lang="en-US" sz="2400" dirty="0" err="1"/>
              <a:t>üyeleri</a:t>
            </a:r>
            <a:r>
              <a:rPr lang="en-US" sz="2400" dirty="0"/>
              <a:t> </a:t>
            </a:r>
            <a:r>
              <a:rPr lang="en-US" sz="2400" dirty="0" err="1"/>
              <a:t>sırayla</a:t>
            </a:r>
            <a:r>
              <a:rPr lang="en-US" sz="2400" dirty="0"/>
              <a:t> </a:t>
            </a:r>
            <a:r>
              <a:rPr lang="en-US" sz="2400" dirty="0" err="1"/>
              <a:t>söz</a:t>
            </a:r>
            <a:r>
              <a:rPr lang="en-US" sz="2400" dirty="0"/>
              <a:t> </a:t>
            </a:r>
            <a:r>
              <a:rPr lang="en-US" sz="2400" dirty="0" err="1"/>
              <a:t>konusu</a:t>
            </a:r>
            <a:r>
              <a:rPr lang="en-US" sz="2400" dirty="0"/>
              <a:t> </a:t>
            </a:r>
            <a:r>
              <a:rPr lang="en-US" sz="2400" dirty="0" err="1"/>
              <a:t>problemle</a:t>
            </a:r>
            <a:r>
              <a:rPr lang="en-US" sz="2400" dirty="0"/>
              <a:t> </a:t>
            </a:r>
            <a:r>
              <a:rPr lang="en-US" sz="2400" dirty="0" err="1"/>
              <a:t>ilgili</a:t>
            </a:r>
            <a:r>
              <a:rPr lang="en-US" sz="2400" dirty="0"/>
              <a:t> </a:t>
            </a:r>
            <a:r>
              <a:rPr lang="en-US" sz="2400" dirty="0" err="1" smtClean="0"/>
              <a:t>görüş</a:t>
            </a:r>
            <a:r>
              <a:rPr lang="en-US" sz="2400" dirty="0" smtClean="0"/>
              <a:t> </a:t>
            </a:r>
            <a:r>
              <a:rPr lang="en-US" sz="2400" dirty="0" err="1"/>
              <a:t>ve</a:t>
            </a:r>
            <a:r>
              <a:rPr lang="en-US" sz="2400" dirty="0"/>
              <a:t> </a:t>
            </a:r>
            <a:r>
              <a:rPr lang="en-US" sz="2400" dirty="0" err="1"/>
              <a:t>fikirlerini</a:t>
            </a:r>
            <a:r>
              <a:rPr lang="en-US" sz="2400" dirty="0"/>
              <a:t> </a:t>
            </a:r>
            <a:r>
              <a:rPr lang="en-US" sz="2400" dirty="0" err="1"/>
              <a:t>akıllarına</a:t>
            </a:r>
            <a:r>
              <a:rPr lang="en-US" sz="2400" dirty="0"/>
              <a:t> </a:t>
            </a:r>
            <a:r>
              <a:rPr lang="en-US" sz="2400" dirty="0" err="1" smtClean="0"/>
              <a:t>geldiği</a:t>
            </a:r>
            <a:r>
              <a:rPr lang="en-US" sz="2400" dirty="0" smtClean="0"/>
              <a:t> </a:t>
            </a:r>
            <a:r>
              <a:rPr lang="en-US" sz="2400" dirty="0" err="1"/>
              <a:t>şekliyle</a:t>
            </a:r>
            <a:r>
              <a:rPr lang="en-US" sz="2400" dirty="0"/>
              <a:t> </a:t>
            </a:r>
            <a:r>
              <a:rPr lang="en-US" sz="2400" dirty="0" err="1"/>
              <a:t>özgürce</a:t>
            </a:r>
            <a:r>
              <a:rPr lang="en-US" sz="2400" dirty="0"/>
              <a:t> </a:t>
            </a:r>
            <a:r>
              <a:rPr lang="en-US" sz="2400" dirty="0" err="1"/>
              <a:t>ifade</a:t>
            </a:r>
            <a:r>
              <a:rPr lang="en-US" sz="2400" dirty="0"/>
              <a:t> </a:t>
            </a:r>
            <a:r>
              <a:rPr lang="en-US" sz="2400" dirty="0" err="1" smtClean="0"/>
              <a:t>ederler</a:t>
            </a:r>
            <a:r>
              <a:rPr lang="en-US" sz="2400" dirty="0" smtClean="0"/>
              <a:t>.</a:t>
            </a:r>
            <a:r>
              <a:rPr lang="en-US" sz="2400" dirty="0"/>
              <a:t> </a:t>
            </a:r>
            <a:r>
              <a:rPr lang="en-US" sz="2400" dirty="0" err="1" smtClean="0"/>
              <a:t>Fikir</a:t>
            </a:r>
            <a:r>
              <a:rPr lang="en-US" sz="2400" dirty="0" smtClean="0"/>
              <a:t> </a:t>
            </a:r>
            <a:r>
              <a:rPr lang="en-US" sz="2400" dirty="0" err="1"/>
              <a:t>üretilirken</a:t>
            </a:r>
            <a:r>
              <a:rPr lang="en-US" sz="2400" dirty="0"/>
              <a:t> </a:t>
            </a:r>
            <a:r>
              <a:rPr lang="en-US" sz="2400" dirty="0" err="1"/>
              <a:t>saçma</a:t>
            </a:r>
            <a:r>
              <a:rPr lang="en-US" sz="2400" dirty="0"/>
              <a:t> </a:t>
            </a:r>
            <a:r>
              <a:rPr lang="en-US" sz="2400" dirty="0" err="1"/>
              <a:t>fikirler</a:t>
            </a:r>
            <a:r>
              <a:rPr lang="en-US" sz="2400" dirty="0"/>
              <a:t> bile </a:t>
            </a:r>
            <a:r>
              <a:rPr lang="en-US" sz="2400" dirty="0" err="1"/>
              <a:t>sunulabilir</a:t>
            </a:r>
            <a:r>
              <a:rPr lang="en-US" sz="2400" dirty="0"/>
              <a:t>, </a:t>
            </a:r>
            <a:r>
              <a:rPr lang="en-US" sz="2400" dirty="0" err="1"/>
              <a:t>yargılamaz</a:t>
            </a:r>
            <a:r>
              <a:rPr lang="en-US" sz="2400" dirty="0"/>
              <a:t> </a:t>
            </a:r>
            <a:r>
              <a:rPr lang="en-US" sz="2400" dirty="0" err="1"/>
              <a:t>ve</a:t>
            </a:r>
            <a:r>
              <a:rPr lang="en-US" sz="2400" dirty="0"/>
              <a:t> </a:t>
            </a:r>
            <a:r>
              <a:rPr lang="en-US" sz="2400" dirty="0" err="1"/>
              <a:t>yönlendirmez</a:t>
            </a:r>
            <a:r>
              <a:rPr lang="en-US" sz="2400" dirty="0"/>
              <a:t>. </a:t>
            </a:r>
            <a:r>
              <a:rPr lang="en-US" sz="2400" dirty="0" err="1"/>
              <a:t>Ancak</a:t>
            </a:r>
            <a:r>
              <a:rPr lang="en-US" sz="2400" dirty="0"/>
              <a:t> her </a:t>
            </a:r>
            <a:r>
              <a:rPr lang="en-US" sz="2400" dirty="0" err="1"/>
              <a:t>bir</a:t>
            </a:r>
            <a:r>
              <a:rPr lang="en-US" sz="2400" dirty="0"/>
              <a:t> </a:t>
            </a:r>
            <a:r>
              <a:rPr lang="en-US" sz="2400" dirty="0" err="1"/>
              <a:t>üye</a:t>
            </a:r>
            <a:r>
              <a:rPr lang="en-US" sz="2400" dirty="0"/>
              <a:t> </a:t>
            </a:r>
            <a:r>
              <a:rPr lang="en-US" sz="2400" dirty="0" err="1" smtClean="0"/>
              <a:t>diğerinden</a:t>
            </a:r>
            <a:r>
              <a:rPr lang="en-US" sz="2400" dirty="0" smtClean="0"/>
              <a:t> </a:t>
            </a:r>
            <a:r>
              <a:rPr lang="en-US" sz="2400" dirty="0" err="1"/>
              <a:t>esinlenerek</a:t>
            </a:r>
            <a:r>
              <a:rPr lang="en-US" sz="2400" dirty="0"/>
              <a:t> </a:t>
            </a:r>
            <a:r>
              <a:rPr lang="en-US" sz="2400" dirty="0" err="1"/>
              <a:t>yeni</a:t>
            </a:r>
            <a:r>
              <a:rPr lang="en-US" sz="2400" dirty="0"/>
              <a:t> </a:t>
            </a:r>
            <a:r>
              <a:rPr lang="en-US" sz="2400" dirty="0" err="1"/>
              <a:t>fikirler</a:t>
            </a:r>
            <a:r>
              <a:rPr lang="en-US" sz="2400" dirty="0"/>
              <a:t> </a:t>
            </a:r>
            <a:r>
              <a:rPr lang="en-US" sz="2400" dirty="0" err="1"/>
              <a:t>üretir</a:t>
            </a:r>
            <a:r>
              <a:rPr lang="en-US" sz="2400" dirty="0"/>
              <a:t>. </a:t>
            </a:r>
          </a:p>
          <a:p>
            <a:pPr>
              <a:buFont typeface="Wingdings" charset="2"/>
              <a:buChar char="q"/>
            </a:pPr>
            <a:r>
              <a:rPr lang="en-US" sz="2400" dirty="0" err="1"/>
              <a:t>Beyin</a:t>
            </a:r>
            <a:r>
              <a:rPr lang="en-US" sz="2400" dirty="0"/>
              <a:t> </a:t>
            </a:r>
            <a:r>
              <a:rPr lang="en-US" sz="2400" dirty="0" err="1"/>
              <a:t>fırtınası</a:t>
            </a:r>
            <a:r>
              <a:rPr lang="en-US" sz="2400" dirty="0"/>
              <a:t> </a:t>
            </a:r>
            <a:r>
              <a:rPr lang="en-US" sz="2400" dirty="0" err="1"/>
              <a:t>tartışma</a:t>
            </a:r>
            <a:r>
              <a:rPr lang="en-US" sz="2400" dirty="0"/>
              <a:t> </a:t>
            </a:r>
            <a:r>
              <a:rPr lang="en-US" sz="2400" dirty="0" err="1" smtClean="0"/>
              <a:t>tekniğinde</a:t>
            </a:r>
            <a:r>
              <a:rPr lang="en-US" sz="2400" dirty="0" smtClean="0"/>
              <a:t> </a:t>
            </a:r>
            <a:r>
              <a:rPr lang="en-US" sz="2400" dirty="0" err="1"/>
              <a:t>önce</a:t>
            </a:r>
            <a:r>
              <a:rPr lang="en-US" sz="2400" dirty="0"/>
              <a:t> </a:t>
            </a:r>
            <a:r>
              <a:rPr lang="en-US" sz="2400" dirty="0" err="1"/>
              <a:t>fikirler</a:t>
            </a:r>
            <a:r>
              <a:rPr lang="en-US" sz="2400" dirty="0"/>
              <a:t> </a:t>
            </a:r>
            <a:r>
              <a:rPr lang="en-US" sz="2400" dirty="0" err="1"/>
              <a:t>üretilir</a:t>
            </a:r>
            <a:r>
              <a:rPr lang="en-US" sz="2400" dirty="0"/>
              <a:t> </a:t>
            </a:r>
            <a:r>
              <a:rPr lang="en-US" sz="2400" dirty="0" err="1"/>
              <a:t>ve</a:t>
            </a:r>
            <a:r>
              <a:rPr lang="en-US" sz="2400" dirty="0"/>
              <a:t> </a:t>
            </a:r>
            <a:r>
              <a:rPr lang="en-US" sz="2400" dirty="0" err="1"/>
              <a:t>yazılır</a:t>
            </a:r>
            <a:r>
              <a:rPr lang="en-US" sz="2400" dirty="0"/>
              <a:t>. </a:t>
            </a:r>
            <a:r>
              <a:rPr lang="en-US" sz="2400" dirty="0" err="1"/>
              <a:t>İ</a:t>
            </a:r>
            <a:r>
              <a:rPr lang="en-US" sz="2400" dirty="0" err="1" smtClean="0"/>
              <a:t>kinci</a:t>
            </a:r>
            <a:r>
              <a:rPr lang="en-US" sz="2400" dirty="0" smtClean="0"/>
              <a:t> </a:t>
            </a:r>
            <a:r>
              <a:rPr lang="en-US" sz="2400" dirty="0" err="1"/>
              <a:t>aşamada</a:t>
            </a:r>
            <a:r>
              <a:rPr lang="en-US" sz="2400" dirty="0"/>
              <a:t> </a:t>
            </a:r>
            <a:r>
              <a:rPr lang="en-US" sz="2400" dirty="0" err="1"/>
              <a:t>ise</a:t>
            </a:r>
            <a:r>
              <a:rPr lang="en-US" sz="2400" dirty="0"/>
              <a:t> </a:t>
            </a:r>
            <a:r>
              <a:rPr lang="en-US" sz="2400" dirty="0" err="1"/>
              <a:t>bu</a:t>
            </a:r>
            <a:r>
              <a:rPr lang="en-US" sz="2400" dirty="0"/>
              <a:t> </a:t>
            </a:r>
            <a:r>
              <a:rPr lang="en-US" sz="2400" dirty="0" err="1"/>
              <a:t>fikirler</a:t>
            </a:r>
            <a:r>
              <a:rPr lang="en-US" sz="2400" dirty="0"/>
              <a:t> </a:t>
            </a:r>
            <a:r>
              <a:rPr lang="en-US" sz="2400" dirty="0" err="1" smtClean="0"/>
              <a:t>değerlendirilir</a:t>
            </a:r>
            <a:r>
              <a:rPr lang="en-US" sz="2400" dirty="0"/>
              <a:t>. </a:t>
            </a:r>
          </a:p>
          <a:p>
            <a:pPr>
              <a:buFont typeface="Wingdings" charset="2"/>
              <a:buChar char="q"/>
            </a:pPr>
            <a:endParaRPr lang="en-US" sz="2400" dirty="0"/>
          </a:p>
        </p:txBody>
      </p:sp>
    </p:spTree>
    <p:extLst>
      <p:ext uri="{BB962C8B-B14F-4D97-AF65-F5344CB8AC3E}">
        <p14:creationId xmlns:p14="http://schemas.microsoft.com/office/powerpoint/2010/main" val="4221140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en-US" dirty="0" err="1" smtClean="0"/>
              <a:t>Tartışma</a:t>
            </a:r>
            <a:r>
              <a:rPr lang="en-US" dirty="0" smtClean="0"/>
              <a:t> </a:t>
            </a:r>
            <a:r>
              <a:rPr lang="en-US" dirty="0" err="1" smtClean="0"/>
              <a:t>Yöntemi</a:t>
            </a:r>
            <a:endParaRPr lang="en-US" dirty="0"/>
          </a:p>
        </p:txBody>
      </p:sp>
      <p:sp>
        <p:nvSpPr>
          <p:cNvPr id="3" name="Rectangle 2"/>
          <p:cNvSpPr>
            <a:spLocks noGrp="1"/>
          </p:cNvSpPr>
          <p:nvPr>
            <p:ph sz="quarter" idx="1"/>
          </p:nvPr>
        </p:nvSpPr>
        <p:spPr>
          <a:xfrm>
            <a:off x="609600" y="1600200"/>
            <a:ext cx="8153400" cy="4495800"/>
          </a:xfrm>
        </p:spPr>
        <p:txBody>
          <a:bodyPr>
            <a:normAutofit lnSpcReduction="10000"/>
          </a:bodyPr>
          <a:lstStyle/>
          <a:p>
            <a:pPr marL="365760" lvl="1" indent="0">
              <a:buNone/>
            </a:pPr>
            <a:r>
              <a:rPr lang="en-US" dirty="0" err="1"/>
              <a:t>Tartışma</a:t>
            </a:r>
            <a:r>
              <a:rPr lang="en-US" dirty="0"/>
              <a:t> </a:t>
            </a:r>
            <a:r>
              <a:rPr lang="en-US" dirty="0" err="1"/>
              <a:t>iki</a:t>
            </a:r>
            <a:r>
              <a:rPr lang="en-US" dirty="0"/>
              <a:t> </a:t>
            </a:r>
            <a:r>
              <a:rPr lang="en-US" dirty="0" err="1"/>
              <a:t>veya</a:t>
            </a:r>
            <a:r>
              <a:rPr lang="en-US" dirty="0"/>
              <a:t> </a:t>
            </a:r>
            <a:r>
              <a:rPr lang="en-US" dirty="0" err="1"/>
              <a:t>daha</a:t>
            </a:r>
            <a:r>
              <a:rPr lang="en-US" dirty="0"/>
              <a:t> </a:t>
            </a:r>
            <a:r>
              <a:rPr lang="en-US" dirty="0" err="1"/>
              <a:t>çok</a:t>
            </a:r>
            <a:r>
              <a:rPr lang="en-US" dirty="0"/>
              <a:t> </a:t>
            </a:r>
            <a:r>
              <a:rPr lang="en-US" dirty="0" err="1"/>
              <a:t>kişinin</a:t>
            </a:r>
            <a:r>
              <a:rPr lang="en-US" dirty="0"/>
              <a:t>, </a:t>
            </a:r>
            <a:r>
              <a:rPr lang="en-US" dirty="0" err="1"/>
              <a:t>bir</a:t>
            </a:r>
            <a:r>
              <a:rPr lang="en-US" dirty="0"/>
              <a:t> </a:t>
            </a:r>
            <a:r>
              <a:rPr lang="en-US" dirty="0" err="1"/>
              <a:t>yönetici</a:t>
            </a:r>
            <a:r>
              <a:rPr lang="en-US" dirty="0"/>
              <a:t> </a:t>
            </a:r>
            <a:r>
              <a:rPr lang="en-US" dirty="0" err="1" smtClean="0"/>
              <a:t>eşliğinde</a:t>
            </a:r>
            <a:r>
              <a:rPr lang="en-US" dirty="0" smtClean="0"/>
              <a:t> </a:t>
            </a:r>
            <a:r>
              <a:rPr lang="en-US" dirty="0" err="1"/>
              <a:t>bir</a:t>
            </a:r>
            <a:r>
              <a:rPr lang="en-US" dirty="0"/>
              <a:t> </a:t>
            </a:r>
            <a:r>
              <a:rPr lang="en-US" dirty="0" err="1"/>
              <a:t>konuyu</a:t>
            </a:r>
            <a:r>
              <a:rPr lang="en-US" dirty="0"/>
              <a:t> </a:t>
            </a:r>
            <a:r>
              <a:rPr lang="en-US" dirty="0" err="1" smtClean="0"/>
              <a:t>açıklığa</a:t>
            </a:r>
            <a:r>
              <a:rPr lang="en-US" dirty="0" smtClean="0"/>
              <a:t> </a:t>
            </a:r>
            <a:r>
              <a:rPr lang="en-US" dirty="0" err="1"/>
              <a:t>kavuşturmak</a:t>
            </a:r>
            <a:r>
              <a:rPr lang="en-US" dirty="0"/>
              <a:t> </a:t>
            </a:r>
            <a:r>
              <a:rPr lang="en-US" dirty="0" err="1"/>
              <a:t>için</a:t>
            </a:r>
            <a:r>
              <a:rPr lang="en-US" dirty="0"/>
              <a:t> </a:t>
            </a:r>
            <a:r>
              <a:rPr lang="en-US" dirty="0" err="1" smtClean="0"/>
              <a:t>görüş</a:t>
            </a:r>
            <a:r>
              <a:rPr lang="en-US" dirty="0" smtClean="0"/>
              <a:t> </a:t>
            </a:r>
            <a:r>
              <a:rPr lang="en-US" dirty="0" err="1"/>
              <a:t>ve</a:t>
            </a:r>
            <a:r>
              <a:rPr lang="en-US" dirty="0"/>
              <a:t> </a:t>
            </a:r>
            <a:r>
              <a:rPr lang="en-US" dirty="0" err="1"/>
              <a:t>fikirlerini</a:t>
            </a:r>
            <a:r>
              <a:rPr lang="en-US" dirty="0"/>
              <a:t> </a:t>
            </a:r>
            <a:r>
              <a:rPr lang="en-US" dirty="0" err="1"/>
              <a:t>karşılıklı</a:t>
            </a:r>
            <a:r>
              <a:rPr lang="en-US" dirty="0"/>
              <a:t> </a:t>
            </a:r>
            <a:r>
              <a:rPr lang="en-US" dirty="0" err="1"/>
              <a:t>olarak</a:t>
            </a:r>
            <a:r>
              <a:rPr lang="en-US" dirty="0"/>
              <a:t> </a:t>
            </a:r>
            <a:r>
              <a:rPr lang="en-US" dirty="0" err="1"/>
              <a:t>ortaya</a:t>
            </a:r>
            <a:r>
              <a:rPr lang="en-US" dirty="0"/>
              <a:t> </a:t>
            </a:r>
            <a:r>
              <a:rPr lang="en-US" dirty="0" err="1"/>
              <a:t>koymalarıdır</a:t>
            </a:r>
            <a:r>
              <a:rPr lang="en-US" dirty="0"/>
              <a:t>. </a:t>
            </a:r>
            <a:endParaRPr lang="en-US" dirty="0" smtClean="0"/>
          </a:p>
          <a:p>
            <a:pPr marL="365760" lvl="1" indent="0">
              <a:buNone/>
            </a:pPr>
            <a:r>
              <a:rPr lang="en-US" dirty="0"/>
              <a:t>Bu </a:t>
            </a:r>
            <a:r>
              <a:rPr lang="en-US" dirty="0" err="1"/>
              <a:t>yöntem</a:t>
            </a:r>
            <a:r>
              <a:rPr lang="en-US" dirty="0"/>
              <a:t> </a:t>
            </a:r>
            <a:r>
              <a:rPr lang="en-US" dirty="0" err="1" smtClean="0"/>
              <a:t>öğrencilerin</a:t>
            </a:r>
            <a:r>
              <a:rPr lang="en-US" dirty="0" smtClean="0"/>
              <a:t> </a:t>
            </a:r>
            <a:r>
              <a:rPr lang="en-US" dirty="0" err="1"/>
              <a:t>ilgisini</a:t>
            </a:r>
            <a:r>
              <a:rPr lang="en-US" dirty="0"/>
              <a:t> </a:t>
            </a:r>
            <a:r>
              <a:rPr lang="en-US" dirty="0" err="1"/>
              <a:t>çeken</a:t>
            </a:r>
            <a:r>
              <a:rPr lang="en-US" dirty="0"/>
              <a:t> </a:t>
            </a:r>
            <a:r>
              <a:rPr lang="en-US" dirty="0" err="1"/>
              <a:t>bir</a:t>
            </a:r>
            <a:r>
              <a:rPr lang="en-US" dirty="0"/>
              <a:t> </a:t>
            </a:r>
            <a:r>
              <a:rPr lang="en-US" dirty="0" err="1"/>
              <a:t>konu</a:t>
            </a:r>
            <a:r>
              <a:rPr lang="en-US" dirty="0"/>
              <a:t> </a:t>
            </a:r>
            <a:r>
              <a:rPr lang="en-US" dirty="0" err="1"/>
              <a:t>hakkında</a:t>
            </a:r>
            <a:r>
              <a:rPr lang="en-US" dirty="0"/>
              <a:t> </a:t>
            </a:r>
            <a:r>
              <a:rPr lang="en-US" dirty="0" err="1"/>
              <a:t>fikirlerin</a:t>
            </a:r>
            <a:r>
              <a:rPr lang="en-US" dirty="0"/>
              <a:t>, </a:t>
            </a:r>
            <a:r>
              <a:rPr lang="en-US" dirty="0" err="1"/>
              <a:t>olguların</a:t>
            </a:r>
            <a:r>
              <a:rPr lang="en-US" dirty="0"/>
              <a:t> </a:t>
            </a:r>
            <a:r>
              <a:rPr lang="en-US" dirty="0" err="1" smtClean="0"/>
              <a:t>sözlü</a:t>
            </a:r>
            <a:r>
              <a:rPr lang="en-US" dirty="0" smtClean="0"/>
              <a:t> </a:t>
            </a:r>
            <a:r>
              <a:rPr lang="en-US" dirty="0" err="1" smtClean="0"/>
              <a:t>degişimini</a:t>
            </a:r>
            <a:r>
              <a:rPr lang="en-US" dirty="0" smtClean="0"/>
              <a:t> </a:t>
            </a:r>
            <a:r>
              <a:rPr lang="en-US" dirty="0" err="1"/>
              <a:t>kapsar</a:t>
            </a:r>
            <a:r>
              <a:rPr lang="en-US" dirty="0"/>
              <a:t>. </a:t>
            </a:r>
            <a:r>
              <a:rPr lang="en-US" dirty="0" err="1"/>
              <a:t>Tartışma</a:t>
            </a:r>
            <a:r>
              <a:rPr lang="en-US" dirty="0"/>
              <a:t> </a:t>
            </a:r>
            <a:r>
              <a:rPr lang="en-US" dirty="0" err="1"/>
              <a:t>yönteminde</a:t>
            </a:r>
            <a:r>
              <a:rPr lang="en-US" dirty="0"/>
              <a:t>, </a:t>
            </a:r>
            <a:r>
              <a:rPr lang="en-US" dirty="0" err="1"/>
              <a:t>soru</a:t>
            </a:r>
            <a:r>
              <a:rPr lang="en-US" dirty="0"/>
              <a:t> </a:t>
            </a:r>
            <a:r>
              <a:rPr lang="en-US" dirty="0" err="1"/>
              <a:t>sınıfa</a:t>
            </a:r>
            <a:r>
              <a:rPr lang="en-US" dirty="0"/>
              <a:t> </a:t>
            </a:r>
            <a:r>
              <a:rPr lang="en-US" dirty="0" err="1"/>
              <a:t>sorulur</a:t>
            </a:r>
            <a:r>
              <a:rPr lang="en-US" dirty="0"/>
              <a:t>; </a:t>
            </a:r>
            <a:r>
              <a:rPr lang="en-US" dirty="0" err="1"/>
              <a:t>tartışma</a:t>
            </a:r>
            <a:r>
              <a:rPr lang="en-US" dirty="0"/>
              <a:t> </a:t>
            </a:r>
            <a:r>
              <a:rPr lang="en-US" dirty="0" err="1"/>
              <a:t>konusu</a:t>
            </a:r>
            <a:r>
              <a:rPr lang="en-US" dirty="0"/>
              <a:t> </a:t>
            </a:r>
            <a:r>
              <a:rPr lang="en-US" dirty="0" err="1"/>
              <a:t>hakkında</a:t>
            </a:r>
            <a:r>
              <a:rPr lang="en-US" dirty="0"/>
              <a:t> </a:t>
            </a:r>
            <a:r>
              <a:rPr lang="en-US" dirty="0" err="1" smtClean="0"/>
              <a:t>öğretmen</a:t>
            </a:r>
            <a:r>
              <a:rPr lang="en-US" dirty="0" smtClean="0"/>
              <a:t> </a:t>
            </a:r>
            <a:r>
              <a:rPr lang="en-US" dirty="0" err="1"/>
              <a:t>tarafından</a:t>
            </a:r>
            <a:r>
              <a:rPr lang="en-US" dirty="0"/>
              <a:t> </a:t>
            </a:r>
            <a:r>
              <a:rPr lang="en-US" dirty="0" err="1"/>
              <a:t>kısa</a:t>
            </a:r>
            <a:r>
              <a:rPr lang="en-US" dirty="0"/>
              <a:t> </a:t>
            </a:r>
            <a:r>
              <a:rPr lang="en-US" dirty="0" err="1"/>
              <a:t>bir</a:t>
            </a:r>
            <a:r>
              <a:rPr lang="en-US" dirty="0"/>
              <a:t> </a:t>
            </a:r>
            <a:r>
              <a:rPr lang="en-US" dirty="0" err="1"/>
              <a:t>bilgi</a:t>
            </a:r>
            <a:r>
              <a:rPr lang="en-US" dirty="0"/>
              <a:t> </a:t>
            </a:r>
            <a:r>
              <a:rPr lang="en-US" dirty="0" err="1"/>
              <a:t>verilir</a:t>
            </a:r>
            <a:r>
              <a:rPr lang="en-US" dirty="0"/>
              <a:t>; </a:t>
            </a:r>
            <a:r>
              <a:rPr lang="en-US" dirty="0" err="1"/>
              <a:t>bir</a:t>
            </a:r>
            <a:r>
              <a:rPr lang="en-US" dirty="0"/>
              <a:t> </a:t>
            </a:r>
            <a:r>
              <a:rPr lang="en-US" dirty="0" err="1"/>
              <a:t>anlamda</a:t>
            </a:r>
            <a:r>
              <a:rPr lang="en-US" dirty="0"/>
              <a:t> </a:t>
            </a:r>
            <a:r>
              <a:rPr lang="en-US" dirty="0" err="1"/>
              <a:t>konu</a:t>
            </a:r>
            <a:r>
              <a:rPr lang="en-US" dirty="0"/>
              <a:t> </a:t>
            </a:r>
            <a:r>
              <a:rPr lang="en-US" dirty="0" err="1" smtClean="0"/>
              <a:t>öğrencilere</a:t>
            </a:r>
            <a:r>
              <a:rPr lang="en-US" dirty="0" smtClean="0"/>
              <a:t> </a:t>
            </a:r>
            <a:r>
              <a:rPr lang="en-US" dirty="0" err="1"/>
              <a:t>tanıştırılır</a:t>
            </a:r>
            <a:r>
              <a:rPr lang="en-US" dirty="0"/>
              <a:t>. </a:t>
            </a:r>
            <a:r>
              <a:rPr lang="en-US" dirty="0" err="1" smtClean="0"/>
              <a:t>Öğretmen</a:t>
            </a:r>
            <a:r>
              <a:rPr lang="en-US" dirty="0" smtClean="0"/>
              <a:t> </a:t>
            </a:r>
            <a:r>
              <a:rPr lang="en-US" dirty="0" err="1"/>
              <a:t>bir</a:t>
            </a:r>
            <a:r>
              <a:rPr lang="en-US" dirty="0"/>
              <a:t> </a:t>
            </a:r>
            <a:r>
              <a:rPr lang="en-US" dirty="0" err="1"/>
              <a:t>lider</a:t>
            </a:r>
            <a:r>
              <a:rPr lang="en-US" dirty="0"/>
              <a:t> </a:t>
            </a:r>
            <a:r>
              <a:rPr lang="en-US" dirty="0" err="1"/>
              <a:t>gibi</a:t>
            </a:r>
            <a:r>
              <a:rPr lang="en-US" dirty="0"/>
              <a:t> </a:t>
            </a:r>
            <a:r>
              <a:rPr lang="en-US" dirty="0" err="1"/>
              <a:t>hareket</a:t>
            </a:r>
            <a:r>
              <a:rPr lang="en-US" dirty="0"/>
              <a:t> </a:t>
            </a:r>
            <a:r>
              <a:rPr lang="en-US" dirty="0" err="1"/>
              <a:t>eder</a:t>
            </a:r>
            <a:r>
              <a:rPr lang="en-US" dirty="0"/>
              <a:t> </a:t>
            </a:r>
            <a:r>
              <a:rPr lang="en-US" dirty="0" err="1"/>
              <a:t>ve</a:t>
            </a:r>
            <a:r>
              <a:rPr lang="en-US" dirty="0"/>
              <a:t> </a:t>
            </a:r>
            <a:r>
              <a:rPr lang="en-US" dirty="0" err="1" smtClean="0"/>
              <a:t>öğrenciler</a:t>
            </a:r>
            <a:r>
              <a:rPr lang="en-US" dirty="0" smtClean="0"/>
              <a:t> </a:t>
            </a:r>
            <a:r>
              <a:rPr lang="en-US" dirty="0" err="1"/>
              <a:t>tarafından</a:t>
            </a:r>
            <a:r>
              <a:rPr lang="en-US" dirty="0"/>
              <a:t> </a:t>
            </a:r>
            <a:r>
              <a:rPr lang="en-US" dirty="0" err="1"/>
              <a:t>üretilen</a:t>
            </a:r>
            <a:r>
              <a:rPr lang="en-US" dirty="0"/>
              <a:t> </a:t>
            </a:r>
            <a:r>
              <a:rPr lang="en-US" dirty="0" err="1"/>
              <a:t>bilgi</a:t>
            </a:r>
            <a:r>
              <a:rPr lang="en-US" dirty="0"/>
              <a:t> </a:t>
            </a:r>
            <a:r>
              <a:rPr lang="en-US" dirty="0" err="1"/>
              <a:t>ve</a:t>
            </a:r>
            <a:r>
              <a:rPr lang="en-US" dirty="0"/>
              <a:t> </a:t>
            </a:r>
            <a:r>
              <a:rPr lang="en-US" dirty="0" err="1"/>
              <a:t>düşünceleri</a:t>
            </a:r>
            <a:r>
              <a:rPr lang="en-US" dirty="0"/>
              <a:t> </a:t>
            </a:r>
            <a:r>
              <a:rPr lang="en-US" dirty="0" err="1"/>
              <a:t>ifade</a:t>
            </a:r>
            <a:r>
              <a:rPr lang="en-US" dirty="0"/>
              <a:t> </a:t>
            </a:r>
            <a:r>
              <a:rPr lang="en-US" dirty="0" err="1"/>
              <a:t>eder</a:t>
            </a:r>
            <a:r>
              <a:rPr lang="en-US" dirty="0"/>
              <a:t>. </a:t>
            </a:r>
          </a:p>
          <a:p>
            <a:pPr marL="365760" lvl="1" indent="0">
              <a:buNone/>
            </a:pPr>
            <a:endParaRPr lang="en-US" dirty="0"/>
          </a:p>
          <a:p>
            <a:pPr marL="365760" lvl="1" indent="0">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lstStyle/>
          <a:p>
            <a:pPr marL="0" indent="0">
              <a:buNone/>
            </a:pPr>
            <a:r>
              <a:rPr lang="en-US" u="sng" dirty="0" smtClean="0"/>
              <a:t>ALTI ŞAPKA </a:t>
            </a:r>
          </a:p>
          <a:p>
            <a:pPr>
              <a:buFont typeface="Wingdings" charset="2"/>
              <a:buChar char="q"/>
            </a:pPr>
            <a:r>
              <a:rPr lang="en-US" sz="2400" dirty="0"/>
              <a:t>Bu </a:t>
            </a:r>
            <a:r>
              <a:rPr lang="en-US" sz="2400" dirty="0" err="1"/>
              <a:t>teknik</a:t>
            </a:r>
            <a:r>
              <a:rPr lang="en-US" sz="2400" dirty="0"/>
              <a:t> </a:t>
            </a:r>
            <a:r>
              <a:rPr lang="en-US" sz="2400" dirty="0" err="1" smtClean="0"/>
              <a:t>öğrencilerde</a:t>
            </a:r>
            <a:r>
              <a:rPr lang="en-US" sz="2400" dirty="0" smtClean="0"/>
              <a:t> </a:t>
            </a:r>
            <a:r>
              <a:rPr lang="en-US" sz="2400" dirty="0" err="1"/>
              <a:t>tek</a:t>
            </a:r>
            <a:r>
              <a:rPr lang="en-US" sz="2400" dirty="0"/>
              <a:t> </a:t>
            </a:r>
            <a:r>
              <a:rPr lang="en-US" sz="2400" dirty="0" err="1"/>
              <a:t>boyutlu</a:t>
            </a:r>
            <a:r>
              <a:rPr lang="en-US" sz="2400" dirty="0"/>
              <a:t> </a:t>
            </a:r>
            <a:r>
              <a:rPr lang="en-US" sz="2400" dirty="0" err="1"/>
              <a:t>düşünme</a:t>
            </a:r>
            <a:r>
              <a:rPr lang="en-US" sz="2400" dirty="0"/>
              <a:t> </a:t>
            </a:r>
            <a:r>
              <a:rPr lang="en-US" sz="2400" dirty="0" err="1"/>
              <a:t>yerine</a:t>
            </a:r>
            <a:r>
              <a:rPr lang="en-US" sz="2400" dirty="0"/>
              <a:t> </a:t>
            </a:r>
            <a:r>
              <a:rPr lang="en-US" sz="2400" dirty="0" err="1"/>
              <a:t>çok</a:t>
            </a:r>
            <a:r>
              <a:rPr lang="en-US" sz="2400" dirty="0"/>
              <a:t> </a:t>
            </a:r>
            <a:r>
              <a:rPr lang="en-US" sz="2400" dirty="0" err="1"/>
              <a:t>boyutlu</a:t>
            </a:r>
            <a:r>
              <a:rPr lang="en-US" sz="2400" dirty="0"/>
              <a:t> </a:t>
            </a:r>
            <a:r>
              <a:rPr lang="en-US" sz="2400" dirty="0" err="1"/>
              <a:t>ve</a:t>
            </a:r>
            <a:r>
              <a:rPr lang="en-US" sz="2400" dirty="0"/>
              <a:t> </a:t>
            </a:r>
            <a:r>
              <a:rPr lang="en-US" sz="2400" dirty="0" err="1"/>
              <a:t>farklı</a:t>
            </a:r>
            <a:r>
              <a:rPr lang="en-US" sz="2400" dirty="0"/>
              <a:t> </a:t>
            </a:r>
            <a:r>
              <a:rPr lang="en-US" sz="2400" dirty="0" err="1"/>
              <a:t>düşünme</a:t>
            </a:r>
            <a:r>
              <a:rPr lang="en-US" sz="2400" dirty="0"/>
              <a:t> </a:t>
            </a:r>
            <a:r>
              <a:rPr lang="en-US" sz="2400" dirty="0" err="1"/>
              <a:t>becerileri</a:t>
            </a:r>
            <a:r>
              <a:rPr lang="en-US" sz="2400" dirty="0"/>
              <a:t> </a:t>
            </a:r>
            <a:r>
              <a:rPr lang="en-US" sz="2400" dirty="0" err="1"/>
              <a:t>kazandırmaya</a:t>
            </a:r>
            <a:r>
              <a:rPr lang="en-US" sz="2400" dirty="0"/>
              <a:t> </a:t>
            </a:r>
            <a:r>
              <a:rPr lang="en-US" sz="2400" dirty="0" err="1"/>
              <a:t>yönelik</a:t>
            </a:r>
            <a:r>
              <a:rPr lang="en-US" sz="2400" dirty="0"/>
              <a:t> </a:t>
            </a:r>
            <a:r>
              <a:rPr lang="en-US" sz="2400" dirty="0" err="1"/>
              <a:t>olarak</a:t>
            </a:r>
            <a:r>
              <a:rPr lang="en-US" sz="2400" dirty="0"/>
              <a:t> </a:t>
            </a:r>
            <a:r>
              <a:rPr lang="en-US" sz="2400" dirty="0" err="1"/>
              <a:t>geliştirilmiştir</a:t>
            </a:r>
            <a:r>
              <a:rPr lang="en-US" sz="2400" dirty="0"/>
              <a:t>. </a:t>
            </a:r>
            <a:r>
              <a:rPr lang="en-US" sz="2400" dirty="0" err="1"/>
              <a:t>Altı</a:t>
            </a:r>
            <a:r>
              <a:rPr lang="en-US" sz="2400" dirty="0"/>
              <a:t> </a:t>
            </a:r>
            <a:r>
              <a:rPr lang="en-US" sz="2400" dirty="0" err="1"/>
              <a:t>şapkalı</a:t>
            </a:r>
            <a:r>
              <a:rPr lang="en-US" sz="2400" dirty="0"/>
              <a:t> </a:t>
            </a:r>
            <a:r>
              <a:rPr lang="en-US" sz="2400" dirty="0" err="1"/>
              <a:t>düşünme</a:t>
            </a:r>
            <a:r>
              <a:rPr lang="en-US" sz="2400" dirty="0"/>
              <a:t> </a:t>
            </a:r>
            <a:r>
              <a:rPr lang="en-US" sz="2400" dirty="0" err="1" smtClean="0"/>
              <a:t>tekniği</a:t>
            </a:r>
            <a:r>
              <a:rPr lang="en-US" sz="2400" dirty="0" smtClean="0"/>
              <a:t> </a:t>
            </a:r>
            <a:r>
              <a:rPr lang="en-US" sz="2400" dirty="0" err="1"/>
              <a:t>ile</a:t>
            </a:r>
            <a:r>
              <a:rPr lang="en-US" sz="2400" dirty="0"/>
              <a:t> </a:t>
            </a:r>
            <a:r>
              <a:rPr lang="en-US" sz="2400" dirty="0" err="1"/>
              <a:t>düşünceler</a:t>
            </a:r>
            <a:r>
              <a:rPr lang="en-US" sz="2400" dirty="0"/>
              <a:t> belli </a:t>
            </a:r>
            <a:r>
              <a:rPr lang="en-US" sz="2400" dirty="0" err="1"/>
              <a:t>bir</a:t>
            </a:r>
            <a:r>
              <a:rPr lang="en-US" sz="2400" dirty="0"/>
              <a:t> </a:t>
            </a:r>
            <a:r>
              <a:rPr lang="en-US" sz="2400" dirty="0" err="1"/>
              <a:t>düzen</a:t>
            </a:r>
            <a:r>
              <a:rPr lang="en-US" sz="2400" dirty="0"/>
              <a:t> </a:t>
            </a:r>
            <a:r>
              <a:rPr lang="en-US" sz="2400" dirty="0" err="1"/>
              <a:t>içinde</a:t>
            </a:r>
            <a:r>
              <a:rPr lang="en-US" sz="2400" dirty="0"/>
              <a:t> </a:t>
            </a:r>
            <a:r>
              <a:rPr lang="en-US" sz="2400" dirty="0" err="1"/>
              <a:t>ve</a:t>
            </a:r>
            <a:r>
              <a:rPr lang="en-US" sz="2400" dirty="0"/>
              <a:t> </a:t>
            </a:r>
            <a:r>
              <a:rPr lang="en-US" sz="2400" dirty="0" err="1"/>
              <a:t>sistematik</a:t>
            </a:r>
            <a:r>
              <a:rPr lang="en-US" sz="2400" dirty="0"/>
              <a:t> </a:t>
            </a:r>
            <a:r>
              <a:rPr lang="en-US" sz="2400" dirty="0" err="1"/>
              <a:t>bir</a:t>
            </a:r>
            <a:r>
              <a:rPr lang="en-US" sz="2400" dirty="0"/>
              <a:t> </a:t>
            </a:r>
            <a:r>
              <a:rPr lang="en-US" sz="2400" dirty="0" err="1"/>
              <a:t>biçimde</a:t>
            </a:r>
            <a:r>
              <a:rPr lang="en-US" sz="2400" dirty="0"/>
              <a:t> </a:t>
            </a:r>
            <a:r>
              <a:rPr lang="en-US" sz="2400" dirty="0" err="1"/>
              <a:t>sunulur</a:t>
            </a:r>
            <a:r>
              <a:rPr lang="en-US" sz="2400" dirty="0"/>
              <a:t>. </a:t>
            </a:r>
            <a:r>
              <a:rPr lang="en-US" sz="2400" dirty="0" err="1"/>
              <a:t>Farklı</a:t>
            </a:r>
            <a:r>
              <a:rPr lang="en-US" sz="2400" dirty="0"/>
              <a:t> </a:t>
            </a:r>
            <a:r>
              <a:rPr lang="en-US" sz="2400" dirty="0" err="1"/>
              <a:t>renklerdeki</a:t>
            </a:r>
            <a:r>
              <a:rPr lang="en-US" sz="2400" dirty="0"/>
              <a:t> </a:t>
            </a:r>
            <a:r>
              <a:rPr lang="en-US" sz="2400" dirty="0" err="1"/>
              <a:t>altı</a:t>
            </a:r>
            <a:r>
              <a:rPr lang="en-US" sz="2400" dirty="0"/>
              <a:t> </a:t>
            </a:r>
            <a:r>
              <a:rPr lang="en-US" sz="2400" dirty="0" err="1"/>
              <a:t>şapka</a:t>
            </a:r>
            <a:r>
              <a:rPr lang="en-US" sz="2400" dirty="0"/>
              <a:t>, </a:t>
            </a:r>
            <a:r>
              <a:rPr lang="en-US" sz="2400" dirty="0" err="1"/>
              <a:t>altı</a:t>
            </a:r>
            <a:r>
              <a:rPr lang="en-US" sz="2400" dirty="0"/>
              <a:t> </a:t>
            </a:r>
            <a:r>
              <a:rPr lang="en-US" sz="2400" dirty="0" err="1"/>
              <a:t>düşünce</a:t>
            </a:r>
            <a:r>
              <a:rPr lang="en-US" sz="2400" dirty="0"/>
              <a:t> </a:t>
            </a:r>
            <a:r>
              <a:rPr lang="en-US" sz="2400" dirty="0" err="1"/>
              <a:t>sistemini</a:t>
            </a:r>
            <a:r>
              <a:rPr lang="en-US" sz="2400" dirty="0"/>
              <a:t> </a:t>
            </a:r>
            <a:r>
              <a:rPr lang="en-US" sz="2400" dirty="0" err="1"/>
              <a:t>temsil</a:t>
            </a:r>
            <a:r>
              <a:rPr lang="en-US" sz="2400" dirty="0"/>
              <a:t> </a:t>
            </a:r>
            <a:r>
              <a:rPr lang="en-US" sz="2400" dirty="0" err="1"/>
              <a:t>eder</a:t>
            </a:r>
            <a:r>
              <a:rPr lang="en-US" sz="2400" dirty="0"/>
              <a:t>. </a:t>
            </a:r>
            <a:r>
              <a:rPr lang="en-US" sz="2400" dirty="0" err="1" smtClean="0"/>
              <a:t>Öğrenciler</a:t>
            </a:r>
            <a:r>
              <a:rPr lang="en-US" sz="2400" dirty="0" smtClean="0"/>
              <a:t> </a:t>
            </a:r>
            <a:r>
              <a:rPr lang="en-US" sz="2400" dirty="0" err="1"/>
              <a:t>kendilerindeki</a:t>
            </a:r>
            <a:r>
              <a:rPr lang="en-US" sz="2400" dirty="0"/>
              <a:t> </a:t>
            </a:r>
            <a:r>
              <a:rPr lang="en-US" sz="2400" dirty="0" err="1"/>
              <a:t>şapkanın</a:t>
            </a:r>
            <a:r>
              <a:rPr lang="en-US" sz="2400" dirty="0"/>
              <a:t> </a:t>
            </a:r>
            <a:r>
              <a:rPr lang="en-US" sz="2400" dirty="0" err="1"/>
              <a:t>rengine</a:t>
            </a:r>
            <a:r>
              <a:rPr lang="en-US" sz="2400" dirty="0"/>
              <a:t> </a:t>
            </a:r>
            <a:r>
              <a:rPr lang="en-US" sz="2400" dirty="0" err="1"/>
              <a:t>uygun</a:t>
            </a:r>
            <a:r>
              <a:rPr lang="en-US" sz="2400" dirty="0"/>
              <a:t> </a:t>
            </a:r>
            <a:r>
              <a:rPr lang="en-US" sz="2400" dirty="0" err="1"/>
              <a:t>olarak</a:t>
            </a:r>
            <a:r>
              <a:rPr lang="en-US" sz="2400" dirty="0"/>
              <a:t> </a:t>
            </a:r>
            <a:r>
              <a:rPr lang="en-US" sz="2400" dirty="0" err="1"/>
              <a:t>düşünceler</a:t>
            </a:r>
            <a:r>
              <a:rPr lang="en-US" sz="2400" dirty="0"/>
              <a:t> </a:t>
            </a:r>
            <a:r>
              <a:rPr lang="en-US" sz="2400" dirty="0" err="1"/>
              <a:t>üretirler</a:t>
            </a:r>
            <a:r>
              <a:rPr lang="en-US" sz="2400" dirty="0"/>
              <a:t>. </a:t>
            </a:r>
            <a:endParaRPr lang="en-US" sz="2400" dirty="0" smtClean="0"/>
          </a:p>
          <a:p>
            <a:pPr>
              <a:buFont typeface="Wingdings" charset="2"/>
              <a:buChar char="q"/>
            </a:pPr>
            <a:r>
              <a:rPr lang="en-US" sz="2400" dirty="0"/>
              <a:t>Bu </a:t>
            </a:r>
            <a:r>
              <a:rPr lang="en-US" sz="2400" dirty="0" err="1"/>
              <a:t>teknikte</a:t>
            </a:r>
            <a:r>
              <a:rPr lang="en-US" sz="2400" dirty="0"/>
              <a:t> </a:t>
            </a:r>
            <a:r>
              <a:rPr lang="en-US" sz="2400" dirty="0" err="1" smtClean="0"/>
              <a:t>amaç</a:t>
            </a:r>
            <a:r>
              <a:rPr lang="en-US" sz="2400" dirty="0" smtClean="0"/>
              <a:t> </a:t>
            </a:r>
            <a:r>
              <a:rPr lang="en-US" sz="2400" dirty="0" err="1" smtClean="0"/>
              <a:t>öğrencilerin</a:t>
            </a:r>
            <a:r>
              <a:rPr lang="en-US" sz="2400" dirty="0" smtClean="0"/>
              <a:t> </a:t>
            </a:r>
            <a:r>
              <a:rPr lang="en-US" sz="2400" dirty="0" err="1"/>
              <a:t>kendi</a:t>
            </a:r>
            <a:r>
              <a:rPr lang="en-US" sz="2400" dirty="0"/>
              <a:t> </a:t>
            </a:r>
            <a:r>
              <a:rPr lang="en-US" sz="2400" dirty="0" err="1"/>
              <a:t>düşüncelerini</a:t>
            </a:r>
            <a:r>
              <a:rPr lang="en-US" sz="2400" dirty="0"/>
              <a:t> </a:t>
            </a:r>
            <a:r>
              <a:rPr lang="en-US" sz="2400" dirty="0" err="1"/>
              <a:t>ifade</a:t>
            </a:r>
            <a:r>
              <a:rPr lang="en-US" sz="2400" dirty="0"/>
              <a:t> </a:t>
            </a:r>
            <a:r>
              <a:rPr lang="en-US" sz="2400" dirty="0" err="1"/>
              <a:t>etmelerinden</a:t>
            </a:r>
            <a:r>
              <a:rPr lang="en-US" sz="2400" dirty="0"/>
              <a:t> </a:t>
            </a:r>
            <a:r>
              <a:rPr lang="en-US" sz="2400" dirty="0" err="1"/>
              <a:t>çok</a:t>
            </a:r>
            <a:r>
              <a:rPr lang="en-US" sz="2400" dirty="0"/>
              <a:t> </a:t>
            </a:r>
            <a:r>
              <a:rPr lang="en-US" sz="2400" dirty="0" err="1"/>
              <a:t>sahip</a:t>
            </a:r>
            <a:r>
              <a:rPr lang="en-US" sz="2400" dirty="0"/>
              <a:t> </a:t>
            </a:r>
            <a:r>
              <a:rPr lang="en-US" sz="2400" dirty="0" err="1" smtClean="0"/>
              <a:t>olduğu</a:t>
            </a:r>
            <a:r>
              <a:rPr lang="en-US" sz="2400" dirty="0" smtClean="0"/>
              <a:t> </a:t>
            </a:r>
            <a:r>
              <a:rPr lang="en-US" sz="2400" dirty="0" err="1"/>
              <a:t>şapkaya</a:t>
            </a:r>
            <a:r>
              <a:rPr lang="en-US" sz="2400" dirty="0"/>
              <a:t> </a:t>
            </a:r>
            <a:r>
              <a:rPr lang="en-US" sz="2400" dirty="0" err="1"/>
              <a:t>uygun</a:t>
            </a:r>
            <a:r>
              <a:rPr lang="en-US" sz="2400" dirty="0"/>
              <a:t> </a:t>
            </a:r>
            <a:r>
              <a:rPr lang="en-US" sz="2400" dirty="0" err="1"/>
              <a:t>olarak</a:t>
            </a:r>
            <a:r>
              <a:rPr lang="en-US" sz="2400" dirty="0"/>
              <a:t> </a:t>
            </a:r>
            <a:r>
              <a:rPr lang="en-US" sz="2400" dirty="0" err="1"/>
              <a:t>fikir</a:t>
            </a:r>
            <a:r>
              <a:rPr lang="en-US" sz="2400" dirty="0"/>
              <a:t> </a:t>
            </a:r>
            <a:r>
              <a:rPr lang="en-US" sz="2400" dirty="0" err="1"/>
              <a:t>ve</a:t>
            </a:r>
            <a:r>
              <a:rPr lang="en-US" sz="2400" dirty="0"/>
              <a:t> </a:t>
            </a:r>
            <a:r>
              <a:rPr lang="en-US" sz="2400" dirty="0" err="1" smtClean="0"/>
              <a:t>görüş</a:t>
            </a:r>
            <a:r>
              <a:rPr lang="en-US" sz="2400" dirty="0" smtClean="0"/>
              <a:t> </a:t>
            </a:r>
            <a:r>
              <a:rPr lang="en-US" sz="2400" dirty="0" err="1"/>
              <a:t>geliştirmeleridir</a:t>
            </a:r>
            <a:r>
              <a:rPr lang="en-US" sz="2400" dirty="0"/>
              <a:t>. </a:t>
            </a:r>
          </a:p>
          <a:p>
            <a:pPr>
              <a:buFont typeface="Wingdings" charset="2"/>
              <a:buChar char="q"/>
            </a:pPr>
            <a:endParaRPr lang="en-US" sz="2400" dirty="0"/>
          </a:p>
          <a:p>
            <a:pPr>
              <a:buFont typeface="Wingdings" charset="2"/>
              <a:buChar char="q"/>
            </a:pPr>
            <a:endParaRPr lang="en-US" sz="2400" dirty="0"/>
          </a:p>
        </p:txBody>
      </p:sp>
    </p:spTree>
    <p:extLst>
      <p:ext uri="{BB962C8B-B14F-4D97-AF65-F5344CB8AC3E}">
        <p14:creationId xmlns:p14="http://schemas.microsoft.com/office/powerpoint/2010/main" val="2977737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0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normAutofit/>
          </a:bodyPr>
          <a:lstStyle/>
          <a:p>
            <a:pPr marL="0" indent="0">
              <a:buNone/>
            </a:pPr>
            <a:r>
              <a:rPr lang="en-US" u="sng" dirty="0" smtClean="0"/>
              <a:t>ALTI ŞAPKA</a:t>
            </a:r>
          </a:p>
          <a:p>
            <a:r>
              <a:rPr lang="en-US" sz="2400" b="1" dirty="0" err="1"/>
              <a:t>Beyaz</a:t>
            </a:r>
            <a:r>
              <a:rPr lang="en-US" sz="2400" b="1" dirty="0"/>
              <a:t> </a:t>
            </a:r>
            <a:r>
              <a:rPr lang="en-US" sz="2400" b="1" dirty="0" err="1"/>
              <a:t>Şapka</a:t>
            </a:r>
            <a:r>
              <a:rPr lang="en-US" sz="2400" b="1" dirty="0"/>
              <a:t> (</a:t>
            </a:r>
            <a:r>
              <a:rPr lang="en-US" sz="2400" b="1" dirty="0" err="1"/>
              <a:t>Tarafsız</a:t>
            </a:r>
            <a:r>
              <a:rPr lang="en-US" sz="2400" b="1" dirty="0"/>
              <a:t> </a:t>
            </a:r>
            <a:r>
              <a:rPr lang="en-US" sz="2400" b="1" dirty="0" err="1"/>
              <a:t>Şapka</a:t>
            </a:r>
            <a:r>
              <a:rPr lang="en-US" sz="2400" b="1" dirty="0"/>
              <a:t>): </a:t>
            </a:r>
            <a:r>
              <a:rPr lang="en-US" sz="2400" dirty="0" err="1"/>
              <a:t>Objektif</a:t>
            </a:r>
            <a:r>
              <a:rPr lang="en-US" sz="2400" dirty="0"/>
              <a:t> (</a:t>
            </a:r>
            <a:r>
              <a:rPr lang="en-US" sz="2400" dirty="0" err="1"/>
              <a:t>tarafsız</a:t>
            </a:r>
            <a:r>
              <a:rPr lang="en-US" sz="2400" dirty="0"/>
              <a:t>) </a:t>
            </a:r>
            <a:r>
              <a:rPr lang="en-US" sz="2400" dirty="0" err="1"/>
              <a:t>bir</a:t>
            </a:r>
            <a:r>
              <a:rPr lang="en-US" sz="2400" dirty="0"/>
              <a:t> </a:t>
            </a:r>
            <a:r>
              <a:rPr lang="en-US" sz="2400" dirty="0" err="1"/>
              <a:t>biçimde</a:t>
            </a:r>
            <a:r>
              <a:rPr lang="en-US" sz="2400" dirty="0"/>
              <a:t> </a:t>
            </a:r>
            <a:r>
              <a:rPr lang="en-US" sz="2400" dirty="0" err="1"/>
              <a:t>bilgiyi</a:t>
            </a:r>
            <a:r>
              <a:rPr lang="en-US" sz="2400" dirty="0"/>
              <a:t> </a:t>
            </a:r>
            <a:r>
              <a:rPr lang="en-US" sz="2400" dirty="0" err="1"/>
              <a:t>temel</a:t>
            </a:r>
            <a:r>
              <a:rPr lang="en-US" sz="2400" dirty="0"/>
              <a:t> </a:t>
            </a:r>
            <a:r>
              <a:rPr lang="en-US" sz="2400" dirty="0" err="1"/>
              <a:t>alarak</a:t>
            </a:r>
            <a:r>
              <a:rPr lang="en-US" sz="2400" dirty="0"/>
              <a:t> </a:t>
            </a:r>
            <a:r>
              <a:rPr lang="en-US" sz="2400" dirty="0" err="1"/>
              <a:t>düşünce</a:t>
            </a:r>
            <a:r>
              <a:rPr lang="en-US" sz="2400" dirty="0"/>
              <a:t> </a:t>
            </a:r>
            <a:r>
              <a:rPr lang="en-US" sz="2400" dirty="0" err="1"/>
              <a:t>üretir</a:t>
            </a:r>
            <a:r>
              <a:rPr lang="en-US" sz="2400" dirty="0"/>
              <a:t>. </a:t>
            </a:r>
          </a:p>
          <a:p>
            <a:r>
              <a:rPr lang="en-US" sz="2400" b="1" dirty="0" err="1"/>
              <a:t>Kırmızı</a:t>
            </a:r>
            <a:r>
              <a:rPr lang="en-US" sz="2400" b="1" dirty="0"/>
              <a:t> </a:t>
            </a:r>
            <a:r>
              <a:rPr lang="en-US" sz="2400" b="1" dirty="0" err="1"/>
              <a:t>Şapka</a:t>
            </a:r>
            <a:r>
              <a:rPr lang="en-US" sz="2400" b="1" dirty="0"/>
              <a:t> ( </a:t>
            </a:r>
            <a:r>
              <a:rPr lang="en-US" sz="2400" b="1" dirty="0" err="1"/>
              <a:t>Duygusal</a:t>
            </a:r>
            <a:r>
              <a:rPr lang="en-US" sz="2400" b="1" dirty="0"/>
              <a:t> </a:t>
            </a:r>
            <a:r>
              <a:rPr lang="en-US" sz="2400" b="1" dirty="0" err="1"/>
              <a:t>Şapka</a:t>
            </a:r>
            <a:r>
              <a:rPr lang="en-US" sz="2400" b="1" dirty="0"/>
              <a:t>): </a:t>
            </a:r>
            <a:r>
              <a:rPr lang="en-US" sz="2400" dirty="0" err="1"/>
              <a:t>Önsezilere</a:t>
            </a:r>
            <a:r>
              <a:rPr lang="en-US" sz="2400" dirty="0"/>
              <a:t> </a:t>
            </a:r>
            <a:r>
              <a:rPr lang="en-US" sz="2400" dirty="0" err="1"/>
              <a:t>dayalı</a:t>
            </a:r>
            <a:r>
              <a:rPr lang="en-US" sz="2400" dirty="0"/>
              <a:t> </a:t>
            </a:r>
            <a:r>
              <a:rPr lang="en-US" sz="2400" dirty="0" err="1"/>
              <a:t>olarak</a:t>
            </a:r>
            <a:r>
              <a:rPr lang="en-US" sz="2400" dirty="0"/>
              <a:t>, </a:t>
            </a:r>
            <a:r>
              <a:rPr lang="en-US" sz="2400" dirty="0" err="1"/>
              <a:t>olaylara</a:t>
            </a:r>
            <a:r>
              <a:rPr lang="en-US" sz="2400" dirty="0"/>
              <a:t> </a:t>
            </a:r>
            <a:r>
              <a:rPr lang="en-US" sz="2400" dirty="0" err="1"/>
              <a:t>duygusal</a:t>
            </a:r>
            <a:r>
              <a:rPr lang="en-US" sz="2400" dirty="0"/>
              <a:t> </a:t>
            </a:r>
            <a:r>
              <a:rPr lang="en-US" sz="2400" dirty="0" err="1"/>
              <a:t>bir</a:t>
            </a:r>
            <a:r>
              <a:rPr lang="en-US" sz="2400" dirty="0"/>
              <a:t> </a:t>
            </a:r>
            <a:r>
              <a:rPr lang="en-US" sz="2400" dirty="0" err="1" smtClean="0"/>
              <a:t>bakış</a:t>
            </a:r>
            <a:r>
              <a:rPr lang="en-US" sz="2400" dirty="0" smtClean="0"/>
              <a:t> </a:t>
            </a:r>
            <a:r>
              <a:rPr lang="en-US" sz="2400" dirty="0" err="1"/>
              <a:t>açısı</a:t>
            </a:r>
            <a:r>
              <a:rPr lang="en-US" sz="2400" dirty="0"/>
              <a:t> </a:t>
            </a:r>
            <a:r>
              <a:rPr lang="en-US" sz="2400" dirty="0" err="1"/>
              <a:t>geliştirmeyi</a:t>
            </a:r>
            <a:r>
              <a:rPr lang="en-US" sz="2400" dirty="0"/>
              <a:t> </a:t>
            </a:r>
            <a:r>
              <a:rPr lang="en-US" sz="2400" dirty="0" err="1"/>
              <a:t>hedefler</a:t>
            </a:r>
            <a:r>
              <a:rPr lang="en-US" sz="2400" dirty="0"/>
              <a:t>. </a:t>
            </a:r>
            <a:r>
              <a:rPr lang="en-US" sz="2400" dirty="0" err="1"/>
              <a:t>Duygusal</a:t>
            </a:r>
            <a:r>
              <a:rPr lang="en-US" sz="2400" dirty="0"/>
              <a:t> </a:t>
            </a:r>
            <a:r>
              <a:rPr lang="en-US" sz="2400" dirty="0" err="1"/>
              <a:t>tepki</a:t>
            </a:r>
            <a:r>
              <a:rPr lang="en-US" sz="2400" dirty="0"/>
              <a:t> </a:t>
            </a:r>
            <a:r>
              <a:rPr lang="en-US" sz="2400" dirty="0" err="1"/>
              <a:t>vermeyi</a:t>
            </a:r>
            <a:r>
              <a:rPr lang="en-US" sz="2400" dirty="0"/>
              <a:t> </a:t>
            </a:r>
            <a:r>
              <a:rPr lang="en-US" sz="2400" dirty="0" err="1"/>
              <a:t>temel</a:t>
            </a:r>
            <a:r>
              <a:rPr lang="en-US" sz="2400" dirty="0"/>
              <a:t> </a:t>
            </a:r>
            <a:r>
              <a:rPr lang="en-US" sz="2400" dirty="0" err="1"/>
              <a:t>alır</a:t>
            </a:r>
            <a:r>
              <a:rPr lang="en-US" sz="2400" dirty="0" smtClean="0"/>
              <a:t>.</a:t>
            </a:r>
            <a:endParaRPr lang="en-US" sz="2400" dirty="0"/>
          </a:p>
          <a:p>
            <a:r>
              <a:rPr lang="en-US" sz="2400" b="1" dirty="0" err="1"/>
              <a:t>Siyah</a:t>
            </a:r>
            <a:r>
              <a:rPr lang="en-US" sz="2400" b="1" dirty="0"/>
              <a:t> </a:t>
            </a:r>
            <a:r>
              <a:rPr lang="en-US" sz="2400" b="1" dirty="0" err="1"/>
              <a:t>Şapka</a:t>
            </a:r>
            <a:r>
              <a:rPr lang="en-US" sz="2400" b="1" dirty="0"/>
              <a:t> (</a:t>
            </a:r>
            <a:r>
              <a:rPr lang="en-US" sz="2400" b="1" dirty="0" err="1"/>
              <a:t>Karamsar</a:t>
            </a:r>
            <a:r>
              <a:rPr lang="en-US" sz="2400" b="1" dirty="0"/>
              <a:t> </a:t>
            </a:r>
            <a:r>
              <a:rPr lang="en-US" sz="2400" b="1" dirty="0" err="1"/>
              <a:t>Şapka</a:t>
            </a:r>
            <a:r>
              <a:rPr lang="en-US" sz="2400" b="1" dirty="0"/>
              <a:t>): </a:t>
            </a:r>
            <a:r>
              <a:rPr lang="en-US" sz="2400" dirty="0" err="1"/>
              <a:t>Olaylara</a:t>
            </a:r>
            <a:r>
              <a:rPr lang="en-US" sz="2400" dirty="0"/>
              <a:t> </a:t>
            </a:r>
            <a:r>
              <a:rPr lang="en-US" sz="2400" dirty="0" err="1"/>
              <a:t>eleştirel</a:t>
            </a:r>
            <a:r>
              <a:rPr lang="en-US" sz="2400" dirty="0"/>
              <a:t> </a:t>
            </a:r>
            <a:r>
              <a:rPr lang="en-US" sz="2400" dirty="0" err="1"/>
              <a:t>ve</a:t>
            </a:r>
            <a:r>
              <a:rPr lang="en-US" sz="2400" dirty="0"/>
              <a:t> </a:t>
            </a:r>
            <a:r>
              <a:rPr lang="en-US" sz="2400" dirty="0" err="1"/>
              <a:t>karamsar</a:t>
            </a:r>
            <a:r>
              <a:rPr lang="en-US" sz="2400" dirty="0"/>
              <a:t> </a:t>
            </a:r>
            <a:r>
              <a:rPr lang="en-US" sz="2400" dirty="0" err="1"/>
              <a:t>bir</a:t>
            </a:r>
            <a:r>
              <a:rPr lang="en-US" sz="2400" dirty="0"/>
              <a:t> </a:t>
            </a:r>
            <a:r>
              <a:rPr lang="en-US" sz="2400" dirty="0" err="1" smtClean="0"/>
              <a:t>bakış</a:t>
            </a:r>
            <a:r>
              <a:rPr lang="en-US" sz="2400" dirty="0" smtClean="0"/>
              <a:t> </a:t>
            </a:r>
            <a:r>
              <a:rPr lang="en-US" sz="2400" dirty="0" err="1"/>
              <a:t>açısı</a:t>
            </a:r>
            <a:r>
              <a:rPr lang="en-US" sz="2400" dirty="0"/>
              <a:t> </a:t>
            </a:r>
            <a:r>
              <a:rPr lang="en-US" sz="2400" dirty="0" err="1"/>
              <a:t>getirmeyi</a:t>
            </a:r>
            <a:r>
              <a:rPr lang="en-US" sz="2400" dirty="0"/>
              <a:t> </a:t>
            </a:r>
            <a:r>
              <a:rPr lang="en-US" sz="2400" dirty="0" err="1"/>
              <a:t>amaçlar</a:t>
            </a:r>
            <a:r>
              <a:rPr lang="en-US" sz="2400" dirty="0"/>
              <a:t>. </a:t>
            </a:r>
            <a:r>
              <a:rPr lang="en-US" sz="2400" dirty="0" err="1"/>
              <a:t>Eleştirel</a:t>
            </a:r>
            <a:r>
              <a:rPr lang="en-US" sz="2400" dirty="0"/>
              <a:t> </a:t>
            </a:r>
            <a:r>
              <a:rPr lang="en-US" sz="2400" dirty="0" err="1"/>
              <a:t>yargıyı</a:t>
            </a:r>
            <a:r>
              <a:rPr lang="en-US" sz="2400" dirty="0"/>
              <a:t> </a:t>
            </a:r>
            <a:r>
              <a:rPr lang="en-US" sz="2400" dirty="0" err="1"/>
              <a:t>temel</a:t>
            </a:r>
            <a:r>
              <a:rPr lang="en-US" sz="2400" dirty="0"/>
              <a:t> </a:t>
            </a:r>
            <a:r>
              <a:rPr lang="en-US" sz="2400" dirty="0" err="1"/>
              <a:t>alır</a:t>
            </a:r>
            <a:r>
              <a:rPr lang="en-US" sz="2400" dirty="0"/>
              <a:t>. </a:t>
            </a:r>
          </a:p>
        </p:txBody>
      </p:sp>
    </p:spTree>
    <p:extLst>
      <p:ext uri="{BB962C8B-B14F-4D97-AF65-F5344CB8AC3E}">
        <p14:creationId xmlns:p14="http://schemas.microsoft.com/office/powerpoint/2010/main" val="116807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u="sng" dirty="0" smtClean="0"/>
              <a:t>ALTI ŞAPKA</a:t>
            </a:r>
            <a:r>
              <a:rPr lang="en-US" dirty="0" smtClean="0"/>
              <a:t> </a:t>
            </a:r>
          </a:p>
          <a:p>
            <a:r>
              <a:rPr lang="en-US" sz="2400" b="1" dirty="0"/>
              <a:t>Sarı </a:t>
            </a:r>
            <a:r>
              <a:rPr lang="en-US" sz="2400" b="1" dirty="0" err="1"/>
              <a:t>Şapka</a:t>
            </a:r>
            <a:r>
              <a:rPr lang="en-US" sz="2400" b="1" dirty="0"/>
              <a:t> </a:t>
            </a:r>
            <a:r>
              <a:rPr lang="en-US" sz="2400" b="1" dirty="0" smtClean="0"/>
              <a:t>(</a:t>
            </a:r>
            <a:r>
              <a:rPr lang="en-US" sz="2400" b="1" dirty="0" err="1"/>
              <a:t>İ</a:t>
            </a:r>
            <a:r>
              <a:rPr lang="en-US" sz="2400" b="1" dirty="0" err="1" smtClean="0"/>
              <a:t>yimser</a:t>
            </a:r>
            <a:r>
              <a:rPr lang="en-US" sz="2400" b="1" dirty="0" smtClean="0"/>
              <a:t> </a:t>
            </a:r>
            <a:r>
              <a:rPr lang="en-US" sz="2400" b="1" dirty="0" err="1"/>
              <a:t>Şapka</a:t>
            </a:r>
            <a:r>
              <a:rPr lang="en-US" sz="2400" b="1" dirty="0"/>
              <a:t>): </a:t>
            </a:r>
            <a:r>
              <a:rPr lang="en-US" sz="2400" dirty="0" err="1"/>
              <a:t>Olayların</a:t>
            </a:r>
            <a:r>
              <a:rPr lang="en-US" sz="2400" dirty="0"/>
              <a:t> </a:t>
            </a:r>
            <a:r>
              <a:rPr lang="en-US" sz="2400" dirty="0" err="1"/>
              <a:t>olumlu</a:t>
            </a:r>
            <a:r>
              <a:rPr lang="en-US" sz="2400" dirty="0"/>
              <a:t> </a:t>
            </a:r>
            <a:r>
              <a:rPr lang="en-US" sz="2400" dirty="0" err="1"/>
              <a:t>yönlerine</a:t>
            </a:r>
            <a:r>
              <a:rPr lang="en-US" sz="2400" dirty="0"/>
              <a:t> </a:t>
            </a:r>
            <a:r>
              <a:rPr lang="en-US" sz="2400" dirty="0" err="1"/>
              <a:t>odaklanarak</a:t>
            </a:r>
            <a:r>
              <a:rPr lang="en-US" sz="2400" dirty="0"/>
              <a:t> </a:t>
            </a:r>
            <a:r>
              <a:rPr lang="en-US" sz="2400" dirty="0" err="1"/>
              <a:t>iyimser</a:t>
            </a:r>
            <a:r>
              <a:rPr lang="en-US" sz="2400" dirty="0"/>
              <a:t> </a:t>
            </a:r>
            <a:r>
              <a:rPr lang="en-US" sz="2400" dirty="0" err="1"/>
              <a:t>ve</a:t>
            </a:r>
            <a:r>
              <a:rPr lang="en-US" sz="2400" dirty="0"/>
              <a:t> </a:t>
            </a:r>
            <a:r>
              <a:rPr lang="en-US" sz="2400" dirty="0" err="1"/>
              <a:t>yapıcı</a:t>
            </a:r>
            <a:r>
              <a:rPr lang="en-US" sz="2400" dirty="0"/>
              <a:t> </a:t>
            </a:r>
            <a:r>
              <a:rPr lang="en-US" sz="2400" dirty="0" err="1"/>
              <a:t>düşünceler</a:t>
            </a:r>
            <a:r>
              <a:rPr lang="en-US" sz="2400" dirty="0"/>
              <a:t> </a:t>
            </a:r>
            <a:r>
              <a:rPr lang="en-US" sz="2400" dirty="0" err="1"/>
              <a:t>geliştirmeyi</a:t>
            </a:r>
            <a:r>
              <a:rPr lang="en-US" sz="2400" dirty="0"/>
              <a:t> </a:t>
            </a:r>
            <a:r>
              <a:rPr lang="en-US" sz="2400" dirty="0" err="1"/>
              <a:t>esas</a:t>
            </a:r>
            <a:r>
              <a:rPr lang="en-US" sz="2400" dirty="0"/>
              <a:t> </a:t>
            </a:r>
            <a:r>
              <a:rPr lang="en-US" sz="2400" dirty="0" err="1"/>
              <a:t>alır</a:t>
            </a:r>
            <a:r>
              <a:rPr lang="en-US" sz="2400" dirty="0"/>
              <a:t>. </a:t>
            </a:r>
          </a:p>
          <a:p>
            <a:pPr marL="0" indent="0">
              <a:buNone/>
            </a:pPr>
            <a:endParaRPr lang="en-US" sz="2400" dirty="0"/>
          </a:p>
          <a:p>
            <a:r>
              <a:rPr lang="en-US" sz="2400" b="1" dirty="0" err="1"/>
              <a:t>Yeşil</a:t>
            </a:r>
            <a:r>
              <a:rPr lang="en-US" sz="2400" b="1" dirty="0"/>
              <a:t> </a:t>
            </a:r>
            <a:r>
              <a:rPr lang="en-US" sz="2400" b="1" dirty="0" err="1"/>
              <a:t>Şapka</a:t>
            </a:r>
            <a:r>
              <a:rPr lang="en-US" sz="2400" b="1" dirty="0"/>
              <a:t> (</a:t>
            </a:r>
            <a:r>
              <a:rPr lang="en-US" sz="2400" b="1" dirty="0" err="1"/>
              <a:t>Yaratıcı</a:t>
            </a:r>
            <a:r>
              <a:rPr lang="en-US" sz="2400" b="1" dirty="0"/>
              <a:t> </a:t>
            </a:r>
            <a:r>
              <a:rPr lang="en-US" sz="2400" b="1" dirty="0" err="1"/>
              <a:t>Şapka</a:t>
            </a:r>
            <a:r>
              <a:rPr lang="en-US" sz="2400" b="1" dirty="0"/>
              <a:t>): </a:t>
            </a:r>
            <a:r>
              <a:rPr lang="en-US" sz="2400" dirty="0" err="1"/>
              <a:t>Olaylara</a:t>
            </a:r>
            <a:r>
              <a:rPr lang="en-US" sz="2400" dirty="0"/>
              <a:t> </a:t>
            </a:r>
            <a:r>
              <a:rPr lang="en-US" sz="2400" dirty="0" err="1"/>
              <a:t>yeni</a:t>
            </a:r>
            <a:r>
              <a:rPr lang="en-US" sz="2400" dirty="0"/>
              <a:t> </a:t>
            </a:r>
            <a:r>
              <a:rPr lang="en-US" sz="2400" dirty="0" err="1"/>
              <a:t>ve</a:t>
            </a:r>
            <a:r>
              <a:rPr lang="en-US" sz="2400" dirty="0"/>
              <a:t> </a:t>
            </a:r>
            <a:r>
              <a:rPr lang="en-US" sz="2400" dirty="0" err="1"/>
              <a:t>farklı</a:t>
            </a:r>
            <a:r>
              <a:rPr lang="en-US" sz="2400" dirty="0"/>
              <a:t> </a:t>
            </a:r>
            <a:r>
              <a:rPr lang="en-US" sz="2400" dirty="0" err="1"/>
              <a:t>çözüm</a:t>
            </a:r>
            <a:r>
              <a:rPr lang="en-US" sz="2400" dirty="0"/>
              <a:t> </a:t>
            </a:r>
            <a:r>
              <a:rPr lang="en-US" sz="2400" dirty="0" err="1"/>
              <a:t>yolları</a:t>
            </a:r>
            <a:r>
              <a:rPr lang="en-US" sz="2400" dirty="0"/>
              <a:t> </a:t>
            </a:r>
            <a:r>
              <a:rPr lang="en-US" sz="2400" dirty="0" err="1"/>
              <a:t>bulmayı</a:t>
            </a:r>
            <a:r>
              <a:rPr lang="en-US" sz="2400" dirty="0"/>
              <a:t> </a:t>
            </a:r>
            <a:r>
              <a:rPr lang="en-US" sz="2400" dirty="0" err="1"/>
              <a:t>hedefler</a:t>
            </a:r>
            <a:r>
              <a:rPr lang="en-US" sz="2400" dirty="0"/>
              <a:t>. </a:t>
            </a:r>
            <a:r>
              <a:rPr lang="en-US" sz="2400" dirty="0" err="1"/>
              <a:t>Yeni</a:t>
            </a:r>
            <a:r>
              <a:rPr lang="en-US" sz="2400" dirty="0"/>
              <a:t> </a:t>
            </a:r>
            <a:r>
              <a:rPr lang="en-US" sz="2400" dirty="0" err="1"/>
              <a:t>ve</a:t>
            </a:r>
            <a:r>
              <a:rPr lang="en-US" sz="2400" dirty="0"/>
              <a:t> </a:t>
            </a:r>
            <a:r>
              <a:rPr lang="en-US" sz="2400" dirty="0" err="1"/>
              <a:t>orijinal</a:t>
            </a:r>
            <a:r>
              <a:rPr lang="en-US" sz="2400" dirty="0"/>
              <a:t> </a:t>
            </a:r>
            <a:r>
              <a:rPr lang="en-US" sz="2400" dirty="0" err="1"/>
              <a:t>fikirler</a:t>
            </a:r>
            <a:r>
              <a:rPr lang="en-US" sz="2400" dirty="0"/>
              <a:t> </a:t>
            </a:r>
            <a:r>
              <a:rPr lang="en-US" sz="2400" dirty="0" err="1"/>
              <a:t>üretmeyi</a:t>
            </a:r>
            <a:r>
              <a:rPr lang="en-US" sz="2400" dirty="0"/>
              <a:t> </a:t>
            </a:r>
            <a:r>
              <a:rPr lang="en-US" sz="2400" dirty="0" err="1"/>
              <a:t>esas</a:t>
            </a:r>
            <a:r>
              <a:rPr lang="en-US" sz="2400" dirty="0"/>
              <a:t> </a:t>
            </a:r>
            <a:r>
              <a:rPr lang="en-US" sz="2400" dirty="0" err="1"/>
              <a:t>alır</a:t>
            </a:r>
            <a:r>
              <a:rPr lang="en-US" sz="2400" dirty="0"/>
              <a:t>. </a:t>
            </a:r>
          </a:p>
          <a:p>
            <a:r>
              <a:rPr lang="en-US" sz="2400" b="1" dirty="0" err="1"/>
              <a:t>Mavi</a:t>
            </a:r>
            <a:r>
              <a:rPr lang="en-US" sz="2400" b="1" dirty="0"/>
              <a:t> </a:t>
            </a:r>
            <a:r>
              <a:rPr lang="en-US" sz="2400" b="1" dirty="0" err="1"/>
              <a:t>Şapka</a:t>
            </a:r>
            <a:r>
              <a:rPr lang="en-US" sz="2400" b="1" dirty="0"/>
              <a:t> (</a:t>
            </a:r>
            <a:r>
              <a:rPr lang="en-US" sz="2400" b="1" dirty="0" err="1" smtClean="0"/>
              <a:t>Değerlendiren</a:t>
            </a:r>
            <a:r>
              <a:rPr lang="en-US" sz="2400" b="1" dirty="0" smtClean="0"/>
              <a:t> </a:t>
            </a:r>
            <a:r>
              <a:rPr lang="en-US" sz="2400" b="1" dirty="0" err="1"/>
              <a:t>Şapka</a:t>
            </a:r>
            <a:r>
              <a:rPr lang="en-US" sz="2400" b="1" dirty="0"/>
              <a:t>): </a:t>
            </a:r>
            <a:r>
              <a:rPr lang="en-US" sz="2400" dirty="0" err="1"/>
              <a:t>Olayla</a:t>
            </a:r>
            <a:r>
              <a:rPr lang="en-US" sz="2400" dirty="0"/>
              <a:t> </a:t>
            </a:r>
            <a:r>
              <a:rPr lang="en-US" sz="2400" dirty="0" err="1"/>
              <a:t>ilgili</a:t>
            </a:r>
            <a:r>
              <a:rPr lang="en-US" sz="2400" dirty="0"/>
              <a:t> </a:t>
            </a:r>
            <a:r>
              <a:rPr lang="en-US" sz="2400" dirty="0" err="1" smtClean="0"/>
              <a:t>değişkenleri</a:t>
            </a:r>
            <a:r>
              <a:rPr lang="en-US" sz="2400" dirty="0" smtClean="0"/>
              <a:t> </a:t>
            </a:r>
            <a:r>
              <a:rPr lang="en-US" sz="2400" dirty="0" err="1"/>
              <a:t>kontrol</a:t>
            </a:r>
            <a:r>
              <a:rPr lang="en-US" sz="2400" dirty="0"/>
              <a:t> </a:t>
            </a:r>
            <a:r>
              <a:rPr lang="en-US" sz="2400" dirty="0" err="1"/>
              <a:t>eder</a:t>
            </a:r>
            <a:r>
              <a:rPr lang="en-US" sz="2400" dirty="0"/>
              <a:t> </a:t>
            </a:r>
            <a:r>
              <a:rPr lang="en-US" sz="2400" dirty="0" err="1"/>
              <a:t>ve</a:t>
            </a:r>
            <a:r>
              <a:rPr lang="en-US" sz="2400" dirty="0"/>
              <a:t> </a:t>
            </a:r>
            <a:r>
              <a:rPr lang="en-US" sz="2400" dirty="0" err="1"/>
              <a:t>durumu</a:t>
            </a:r>
            <a:r>
              <a:rPr lang="en-US" sz="2400" dirty="0"/>
              <a:t> </a:t>
            </a:r>
            <a:r>
              <a:rPr lang="en-US" sz="2400" dirty="0" err="1"/>
              <a:t>analiz</a:t>
            </a:r>
            <a:r>
              <a:rPr lang="en-US" sz="2400" dirty="0"/>
              <a:t> </a:t>
            </a:r>
            <a:r>
              <a:rPr lang="en-US" sz="2400" dirty="0" err="1"/>
              <a:t>edip</a:t>
            </a:r>
            <a:r>
              <a:rPr lang="en-US" sz="2400" dirty="0"/>
              <a:t> </a:t>
            </a:r>
            <a:r>
              <a:rPr lang="en-US" sz="2400" dirty="0" err="1"/>
              <a:t>sonuçlar</a:t>
            </a:r>
            <a:r>
              <a:rPr lang="en-US" sz="2400" dirty="0"/>
              <a:t> </a:t>
            </a:r>
            <a:r>
              <a:rPr lang="en-US" sz="2400" dirty="0" err="1"/>
              <a:t>çıkarır</a:t>
            </a:r>
            <a:r>
              <a:rPr lang="en-US" sz="2400" dirty="0"/>
              <a:t>. </a:t>
            </a:r>
          </a:p>
          <a:p>
            <a:pPr marL="0" indent="0">
              <a:buNone/>
            </a:pPr>
            <a:endParaRPr lang="en-US" sz="2400" dirty="0"/>
          </a:p>
        </p:txBody>
      </p:sp>
    </p:spTree>
    <p:extLst>
      <p:ext uri="{BB962C8B-B14F-4D97-AF65-F5344CB8AC3E}">
        <p14:creationId xmlns:p14="http://schemas.microsoft.com/office/powerpoint/2010/main" val="9242427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n-US" dirty="0" err="1"/>
              <a:t>Tartışma</a:t>
            </a:r>
            <a:r>
              <a:rPr lang="en-US" dirty="0"/>
              <a:t> </a:t>
            </a:r>
            <a:r>
              <a:rPr lang="en-US" dirty="0" err="1"/>
              <a:t>Yönteminde</a:t>
            </a:r>
            <a:r>
              <a:rPr lang="en-US" dirty="0"/>
              <a:t> </a:t>
            </a:r>
            <a:r>
              <a:rPr lang="en-US" dirty="0" err="1"/>
              <a:t>Kullanılan</a:t>
            </a:r>
            <a:r>
              <a:rPr lang="en-US" dirty="0"/>
              <a:t> </a:t>
            </a:r>
            <a:r>
              <a:rPr lang="en-US" dirty="0" err="1"/>
              <a:t>Teknikler</a:t>
            </a:r>
            <a:endParaRPr lang="en-US" dirty="0"/>
          </a:p>
        </p:txBody>
      </p:sp>
      <p:pic>
        <p:nvPicPr>
          <p:cNvPr id="4" name="Content Placeholder 3" descr="20121116__69631.JPG"/>
          <p:cNvPicPr>
            <a:picLocks noGrp="1" noChangeAspect="1"/>
          </p:cNvPicPr>
          <p:nvPr>
            <p:ph sz="quarter" idx="1"/>
          </p:nvPr>
        </p:nvPicPr>
        <p:blipFill>
          <a:blip r:embed="rId2" cstate="print">
            <a:extLst>
              <a:ext uri="{28A0092B-C50C-407E-A947-70E740481C1C}">
                <a14:useLocalDpi xmlns:a14="http://schemas.microsoft.com/office/drawing/2010/main" val="0"/>
              </a:ext>
            </a:extLst>
          </a:blip>
          <a:srcRect t="13240" b="13240"/>
          <a:stretch>
            <a:fillRect/>
          </a:stretch>
        </p:blipFill>
        <p:spPr/>
      </p:pic>
    </p:spTree>
    <p:extLst>
      <p:ext uri="{BB962C8B-B14F-4D97-AF65-F5344CB8AC3E}">
        <p14:creationId xmlns:p14="http://schemas.microsoft.com/office/powerpoint/2010/main" val="1810048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en-US" dirty="0" err="1" smtClean="0"/>
              <a:t>Tartışma</a:t>
            </a:r>
            <a:r>
              <a:rPr lang="en-US" dirty="0" smtClean="0"/>
              <a:t> </a:t>
            </a:r>
            <a:r>
              <a:rPr lang="en-US" dirty="0" err="1" smtClean="0"/>
              <a:t>Yönteminin</a:t>
            </a:r>
            <a:r>
              <a:rPr lang="en-US" dirty="0" smtClean="0"/>
              <a:t> </a:t>
            </a:r>
            <a:r>
              <a:rPr lang="en-US" dirty="0" err="1" smtClean="0"/>
              <a:t>Temel</a:t>
            </a:r>
            <a:r>
              <a:rPr lang="en-US" dirty="0" smtClean="0"/>
              <a:t> </a:t>
            </a:r>
            <a:r>
              <a:rPr lang="en-US" dirty="0" err="1" smtClean="0"/>
              <a:t>Özellikleri</a:t>
            </a:r>
            <a:endParaRPr lang="en-US" dirty="0"/>
          </a:p>
        </p:txBody>
      </p:sp>
      <p:sp>
        <p:nvSpPr>
          <p:cNvPr id="3" name="Rectangle 2"/>
          <p:cNvSpPr>
            <a:spLocks noGrp="1"/>
          </p:cNvSpPr>
          <p:nvPr>
            <p:ph sz="quarter" idx="1"/>
          </p:nvPr>
        </p:nvSpPr>
        <p:spPr/>
        <p:txBody>
          <a:bodyPr>
            <a:normAutofit fontScale="92500"/>
          </a:bodyPr>
          <a:lstStyle/>
          <a:p>
            <a:pPr lvl="1">
              <a:buClr>
                <a:schemeClr val="accent5"/>
              </a:buClr>
              <a:buFont typeface="Wingdings" charset="2"/>
              <a:buChar char="u"/>
            </a:pPr>
            <a:r>
              <a:rPr lang="en-US" dirty="0" err="1" smtClean="0"/>
              <a:t>Öğrenci</a:t>
            </a:r>
            <a:r>
              <a:rPr lang="en-US" dirty="0" smtClean="0"/>
              <a:t> </a:t>
            </a:r>
            <a:r>
              <a:rPr lang="en-US" dirty="0" err="1"/>
              <a:t>merkezli</a:t>
            </a:r>
            <a:r>
              <a:rPr lang="en-US" dirty="0"/>
              <a:t> </a:t>
            </a:r>
            <a:r>
              <a:rPr lang="en-US" dirty="0" err="1"/>
              <a:t>bir</a:t>
            </a:r>
            <a:r>
              <a:rPr lang="en-US" dirty="0"/>
              <a:t> </a:t>
            </a:r>
            <a:r>
              <a:rPr lang="en-US" dirty="0" err="1"/>
              <a:t>anlayışa</a:t>
            </a:r>
            <a:r>
              <a:rPr lang="en-US" dirty="0"/>
              <a:t> </a:t>
            </a:r>
            <a:r>
              <a:rPr lang="en-US" dirty="0" err="1"/>
              <a:t>dayanır</a:t>
            </a:r>
            <a:r>
              <a:rPr lang="en-US" dirty="0"/>
              <a:t>. </a:t>
            </a:r>
            <a:r>
              <a:rPr lang="en-US" dirty="0" err="1" smtClean="0"/>
              <a:t>Öğretmen</a:t>
            </a:r>
            <a:r>
              <a:rPr lang="en-US" dirty="0" smtClean="0"/>
              <a:t> </a:t>
            </a:r>
            <a:r>
              <a:rPr lang="en-US" dirty="0" err="1"/>
              <a:t>lider</a:t>
            </a:r>
            <a:r>
              <a:rPr lang="en-US" dirty="0"/>
              <a:t> </a:t>
            </a:r>
            <a:r>
              <a:rPr lang="en-US" dirty="0" err="1"/>
              <a:t>ve</a:t>
            </a:r>
            <a:r>
              <a:rPr lang="en-US" dirty="0"/>
              <a:t> </a:t>
            </a:r>
            <a:r>
              <a:rPr lang="en-US" dirty="0" err="1"/>
              <a:t>yönetici</a:t>
            </a:r>
            <a:r>
              <a:rPr lang="en-US" dirty="0"/>
              <a:t> </a:t>
            </a:r>
            <a:r>
              <a:rPr lang="en-US" dirty="0" err="1"/>
              <a:t>rolündedir</a:t>
            </a:r>
            <a:r>
              <a:rPr lang="en-US" dirty="0"/>
              <a:t>.</a:t>
            </a:r>
            <a:br>
              <a:rPr lang="en-US" dirty="0"/>
            </a:br>
            <a:endParaRPr lang="en-US" dirty="0" smtClean="0"/>
          </a:p>
          <a:p>
            <a:pPr lvl="1">
              <a:buClr>
                <a:schemeClr val="accent5"/>
              </a:buClr>
              <a:buFont typeface="Wingdings" charset="2"/>
              <a:buChar char="u"/>
            </a:pPr>
            <a:r>
              <a:rPr lang="en-US" dirty="0" err="1" smtClean="0"/>
              <a:t>Öğretmen</a:t>
            </a:r>
            <a:r>
              <a:rPr lang="en-US" dirty="0" err="1"/>
              <a:t>-</a:t>
            </a:r>
            <a:r>
              <a:rPr lang="en-US" dirty="0" err="1" smtClean="0"/>
              <a:t>öğrenci</a:t>
            </a:r>
            <a:r>
              <a:rPr lang="en-US" dirty="0" smtClean="0"/>
              <a:t> </a:t>
            </a:r>
            <a:r>
              <a:rPr lang="en-US" dirty="0" err="1"/>
              <a:t>etkileşiminin</a:t>
            </a:r>
            <a:r>
              <a:rPr lang="en-US" dirty="0"/>
              <a:t> </a:t>
            </a:r>
            <a:r>
              <a:rPr lang="en-US" dirty="0" err="1"/>
              <a:t>yanında</a:t>
            </a:r>
            <a:r>
              <a:rPr lang="en-US" dirty="0"/>
              <a:t> </a:t>
            </a:r>
            <a:r>
              <a:rPr lang="en-US" dirty="0" err="1" smtClean="0"/>
              <a:t>öğrenci</a:t>
            </a:r>
            <a:r>
              <a:rPr lang="en-US" dirty="0" err="1"/>
              <a:t>-</a:t>
            </a:r>
            <a:r>
              <a:rPr lang="en-US" dirty="0" err="1" smtClean="0"/>
              <a:t>öğrenci</a:t>
            </a:r>
            <a:r>
              <a:rPr lang="en-US" dirty="0" smtClean="0"/>
              <a:t> </a:t>
            </a:r>
            <a:r>
              <a:rPr lang="en-US" dirty="0" err="1"/>
              <a:t>etkileşimi</a:t>
            </a:r>
            <a:r>
              <a:rPr lang="en-US" dirty="0"/>
              <a:t> de </a:t>
            </a:r>
            <a:r>
              <a:rPr lang="en-US" dirty="0" err="1"/>
              <a:t>söz</a:t>
            </a:r>
            <a:r>
              <a:rPr lang="en-US" dirty="0"/>
              <a:t> </a:t>
            </a:r>
            <a:r>
              <a:rPr lang="en-US" dirty="0" err="1"/>
              <a:t>konusudur</a:t>
            </a:r>
            <a:r>
              <a:rPr lang="en-US" dirty="0"/>
              <a:t>.</a:t>
            </a:r>
            <a:br>
              <a:rPr lang="en-US" dirty="0"/>
            </a:br>
            <a:endParaRPr lang="en-US" dirty="0" smtClean="0"/>
          </a:p>
          <a:p>
            <a:pPr lvl="1">
              <a:buClr>
                <a:schemeClr val="accent5"/>
              </a:buClr>
              <a:buFont typeface="Wingdings" charset="2"/>
              <a:buChar char="u"/>
            </a:pPr>
            <a:r>
              <a:rPr lang="en-US" dirty="0" err="1"/>
              <a:t>Tartışma</a:t>
            </a:r>
            <a:r>
              <a:rPr lang="en-US" dirty="0"/>
              <a:t> </a:t>
            </a:r>
            <a:r>
              <a:rPr lang="en-US" dirty="0" err="1"/>
              <a:t>yöntemi</a:t>
            </a:r>
            <a:r>
              <a:rPr lang="en-US" dirty="0"/>
              <a:t>, </a:t>
            </a:r>
            <a:r>
              <a:rPr lang="en-US" dirty="0" err="1" smtClean="0"/>
              <a:t>öğrencilerin</a:t>
            </a:r>
            <a:r>
              <a:rPr lang="en-US" dirty="0" smtClean="0"/>
              <a:t> </a:t>
            </a:r>
            <a:r>
              <a:rPr lang="en-US" dirty="0" err="1"/>
              <a:t>görüşlerini</a:t>
            </a:r>
            <a:r>
              <a:rPr lang="en-US" dirty="0"/>
              <a:t> </a:t>
            </a:r>
            <a:r>
              <a:rPr lang="en-US" dirty="0" err="1"/>
              <a:t>düzenli</a:t>
            </a:r>
            <a:r>
              <a:rPr lang="en-US" dirty="0"/>
              <a:t> </a:t>
            </a:r>
            <a:r>
              <a:rPr lang="en-US" dirty="0" err="1"/>
              <a:t>ve</a:t>
            </a:r>
            <a:r>
              <a:rPr lang="en-US" dirty="0"/>
              <a:t> </a:t>
            </a:r>
            <a:r>
              <a:rPr lang="en-US" dirty="0" err="1"/>
              <a:t>anlaşılır</a:t>
            </a:r>
            <a:r>
              <a:rPr lang="en-US" dirty="0"/>
              <a:t> </a:t>
            </a:r>
            <a:r>
              <a:rPr lang="en-US" dirty="0" err="1"/>
              <a:t>bir</a:t>
            </a:r>
            <a:r>
              <a:rPr lang="en-US" dirty="0"/>
              <a:t> </a:t>
            </a:r>
            <a:r>
              <a:rPr lang="en-US" dirty="0" err="1"/>
              <a:t>biçimde</a:t>
            </a:r>
            <a:r>
              <a:rPr lang="en-US" dirty="0"/>
              <a:t> </a:t>
            </a:r>
            <a:r>
              <a:rPr lang="en-US" dirty="0" err="1"/>
              <a:t>açıklamalarına</a:t>
            </a:r>
            <a:r>
              <a:rPr lang="en-US" dirty="0"/>
              <a:t>, </a:t>
            </a:r>
            <a:r>
              <a:rPr lang="en-US" dirty="0" err="1"/>
              <a:t>konuları</a:t>
            </a:r>
            <a:r>
              <a:rPr lang="en-US" dirty="0"/>
              <a:t> </a:t>
            </a:r>
            <a:r>
              <a:rPr lang="en-US" dirty="0" err="1"/>
              <a:t>çok</a:t>
            </a:r>
            <a:r>
              <a:rPr lang="en-US" dirty="0"/>
              <a:t> </a:t>
            </a:r>
            <a:r>
              <a:rPr lang="en-US" dirty="0" err="1" smtClean="0"/>
              <a:t>yönlü</a:t>
            </a:r>
            <a:r>
              <a:rPr lang="en-US" dirty="0" smtClean="0"/>
              <a:t> </a:t>
            </a:r>
            <a:r>
              <a:rPr lang="en-US" dirty="0" err="1"/>
              <a:t>kavramalarına</a:t>
            </a:r>
            <a:r>
              <a:rPr lang="en-US" dirty="0"/>
              <a:t> </a:t>
            </a:r>
            <a:r>
              <a:rPr lang="en-US" dirty="0" err="1"/>
              <a:t>ve</a:t>
            </a:r>
            <a:r>
              <a:rPr lang="en-US" dirty="0"/>
              <a:t> </a:t>
            </a:r>
            <a:r>
              <a:rPr lang="en-US" dirty="0" err="1"/>
              <a:t>karşıt</a:t>
            </a:r>
            <a:r>
              <a:rPr lang="en-US" dirty="0"/>
              <a:t> </a:t>
            </a:r>
            <a:r>
              <a:rPr lang="en-US" dirty="0" err="1"/>
              <a:t>görüşleri</a:t>
            </a:r>
            <a:r>
              <a:rPr lang="en-US" dirty="0"/>
              <a:t> </a:t>
            </a:r>
            <a:r>
              <a:rPr lang="en-US" dirty="0" err="1"/>
              <a:t>çürütmek</a:t>
            </a:r>
            <a:r>
              <a:rPr lang="en-US" dirty="0"/>
              <a:t> </a:t>
            </a:r>
            <a:r>
              <a:rPr lang="en-US" dirty="0" err="1"/>
              <a:t>için</a:t>
            </a:r>
            <a:r>
              <a:rPr lang="en-US" dirty="0"/>
              <a:t> </a:t>
            </a:r>
            <a:r>
              <a:rPr lang="en-US" dirty="0" err="1"/>
              <a:t>bilgilerden</a:t>
            </a:r>
            <a:r>
              <a:rPr lang="en-US" dirty="0"/>
              <a:t> </a:t>
            </a:r>
            <a:r>
              <a:rPr lang="en-US" dirty="0" err="1"/>
              <a:t>süratle</a:t>
            </a:r>
            <a:r>
              <a:rPr lang="en-US" dirty="0"/>
              <a:t> </a:t>
            </a:r>
            <a:r>
              <a:rPr lang="en-US" dirty="0" err="1"/>
              <a:t>yararlanmalarına</a:t>
            </a:r>
            <a:r>
              <a:rPr lang="en-US" dirty="0"/>
              <a:t> </a:t>
            </a:r>
            <a:r>
              <a:rPr lang="en-US" dirty="0" err="1"/>
              <a:t>yardım</a:t>
            </a:r>
            <a:r>
              <a:rPr lang="en-US" dirty="0"/>
              <a:t> </a:t>
            </a:r>
            <a:r>
              <a:rPr lang="en-US" dirty="0" err="1"/>
              <a:t>eder</a:t>
            </a:r>
            <a:r>
              <a:rPr lang="en-US" dirty="0"/>
              <a:t>.</a:t>
            </a:r>
            <a:br>
              <a:rPr lang="en-US" dirty="0"/>
            </a:br>
            <a:endParaRPr lang="en-US" dirty="0"/>
          </a:p>
          <a:p>
            <a:pPr lvl="1">
              <a:buClr>
                <a:schemeClr val="accent5"/>
              </a:buClr>
              <a:buFont typeface="Wingdings" charset="2"/>
              <a:buChar char="u"/>
            </a:pPr>
            <a:endParaRPr lang="en-US" dirty="0"/>
          </a:p>
          <a:p>
            <a:pPr lvl="1">
              <a:buClr>
                <a:schemeClr val="accent5"/>
              </a:buClr>
              <a:buFont typeface="Wingdings" charset="2"/>
              <a:buChar char="u"/>
            </a:pPr>
            <a:endParaRPr lang="en-US" dirty="0"/>
          </a:p>
          <a:p>
            <a:pPr lvl="1">
              <a:buClr>
                <a:schemeClr val="accent5"/>
              </a:buClr>
              <a:buFont typeface="Wingdings" charset="2"/>
              <a:buChar char="u"/>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Tartışma</a:t>
            </a:r>
            <a:r>
              <a:rPr lang="en-US" dirty="0" smtClean="0"/>
              <a:t> </a:t>
            </a:r>
            <a:r>
              <a:rPr lang="en-US" dirty="0" err="1" smtClean="0"/>
              <a:t>Yönteminin</a:t>
            </a:r>
            <a:r>
              <a:rPr lang="en-US" dirty="0" smtClean="0"/>
              <a:t> </a:t>
            </a:r>
            <a:r>
              <a:rPr lang="en-US" dirty="0" err="1" smtClean="0"/>
              <a:t>Temel</a:t>
            </a:r>
            <a:r>
              <a:rPr lang="en-US" dirty="0" smtClean="0"/>
              <a:t> </a:t>
            </a:r>
            <a:r>
              <a:rPr lang="en-US" dirty="0" err="1" smtClean="0"/>
              <a:t>Özellikleri</a:t>
            </a:r>
            <a:endParaRPr lang="en-US" dirty="0"/>
          </a:p>
        </p:txBody>
      </p:sp>
      <p:sp>
        <p:nvSpPr>
          <p:cNvPr id="6" name="TextBox 5"/>
          <p:cNvSpPr txBox="1"/>
          <p:nvPr/>
        </p:nvSpPr>
        <p:spPr>
          <a:xfrm>
            <a:off x="762000" y="1876484"/>
            <a:ext cx="8229600" cy="4524316"/>
          </a:xfrm>
          <a:prstGeom prst="rect">
            <a:avLst/>
          </a:prstGeom>
          <a:noFill/>
        </p:spPr>
        <p:txBody>
          <a:bodyPr wrap="square" rtlCol="0">
            <a:spAutoFit/>
          </a:bodyPr>
          <a:lstStyle/>
          <a:p>
            <a:pPr marL="285750" indent="-285750">
              <a:buClr>
                <a:schemeClr val="accent5"/>
              </a:buClr>
              <a:buFont typeface="Wingdings" charset="2"/>
              <a:buChar char="u"/>
            </a:pPr>
            <a:r>
              <a:rPr lang="en-US" sz="2800" dirty="0" err="1" smtClean="0"/>
              <a:t>Öğrencilerin</a:t>
            </a:r>
            <a:r>
              <a:rPr lang="en-US" sz="2800" dirty="0" smtClean="0"/>
              <a:t> </a:t>
            </a:r>
            <a:r>
              <a:rPr lang="en-US" sz="2800" dirty="0" err="1"/>
              <a:t>bir</a:t>
            </a:r>
            <a:r>
              <a:rPr lang="en-US" sz="2800" dirty="0"/>
              <a:t> </a:t>
            </a:r>
            <a:r>
              <a:rPr lang="en-US" sz="2800" dirty="0" err="1"/>
              <a:t>konu</a:t>
            </a:r>
            <a:r>
              <a:rPr lang="en-US" sz="2800" dirty="0"/>
              <a:t> </a:t>
            </a:r>
            <a:r>
              <a:rPr lang="en-US" sz="2800" dirty="0" err="1"/>
              <a:t>üzerinde</a:t>
            </a:r>
            <a:r>
              <a:rPr lang="en-US" sz="2800" dirty="0"/>
              <a:t> </a:t>
            </a:r>
            <a:r>
              <a:rPr lang="en-US" sz="2800" dirty="0" err="1"/>
              <a:t>kendi</a:t>
            </a:r>
            <a:r>
              <a:rPr lang="en-US" sz="2800" dirty="0"/>
              <a:t> </a:t>
            </a:r>
            <a:r>
              <a:rPr lang="en-US" sz="2800" dirty="0" err="1"/>
              <a:t>düşüncelerini</a:t>
            </a:r>
            <a:r>
              <a:rPr lang="en-US" sz="2800" dirty="0"/>
              <a:t> </a:t>
            </a:r>
            <a:r>
              <a:rPr lang="en-US" sz="2800" dirty="0" err="1"/>
              <a:t>söylemesini</a:t>
            </a:r>
            <a:r>
              <a:rPr lang="en-US" sz="2800" dirty="0"/>
              <a:t> </a:t>
            </a:r>
            <a:r>
              <a:rPr lang="en-US" sz="2800" dirty="0" err="1"/>
              <a:t>ve</a:t>
            </a:r>
            <a:r>
              <a:rPr lang="en-US" sz="2800" dirty="0"/>
              <a:t> </a:t>
            </a:r>
            <a:r>
              <a:rPr lang="en-US" sz="2800" dirty="0" err="1"/>
              <a:t>yorum</a:t>
            </a:r>
            <a:r>
              <a:rPr lang="en-US" sz="2800" dirty="0"/>
              <a:t> </a:t>
            </a:r>
            <a:r>
              <a:rPr lang="en-US" sz="2800" dirty="0" err="1"/>
              <a:t>yapmasını</a:t>
            </a:r>
            <a:r>
              <a:rPr lang="en-US" sz="2800" dirty="0"/>
              <a:t> </a:t>
            </a:r>
            <a:r>
              <a:rPr lang="en-US" sz="2800" dirty="0" err="1" smtClean="0"/>
              <a:t>sağlar</a:t>
            </a:r>
            <a:r>
              <a:rPr lang="en-US" sz="2800" dirty="0"/>
              <a:t>. </a:t>
            </a:r>
            <a:endParaRPr lang="en-US" sz="2800" dirty="0" smtClean="0"/>
          </a:p>
          <a:p>
            <a:pPr>
              <a:buClr>
                <a:schemeClr val="accent5"/>
              </a:buClr>
            </a:pPr>
            <a:endParaRPr lang="en-US" sz="2800" dirty="0" smtClean="0"/>
          </a:p>
          <a:p>
            <a:pPr marL="285750" indent="-285750">
              <a:buClr>
                <a:schemeClr val="accent5"/>
              </a:buClr>
              <a:buFont typeface="Wingdings" charset="2"/>
              <a:buChar char="u"/>
            </a:pPr>
            <a:endParaRPr lang="en-US" sz="2800" dirty="0"/>
          </a:p>
          <a:p>
            <a:pPr marL="285750" indent="-285750">
              <a:buClr>
                <a:schemeClr val="accent5"/>
              </a:buClr>
              <a:buFont typeface="Wingdings" charset="2"/>
              <a:buChar char="u"/>
            </a:pPr>
            <a:r>
              <a:rPr lang="en-US" sz="2800" dirty="0" err="1"/>
              <a:t>Sınıf</a:t>
            </a:r>
            <a:r>
              <a:rPr lang="en-US" sz="2800" dirty="0"/>
              <a:t> </a:t>
            </a:r>
            <a:r>
              <a:rPr lang="en-US" sz="2800" dirty="0" err="1"/>
              <a:t>içerisinde</a:t>
            </a:r>
            <a:r>
              <a:rPr lang="en-US" sz="2800" dirty="0"/>
              <a:t> </a:t>
            </a:r>
            <a:r>
              <a:rPr lang="en-US" sz="2800" dirty="0" err="1"/>
              <a:t>fikir</a:t>
            </a:r>
            <a:r>
              <a:rPr lang="en-US" sz="2800" dirty="0"/>
              <a:t> </a:t>
            </a:r>
            <a:r>
              <a:rPr lang="en-US" sz="2800" dirty="0" err="1"/>
              <a:t>alışverişi</a:t>
            </a:r>
            <a:r>
              <a:rPr lang="en-US" sz="2800" dirty="0"/>
              <a:t> </a:t>
            </a:r>
            <a:r>
              <a:rPr lang="en-US" sz="2800" dirty="0" err="1" smtClean="0"/>
              <a:t>sağlar</a:t>
            </a:r>
            <a:r>
              <a:rPr lang="en-US" sz="2800" dirty="0"/>
              <a:t>.</a:t>
            </a:r>
            <a:br>
              <a:rPr lang="en-US" sz="2800" dirty="0"/>
            </a:br>
            <a:endParaRPr lang="en-US" sz="2800" dirty="0" smtClean="0"/>
          </a:p>
          <a:p>
            <a:pPr>
              <a:buClr>
                <a:schemeClr val="accent5"/>
              </a:buClr>
            </a:pPr>
            <a:endParaRPr lang="en-US" sz="2800" dirty="0"/>
          </a:p>
          <a:p>
            <a:pPr marL="285750" indent="-285750">
              <a:buClr>
                <a:schemeClr val="accent5"/>
              </a:buClr>
              <a:buFont typeface="Wingdings" charset="2"/>
              <a:buChar char="u"/>
            </a:pPr>
            <a:r>
              <a:rPr lang="en-US" sz="2800" dirty="0"/>
              <a:t>Hem </a:t>
            </a:r>
            <a:r>
              <a:rPr lang="en-US" sz="2800" dirty="0" err="1"/>
              <a:t>duyuşsal</a:t>
            </a:r>
            <a:r>
              <a:rPr lang="en-US" sz="2800" dirty="0"/>
              <a:t> hem de </a:t>
            </a:r>
            <a:r>
              <a:rPr lang="en-US" sz="2800" dirty="0" err="1"/>
              <a:t>bilişsel</a:t>
            </a:r>
            <a:r>
              <a:rPr lang="en-US" sz="2800" dirty="0"/>
              <a:t> </a:t>
            </a:r>
            <a:r>
              <a:rPr lang="en-US" sz="2800" dirty="0" err="1"/>
              <a:t>hedeflere</a:t>
            </a:r>
            <a:r>
              <a:rPr lang="en-US" sz="2800" dirty="0"/>
              <a:t> </a:t>
            </a:r>
            <a:r>
              <a:rPr lang="en-US" sz="2800" dirty="0" err="1"/>
              <a:t>yöneliktir</a:t>
            </a:r>
            <a:r>
              <a:rPr lang="en-US" sz="2800" dirty="0"/>
              <a:t>. </a:t>
            </a:r>
          </a:p>
          <a:p>
            <a:pPr>
              <a:buClr>
                <a:schemeClr val="accent5"/>
              </a:buClr>
            </a:pPr>
            <a:endParaRPr lang="en-US" sz="2800" dirty="0"/>
          </a:p>
          <a:p>
            <a:pPr marL="285750" indent="-285750">
              <a:buClr>
                <a:schemeClr val="accent5"/>
              </a:buClr>
              <a:buFont typeface="Wingdings" charset="2"/>
              <a:buChar char="u"/>
            </a:pPr>
            <a:endParaRPr lang="en-US" dirty="0" smtClean="0"/>
          </a:p>
          <a:p>
            <a:pPr marL="285750" indent="-285750">
              <a:buClr>
                <a:schemeClr val="accent5"/>
              </a:buClr>
              <a:buFont typeface="Wingdings" charset="2"/>
              <a:buChar char="u"/>
            </a:pPr>
            <a:endParaRPr lang="en-US" dirty="0"/>
          </a:p>
        </p:txBody>
      </p:sp>
    </p:spTree>
    <p:extLst>
      <p:ext uri="{BB962C8B-B14F-4D97-AF65-F5344CB8AC3E}">
        <p14:creationId xmlns:p14="http://schemas.microsoft.com/office/powerpoint/2010/main" val="2128678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228600"/>
            <a:ext cx="8610600" cy="990600"/>
          </a:xfrm>
        </p:spPr>
        <p:txBody>
          <a:bodyPr>
            <a:normAutofit fontScale="90000"/>
          </a:bodyPr>
          <a:lstStyle/>
          <a:p>
            <a:r>
              <a:rPr lang="en-US" dirty="0" err="1" smtClean="0"/>
              <a:t>Tartışma</a:t>
            </a:r>
            <a:r>
              <a:rPr lang="en-US" dirty="0" smtClean="0"/>
              <a:t> </a:t>
            </a:r>
            <a:r>
              <a:rPr lang="en-US" dirty="0" err="1" smtClean="0"/>
              <a:t>Yönteminin</a:t>
            </a:r>
            <a:r>
              <a:rPr lang="en-US" dirty="0" smtClean="0"/>
              <a:t> </a:t>
            </a:r>
            <a:r>
              <a:rPr lang="en-US" dirty="0" err="1" smtClean="0"/>
              <a:t>Kullanıldığı</a:t>
            </a:r>
            <a:r>
              <a:rPr lang="en-US" dirty="0"/>
              <a:t> </a:t>
            </a:r>
            <a:r>
              <a:rPr lang="en-US" dirty="0" err="1" smtClean="0"/>
              <a:t>Durumlar</a:t>
            </a:r>
            <a:endParaRPr lang="en-US" dirty="0"/>
          </a:p>
        </p:txBody>
      </p:sp>
      <p:sp>
        <p:nvSpPr>
          <p:cNvPr id="6" name="TextBox 5"/>
          <p:cNvSpPr txBox="1"/>
          <p:nvPr/>
        </p:nvSpPr>
        <p:spPr>
          <a:xfrm>
            <a:off x="685800" y="1616095"/>
            <a:ext cx="8305800" cy="5539978"/>
          </a:xfrm>
          <a:prstGeom prst="rect">
            <a:avLst/>
          </a:prstGeom>
          <a:noFill/>
        </p:spPr>
        <p:txBody>
          <a:bodyPr wrap="square" rtlCol="0">
            <a:spAutoFit/>
          </a:bodyPr>
          <a:lstStyle/>
          <a:p>
            <a:pPr marL="285750" indent="-285750">
              <a:buClr>
                <a:schemeClr val="accent5"/>
              </a:buClr>
              <a:buFont typeface="Wingdings" charset="2"/>
              <a:buChar char="u"/>
            </a:pPr>
            <a:r>
              <a:rPr lang="en-US" sz="2400" dirty="0" err="1" smtClean="0"/>
              <a:t>Buluş</a:t>
            </a:r>
            <a:r>
              <a:rPr lang="en-US" sz="2400" dirty="0" smtClean="0"/>
              <a:t> </a:t>
            </a:r>
            <a:r>
              <a:rPr lang="en-US" sz="2400" dirty="0" err="1"/>
              <a:t>yoluyla</a:t>
            </a:r>
            <a:r>
              <a:rPr lang="en-US" sz="2400" dirty="0"/>
              <a:t> </a:t>
            </a:r>
            <a:r>
              <a:rPr lang="en-US" sz="2400" dirty="0" err="1" smtClean="0"/>
              <a:t>öğretim</a:t>
            </a:r>
            <a:r>
              <a:rPr lang="en-US" sz="2400" dirty="0" smtClean="0"/>
              <a:t> </a:t>
            </a:r>
            <a:r>
              <a:rPr lang="en-US" sz="2400" dirty="0" err="1"/>
              <a:t>stratejisinde</a:t>
            </a:r>
            <a:r>
              <a:rPr lang="en-US" sz="2400" dirty="0"/>
              <a:t> </a:t>
            </a:r>
            <a:r>
              <a:rPr lang="en-US" sz="2400" dirty="0" err="1"/>
              <a:t>ve</a:t>
            </a:r>
            <a:r>
              <a:rPr lang="en-US" sz="2400" dirty="0"/>
              <a:t> </a:t>
            </a:r>
            <a:r>
              <a:rPr lang="en-US" sz="2400" dirty="0" err="1"/>
              <a:t>kavrama</a:t>
            </a:r>
            <a:r>
              <a:rPr lang="en-US" sz="2400" dirty="0"/>
              <a:t> </a:t>
            </a:r>
            <a:r>
              <a:rPr lang="en-US" sz="2400" dirty="0" err="1"/>
              <a:t>düzeyindeki</a:t>
            </a:r>
            <a:r>
              <a:rPr lang="en-US" sz="2400" dirty="0"/>
              <a:t> </a:t>
            </a:r>
            <a:r>
              <a:rPr lang="en-US" sz="2400" dirty="0" err="1"/>
              <a:t>hedeflerin</a:t>
            </a:r>
            <a:r>
              <a:rPr lang="en-US" sz="2400" dirty="0"/>
              <a:t> </a:t>
            </a:r>
            <a:r>
              <a:rPr lang="en-US" sz="2400" dirty="0" err="1"/>
              <a:t>kazandırılmasında</a:t>
            </a:r>
            <a:r>
              <a:rPr lang="en-US" sz="2400" dirty="0"/>
              <a:t>.</a:t>
            </a:r>
            <a:br>
              <a:rPr lang="en-US" sz="2400" dirty="0"/>
            </a:br>
            <a:endParaRPr lang="en-US" sz="2400" dirty="0" smtClean="0"/>
          </a:p>
          <a:p>
            <a:pPr marL="285750" indent="-285750">
              <a:buClr>
                <a:schemeClr val="accent5"/>
              </a:buClr>
              <a:buFont typeface="Wingdings" charset="2"/>
              <a:buChar char="u"/>
            </a:pPr>
            <a:r>
              <a:rPr lang="en-US" sz="2400" dirty="0" err="1" smtClean="0"/>
              <a:t>Öğrencilerin</a:t>
            </a:r>
            <a:r>
              <a:rPr lang="en-US" sz="2400" dirty="0" smtClean="0"/>
              <a:t> </a:t>
            </a:r>
            <a:r>
              <a:rPr lang="en-US" sz="2400" dirty="0" err="1"/>
              <a:t>sözel</a:t>
            </a:r>
            <a:r>
              <a:rPr lang="en-US" sz="2400" dirty="0"/>
              <a:t> </a:t>
            </a:r>
            <a:r>
              <a:rPr lang="en-US" sz="2400" dirty="0" err="1"/>
              <a:t>ikna</a:t>
            </a:r>
            <a:r>
              <a:rPr lang="en-US" sz="2400" dirty="0"/>
              <a:t> </a:t>
            </a:r>
            <a:r>
              <a:rPr lang="en-US" sz="2400" dirty="0" err="1"/>
              <a:t>ve</a:t>
            </a:r>
            <a:r>
              <a:rPr lang="en-US" sz="2400" dirty="0"/>
              <a:t> </a:t>
            </a:r>
            <a:r>
              <a:rPr lang="en-US" sz="2400" dirty="0" err="1"/>
              <a:t>ifade</a:t>
            </a:r>
            <a:r>
              <a:rPr lang="en-US" sz="2400" dirty="0"/>
              <a:t> </a:t>
            </a:r>
            <a:r>
              <a:rPr lang="en-US" sz="2400" dirty="0" err="1"/>
              <a:t>becerilerinin</a:t>
            </a:r>
            <a:r>
              <a:rPr lang="en-US" sz="2400" dirty="0"/>
              <a:t> </a:t>
            </a:r>
            <a:r>
              <a:rPr lang="en-US" sz="2400" dirty="0" err="1"/>
              <a:t>geliştirilmek</a:t>
            </a:r>
            <a:r>
              <a:rPr lang="en-US" sz="2400" dirty="0"/>
              <a:t> </a:t>
            </a:r>
            <a:r>
              <a:rPr lang="en-US" sz="2400" dirty="0" err="1" smtClean="0"/>
              <a:t>istendiği</a:t>
            </a:r>
            <a:r>
              <a:rPr lang="en-US" sz="2400" dirty="0" smtClean="0"/>
              <a:t> </a:t>
            </a:r>
            <a:r>
              <a:rPr lang="en-US" sz="2400" dirty="0" err="1" smtClean="0"/>
              <a:t>durumlarda</a:t>
            </a:r>
            <a:r>
              <a:rPr lang="en-US" sz="2400" dirty="0" smtClean="0"/>
              <a:t>.</a:t>
            </a:r>
          </a:p>
          <a:p>
            <a:pPr marL="285750" indent="-285750">
              <a:buClr>
                <a:schemeClr val="accent5"/>
              </a:buClr>
              <a:buFont typeface="Wingdings" charset="2"/>
              <a:buChar char="u"/>
            </a:pPr>
            <a:endParaRPr lang="en-US" sz="2400" dirty="0"/>
          </a:p>
          <a:p>
            <a:pPr marL="285750" indent="-285750">
              <a:buClr>
                <a:schemeClr val="accent5"/>
              </a:buClr>
              <a:buFont typeface="Wingdings" charset="2"/>
              <a:buChar char="u"/>
            </a:pPr>
            <a:r>
              <a:rPr lang="en-US" sz="2400" dirty="0" err="1" smtClean="0"/>
              <a:t>Diğer</a:t>
            </a:r>
            <a:r>
              <a:rPr lang="en-US" sz="2400" dirty="0" smtClean="0"/>
              <a:t> </a:t>
            </a:r>
            <a:r>
              <a:rPr lang="en-US" sz="2400" dirty="0" err="1"/>
              <a:t>insanların</a:t>
            </a:r>
            <a:r>
              <a:rPr lang="en-US" sz="2400" dirty="0"/>
              <a:t> </a:t>
            </a:r>
            <a:r>
              <a:rPr lang="en-US" sz="2400" dirty="0" err="1"/>
              <a:t>fikir</a:t>
            </a:r>
            <a:r>
              <a:rPr lang="en-US" sz="2400" dirty="0"/>
              <a:t> </a:t>
            </a:r>
            <a:r>
              <a:rPr lang="en-US" sz="2400" dirty="0" err="1"/>
              <a:t>ve</a:t>
            </a:r>
            <a:r>
              <a:rPr lang="en-US" sz="2400" dirty="0"/>
              <a:t> </a:t>
            </a:r>
            <a:r>
              <a:rPr lang="en-US" sz="2400" dirty="0" err="1"/>
              <a:t>görüşlerine</a:t>
            </a:r>
            <a:r>
              <a:rPr lang="en-US" sz="2400" dirty="0"/>
              <a:t> </a:t>
            </a:r>
            <a:r>
              <a:rPr lang="en-US" sz="2400" dirty="0" err="1"/>
              <a:t>saygılı</a:t>
            </a:r>
            <a:r>
              <a:rPr lang="en-US" sz="2400" dirty="0"/>
              <a:t> </a:t>
            </a:r>
            <a:r>
              <a:rPr lang="en-US" sz="2400" dirty="0" err="1"/>
              <a:t>olma</a:t>
            </a:r>
            <a:r>
              <a:rPr lang="en-US" sz="2400" dirty="0"/>
              <a:t> </a:t>
            </a:r>
            <a:r>
              <a:rPr lang="en-US" sz="2400" dirty="0" err="1"/>
              <a:t>becerisi</a:t>
            </a:r>
            <a:r>
              <a:rPr lang="en-US" sz="2400" dirty="0"/>
              <a:t> </a:t>
            </a:r>
            <a:r>
              <a:rPr lang="en-US" sz="2400" dirty="0" err="1"/>
              <a:t>kazandırılmak</a:t>
            </a:r>
            <a:r>
              <a:rPr lang="en-US" sz="2400" dirty="0"/>
              <a:t> </a:t>
            </a:r>
            <a:r>
              <a:rPr lang="en-US" sz="2400" dirty="0" err="1"/>
              <a:t>istenilen</a:t>
            </a:r>
            <a:r>
              <a:rPr lang="en-US" sz="2400" dirty="0"/>
              <a:t> </a:t>
            </a:r>
            <a:r>
              <a:rPr lang="en-US" sz="2400" dirty="0" err="1"/>
              <a:t>durumlarda</a:t>
            </a:r>
            <a:r>
              <a:rPr lang="en-US" sz="2400" dirty="0"/>
              <a:t/>
            </a:r>
            <a:br>
              <a:rPr lang="en-US" sz="2400" dirty="0"/>
            </a:br>
            <a:endParaRPr lang="en-US" sz="2400" dirty="0"/>
          </a:p>
          <a:p>
            <a:pPr marL="285750" indent="-285750">
              <a:buClr>
                <a:schemeClr val="accent5"/>
              </a:buClr>
              <a:buFont typeface="Wingdings" charset="2"/>
              <a:buChar char="u"/>
            </a:pPr>
            <a:r>
              <a:rPr lang="en-US" sz="2400" dirty="0" err="1"/>
              <a:t>Demokratik</a:t>
            </a:r>
            <a:r>
              <a:rPr lang="en-US" sz="2400" dirty="0"/>
              <a:t> </a:t>
            </a:r>
            <a:r>
              <a:rPr lang="en-US" sz="2400" dirty="0" err="1" smtClean="0"/>
              <a:t>değer</a:t>
            </a:r>
            <a:r>
              <a:rPr lang="en-US" sz="2400" dirty="0" smtClean="0"/>
              <a:t> </a:t>
            </a:r>
            <a:r>
              <a:rPr lang="en-US" sz="2400" dirty="0" err="1"/>
              <a:t>ve</a:t>
            </a:r>
            <a:r>
              <a:rPr lang="en-US" sz="2400" dirty="0"/>
              <a:t> </a:t>
            </a:r>
            <a:r>
              <a:rPr lang="en-US" sz="2400" dirty="0" err="1"/>
              <a:t>tutumların</a:t>
            </a:r>
            <a:r>
              <a:rPr lang="en-US" sz="2400" dirty="0"/>
              <a:t> </a:t>
            </a:r>
            <a:r>
              <a:rPr lang="en-US" sz="2400" dirty="0" err="1"/>
              <a:t>kazandırılması</a:t>
            </a:r>
            <a:r>
              <a:rPr lang="en-US" sz="2400" dirty="0"/>
              <a:t> </a:t>
            </a:r>
            <a:r>
              <a:rPr lang="en-US" sz="2400" dirty="0" err="1"/>
              <a:t>hedeflenen</a:t>
            </a:r>
            <a:r>
              <a:rPr lang="en-US" sz="2400" dirty="0"/>
              <a:t> </a:t>
            </a:r>
            <a:r>
              <a:rPr lang="en-US" sz="2400" dirty="0" err="1"/>
              <a:t>durumlarda</a:t>
            </a:r>
            <a:r>
              <a:rPr lang="en-US" sz="2400" dirty="0"/>
              <a:t/>
            </a:r>
            <a:br>
              <a:rPr lang="en-US" sz="2400" dirty="0"/>
            </a:br>
            <a:endParaRPr lang="en-US" sz="2400" dirty="0"/>
          </a:p>
          <a:p>
            <a:pPr marL="285750" indent="-285750">
              <a:buClr>
                <a:schemeClr val="accent5"/>
              </a:buClr>
              <a:buFont typeface="Wingdings" charset="2"/>
              <a:buChar char="u"/>
            </a:pPr>
            <a:endParaRPr lang="en-US" sz="2400" dirty="0"/>
          </a:p>
          <a:p>
            <a:pPr marL="285750" indent="-285750">
              <a:buClr>
                <a:schemeClr val="accent5"/>
              </a:buClr>
              <a:buFont typeface="Wingdings" charset="2"/>
              <a:buChar char="u"/>
            </a:pPr>
            <a:endParaRPr lang="en-US" sz="2400" dirty="0"/>
          </a:p>
          <a:p>
            <a:pPr>
              <a:buClr>
                <a:schemeClr val="accent5"/>
              </a:buCl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228600"/>
            <a:ext cx="8458200" cy="990600"/>
          </a:xfrm>
        </p:spPr>
        <p:txBody>
          <a:bodyPr>
            <a:normAutofit fontScale="90000"/>
          </a:bodyPr>
          <a:lstStyle/>
          <a:p>
            <a:r>
              <a:rPr lang="en-US" dirty="0" err="1" smtClean="0"/>
              <a:t>Tartışma</a:t>
            </a:r>
            <a:r>
              <a:rPr lang="en-US" dirty="0" smtClean="0"/>
              <a:t> </a:t>
            </a:r>
            <a:r>
              <a:rPr lang="en-US" dirty="0" err="1" smtClean="0"/>
              <a:t>Yönteminin</a:t>
            </a:r>
            <a:r>
              <a:rPr lang="en-US" dirty="0" smtClean="0"/>
              <a:t> </a:t>
            </a:r>
            <a:r>
              <a:rPr lang="en-US" dirty="0" err="1" smtClean="0"/>
              <a:t>Kullanıldığı</a:t>
            </a:r>
            <a:r>
              <a:rPr lang="en-US" dirty="0"/>
              <a:t> </a:t>
            </a:r>
            <a:r>
              <a:rPr lang="en-US" dirty="0" err="1" smtClean="0"/>
              <a:t>Durumlar</a:t>
            </a:r>
            <a:endParaRPr lang="en-US" dirty="0"/>
          </a:p>
        </p:txBody>
      </p:sp>
      <p:sp>
        <p:nvSpPr>
          <p:cNvPr id="3" name="Content Placeholder 2"/>
          <p:cNvSpPr>
            <a:spLocks noGrp="1"/>
          </p:cNvSpPr>
          <p:nvPr>
            <p:ph sz="quarter" idx="1"/>
          </p:nvPr>
        </p:nvSpPr>
        <p:spPr/>
        <p:txBody>
          <a:bodyPr/>
          <a:lstStyle/>
          <a:p>
            <a:pPr>
              <a:buClr>
                <a:schemeClr val="accent5"/>
              </a:buClr>
              <a:buFont typeface="Wingdings" charset="2"/>
              <a:buChar char="u"/>
            </a:pPr>
            <a:r>
              <a:rPr lang="en-US" dirty="0" err="1"/>
              <a:t>Eleştirel</a:t>
            </a:r>
            <a:r>
              <a:rPr lang="en-US" dirty="0"/>
              <a:t> </a:t>
            </a:r>
            <a:r>
              <a:rPr lang="en-US" dirty="0" err="1"/>
              <a:t>düşünme</a:t>
            </a:r>
            <a:r>
              <a:rPr lang="en-US" dirty="0"/>
              <a:t> </a:t>
            </a:r>
            <a:r>
              <a:rPr lang="en-US" dirty="0" err="1"/>
              <a:t>becerisinin</a:t>
            </a:r>
            <a:r>
              <a:rPr lang="en-US" dirty="0"/>
              <a:t> </a:t>
            </a:r>
            <a:r>
              <a:rPr lang="en-US" dirty="0" err="1"/>
              <a:t>kazandırılmak</a:t>
            </a:r>
            <a:r>
              <a:rPr lang="en-US" dirty="0"/>
              <a:t> </a:t>
            </a:r>
            <a:r>
              <a:rPr lang="en-US" dirty="0" err="1" smtClean="0"/>
              <a:t>istendiği</a:t>
            </a:r>
            <a:r>
              <a:rPr lang="en-US" dirty="0" smtClean="0"/>
              <a:t> </a:t>
            </a:r>
            <a:r>
              <a:rPr lang="en-US" dirty="0" err="1"/>
              <a:t>durumlarda</a:t>
            </a:r>
            <a:r>
              <a:rPr lang="en-US" dirty="0"/>
              <a:t/>
            </a:r>
            <a:br>
              <a:rPr lang="en-US" dirty="0"/>
            </a:br>
            <a:endParaRPr lang="en-US" dirty="0" smtClean="0"/>
          </a:p>
          <a:p>
            <a:pPr>
              <a:buClr>
                <a:schemeClr val="accent5"/>
              </a:buClr>
              <a:buFont typeface="Wingdings" charset="2"/>
              <a:buChar char="u"/>
            </a:pPr>
            <a:r>
              <a:rPr lang="en-US" dirty="0" err="1" smtClean="0"/>
              <a:t>Öğrencilerin</a:t>
            </a:r>
            <a:r>
              <a:rPr lang="en-US" dirty="0" smtClean="0"/>
              <a:t> </a:t>
            </a:r>
            <a:r>
              <a:rPr lang="en-US" dirty="0" err="1"/>
              <a:t>bilgi</a:t>
            </a:r>
            <a:r>
              <a:rPr lang="en-US" dirty="0"/>
              <a:t> </a:t>
            </a:r>
            <a:r>
              <a:rPr lang="en-US" dirty="0" err="1"/>
              <a:t>düzeylerinin</a:t>
            </a:r>
            <a:r>
              <a:rPr lang="en-US" dirty="0"/>
              <a:t> </a:t>
            </a:r>
            <a:r>
              <a:rPr lang="en-US" dirty="0" err="1"/>
              <a:t>tespit</a:t>
            </a:r>
            <a:r>
              <a:rPr lang="en-US" dirty="0"/>
              <a:t> </a:t>
            </a:r>
            <a:r>
              <a:rPr lang="en-US" dirty="0" err="1"/>
              <a:t>edilmesinde</a:t>
            </a:r>
            <a:r>
              <a:rPr lang="en-US" dirty="0"/>
              <a:t> </a:t>
            </a:r>
          </a:p>
          <a:p>
            <a:pPr>
              <a:buClr>
                <a:schemeClr val="accent5"/>
              </a:buClr>
              <a:buFont typeface="Wingdings" charset="2"/>
              <a:buChar char="u"/>
            </a:pPr>
            <a:endParaRPr lang="en-US" dirty="0"/>
          </a:p>
          <a:p>
            <a:pPr>
              <a:buClr>
                <a:schemeClr val="accent5"/>
              </a:buClr>
              <a:buFont typeface="Wingdings" charset="2"/>
              <a:buChar char="u"/>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Tartışma</a:t>
            </a:r>
            <a:r>
              <a:rPr lang="en-US" dirty="0" smtClean="0"/>
              <a:t> </a:t>
            </a:r>
            <a:r>
              <a:rPr lang="en-US" dirty="0" err="1" smtClean="0"/>
              <a:t>Yönteminin</a:t>
            </a:r>
            <a:r>
              <a:rPr lang="en-US" dirty="0" smtClean="0"/>
              <a:t> </a:t>
            </a:r>
            <a:r>
              <a:rPr lang="en-US" dirty="0" err="1" smtClean="0"/>
              <a:t>Ön</a:t>
            </a:r>
            <a:r>
              <a:rPr lang="en-US" dirty="0" smtClean="0"/>
              <a:t> </a:t>
            </a:r>
            <a:r>
              <a:rPr lang="en-US" dirty="0" err="1" smtClean="0"/>
              <a:t>Koşulları</a:t>
            </a:r>
            <a:endParaRPr lang="en-US" dirty="0"/>
          </a:p>
        </p:txBody>
      </p:sp>
      <p:sp>
        <p:nvSpPr>
          <p:cNvPr id="3" name="Content Placeholder 2"/>
          <p:cNvSpPr>
            <a:spLocks noGrp="1"/>
          </p:cNvSpPr>
          <p:nvPr>
            <p:ph sz="quarter" idx="1"/>
          </p:nvPr>
        </p:nvSpPr>
        <p:spPr/>
        <p:txBody>
          <a:bodyPr/>
          <a:lstStyle/>
          <a:p>
            <a:pPr>
              <a:buClr>
                <a:schemeClr val="accent5"/>
              </a:buClr>
              <a:buFont typeface="Wingdings" charset="2"/>
              <a:buChar char="u"/>
            </a:pPr>
            <a:r>
              <a:rPr lang="tr-TR" sz="2400" dirty="0">
                <a:latin typeface="Arial" charset="0"/>
              </a:rPr>
              <a:t>Tartışma metodunda ilk ön şartlardan birisi, oturma düzenidir. Herkesin birbirinin ensesini seyrettiği ortamlarda tartışma olmaz. Sağlıklı tartışma yapabilmek için herkesin birbirinin yüzünü görmesi şarttır</a:t>
            </a:r>
            <a:r>
              <a:rPr lang="tr-TR" sz="2400" dirty="0" smtClean="0">
                <a:latin typeface="Arial" charset="0"/>
              </a:rPr>
              <a:t>.</a:t>
            </a:r>
          </a:p>
          <a:p>
            <a:pPr marL="0" indent="0">
              <a:buClr>
                <a:schemeClr val="accent5"/>
              </a:buClr>
              <a:buNone/>
            </a:pPr>
            <a:r>
              <a:rPr lang="tr-TR" sz="3200" dirty="0" smtClean="0">
                <a:latin typeface="Arial" charset="0"/>
              </a:rPr>
              <a:t> </a:t>
            </a:r>
            <a:endParaRPr lang="en-US" dirty="0"/>
          </a:p>
        </p:txBody>
      </p:sp>
      <p:pic>
        <p:nvPicPr>
          <p:cNvPr id="4" name="Picture 3" descr="620516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3352800"/>
            <a:ext cx="3175000" cy="2374900"/>
          </a:xfrm>
          <a:prstGeom prst="rect">
            <a:avLst/>
          </a:prstGeom>
        </p:spPr>
      </p:pic>
      <p:pic>
        <p:nvPicPr>
          <p:cNvPr id="6" name="Picture 5" descr="ogrenciler_bireysel_suc_konusunda_munazara_yapti_h8730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3352800"/>
            <a:ext cx="3771900" cy="2425700"/>
          </a:xfrm>
          <a:prstGeom prst="rect">
            <a:avLst/>
          </a:prstGeom>
        </p:spPr>
      </p:pic>
    </p:spTree>
    <p:extLst>
      <p:ext uri="{BB962C8B-B14F-4D97-AF65-F5344CB8AC3E}">
        <p14:creationId xmlns:p14="http://schemas.microsoft.com/office/powerpoint/2010/main" val="2135129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Tartışma</a:t>
            </a:r>
            <a:r>
              <a:rPr lang="en-US" dirty="0"/>
              <a:t> </a:t>
            </a:r>
            <a:r>
              <a:rPr lang="en-US" dirty="0" err="1"/>
              <a:t>Yönteminin</a:t>
            </a:r>
            <a:r>
              <a:rPr lang="en-US" dirty="0"/>
              <a:t> </a:t>
            </a:r>
            <a:r>
              <a:rPr lang="en-US" dirty="0" err="1"/>
              <a:t>Ön</a:t>
            </a:r>
            <a:r>
              <a:rPr lang="en-US" dirty="0"/>
              <a:t> </a:t>
            </a:r>
            <a:r>
              <a:rPr lang="en-US" dirty="0" err="1"/>
              <a:t>Koşulları</a:t>
            </a:r>
            <a:endParaRPr lang="en-US" dirty="0"/>
          </a:p>
        </p:txBody>
      </p:sp>
      <p:sp>
        <p:nvSpPr>
          <p:cNvPr id="3" name="Content Placeholder 2"/>
          <p:cNvSpPr>
            <a:spLocks noGrp="1"/>
          </p:cNvSpPr>
          <p:nvPr>
            <p:ph sz="quarter" idx="1"/>
          </p:nvPr>
        </p:nvSpPr>
        <p:spPr/>
        <p:txBody>
          <a:bodyPr>
            <a:normAutofit fontScale="92500" lnSpcReduction="10000"/>
          </a:bodyPr>
          <a:lstStyle/>
          <a:p>
            <a:pPr>
              <a:buClr>
                <a:schemeClr val="accent5"/>
              </a:buClr>
              <a:buFont typeface="Wingdings" charset="2"/>
              <a:buChar char="u"/>
            </a:pPr>
            <a:r>
              <a:rPr lang="tr-TR" sz="3200" dirty="0" smtClean="0">
                <a:latin typeface="Arial" charset="0"/>
              </a:rPr>
              <a:t> </a:t>
            </a:r>
            <a:r>
              <a:rPr lang="tr-TR" sz="2400" dirty="0">
                <a:latin typeface="Arial" charset="0"/>
              </a:rPr>
              <a:t>Tartışmada mutlaka bir yönetici bulunmalıdır. Yönetici olmadan yapılan tartışmalarda kontrol kısa sürede kaybolur; yapılan işin eğitsel değeri kalmaz. Yönetici arada sırada konuyu toparlamalı, konudan uzaklaşmaları ve gereksiz zaman kayıplarını önlemeli, tartışma sonunda ulaşılan sonuçları özetlemeli ve rapor haline getirmelidir</a:t>
            </a:r>
            <a:r>
              <a:rPr lang="tr-TR" sz="2400" dirty="0" smtClean="0">
                <a:latin typeface="Arial" charset="0"/>
              </a:rPr>
              <a:t>.</a:t>
            </a:r>
          </a:p>
          <a:p>
            <a:pPr marL="0" indent="0">
              <a:buClr>
                <a:schemeClr val="accent5"/>
              </a:buClr>
              <a:buNone/>
            </a:pPr>
            <a:endParaRPr lang="tr-TR" sz="2400" dirty="0" smtClean="0">
              <a:latin typeface="Arial" charset="0"/>
            </a:endParaRPr>
          </a:p>
          <a:p>
            <a:pPr>
              <a:buClr>
                <a:schemeClr val="accent5"/>
              </a:buClr>
              <a:buFont typeface="Wingdings" charset="2"/>
              <a:buChar char="u"/>
            </a:pPr>
            <a:r>
              <a:rPr lang="tr-TR" sz="2600" dirty="0">
                <a:latin typeface="Arial" charset="0"/>
              </a:rPr>
              <a:t>Tartışma, karşılıklı güven içinde olmalıdır. Hem yönetici (öğretmen) ile tartışmaya katılan öğrenciler arasında hem de öğrencilerin kendi aralarında tam bir güven olmalı ve bu güven tartışma boyunca da sürdürülmelidir. Azar, alay, yargılama yok; otoriter değil demokratik tarzda yönetim.</a:t>
            </a:r>
            <a:endParaRPr lang="en-US" sz="2600" dirty="0"/>
          </a:p>
        </p:txBody>
      </p:sp>
    </p:spTree>
    <p:extLst>
      <p:ext uri="{BB962C8B-B14F-4D97-AF65-F5344CB8AC3E}">
        <p14:creationId xmlns:p14="http://schemas.microsoft.com/office/powerpoint/2010/main" val="797672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Tartışma</a:t>
            </a:r>
            <a:r>
              <a:rPr lang="en-US" dirty="0"/>
              <a:t> </a:t>
            </a:r>
            <a:r>
              <a:rPr lang="en-US" dirty="0" err="1"/>
              <a:t>Yönteminin</a:t>
            </a:r>
            <a:r>
              <a:rPr lang="en-US" dirty="0"/>
              <a:t> </a:t>
            </a:r>
            <a:r>
              <a:rPr lang="en-US" dirty="0" err="1"/>
              <a:t>Ön</a:t>
            </a:r>
            <a:r>
              <a:rPr lang="en-US" dirty="0"/>
              <a:t> </a:t>
            </a:r>
            <a:r>
              <a:rPr lang="en-US" dirty="0" err="1"/>
              <a:t>Koşulları</a:t>
            </a:r>
            <a:endParaRPr lang="en-US" dirty="0"/>
          </a:p>
        </p:txBody>
      </p:sp>
      <p:sp>
        <p:nvSpPr>
          <p:cNvPr id="3" name="Content Placeholder 2"/>
          <p:cNvSpPr>
            <a:spLocks noGrp="1"/>
          </p:cNvSpPr>
          <p:nvPr>
            <p:ph sz="quarter" idx="1"/>
          </p:nvPr>
        </p:nvSpPr>
        <p:spPr/>
        <p:txBody>
          <a:bodyPr>
            <a:normAutofit/>
          </a:bodyPr>
          <a:lstStyle/>
          <a:p>
            <a:pPr>
              <a:buClr>
                <a:schemeClr val="accent5"/>
              </a:buClr>
              <a:buFont typeface="Wingdings" charset="2"/>
              <a:buChar char="u"/>
            </a:pPr>
            <a:r>
              <a:rPr lang="tr-TR" sz="2400" dirty="0">
                <a:latin typeface="Arial" charset="0"/>
              </a:rPr>
              <a:t>Tartışma metodunu etkili olarak kullanmanın bir başka ön şartı, tartışmanın eşit düzeyde kişiler arasında yaptırılmasıdır. </a:t>
            </a:r>
            <a:endParaRPr lang="en-US" sz="2400" dirty="0"/>
          </a:p>
        </p:txBody>
      </p:sp>
      <p:pic>
        <p:nvPicPr>
          <p:cNvPr id="4" name="Picture 3" descr="indir.jpe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3124200"/>
            <a:ext cx="3276600" cy="2311400"/>
          </a:xfrm>
          <a:prstGeom prst="rect">
            <a:avLst/>
          </a:prstGeom>
        </p:spPr>
      </p:pic>
    </p:spTree>
    <p:extLst>
      <p:ext uri="{BB962C8B-B14F-4D97-AF65-F5344CB8AC3E}">
        <p14:creationId xmlns:p14="http://schemas.microsoft.com/office/powerpoint/2010/main" val="3964865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C103524799990">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B6A5FA-AEDC-493D-A38F-607DB1F38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TC103524799990</Template>
  <TotalTime>0</TotalTime>
  <Words>1570</Words>
  <Application>Microsoft Office PowerPoint</Application>
  <PresentationFormat>Ekran Gösterisi (4:3)</PresentationFormat>
  <Paragraphs>115</Paragraphs>
  <Slides>23</Slides>
  <Notes>7</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Tw Cen MT</vt:lpstr>
      <vt:lpstr>Wingdings</vt:lpstr>
      <vt:lpstr>Wingdings 2</vt:lpstr>
      <vt:lpstr>TC103524799990</vt:lpstr>
      <vt:lpstr>TARTIŞMA YÖNTEMİ </vt:lpstr>
      <vt:lpstr>Tartışma Yöntemi</vt:lpstr>
      <vt:lpstr>Tartışma Yönteminin Temel Özellikleri</vt:lpstr>
      <vt:lpstr>Tartışma Yönteminin Temel Özellikleri</vt:lpstr>
      <vt:lpstr>Tartışma Yönteminin Kullanıldığı Durumlar</vt:lpstr>
      <vt:lpstr>Tartışma Yönteminin Kullanıldığı Durumlar</vt:lpstr>
      <vt:lpstr>Tartışma Yönteminin Ön Koşulları</vt:lpstr>
      <vt:lpstr>Tartışma Yönteminin Ön Koşulları</vt:lpstr>
      <vt:lpstr>Tartışma Yönteminin Ön Koşulları</vt:lpstr>
      <vt:lpstr>Tartışma Yönteminin Sınırlılıkları</vt:lpstr>
      <vt:lpstr>Tartışma Yönteminin Uygulanmasında         Dikkat Edilecek Durumlar</vt:lpstr>
      <vt:lpstr>Tartışma Yönteminde Kullanılan Teknikler</vt:lpstr>
      <vt:lpstr>Tartışma Yönteminde Kullanılan Teknikler</vt:lpstr>
      <vt:lpstr>Tartışma Yönteminde Kullanılan Teknikler</vt:lpstr>
      <vt:lpstr>Tartışma Yönteminde Kullanılan Teknikler</vt:lpstr>
      <vt:lpstr>Tartışma Yönteminde Kullanılan Teknikler</vt:lpstr>
      <vt:lpstr>Tartışma Yönteminde Kullanılan Teknikler</vt:lpstr>
      <vt:lpstr>Tartışma Yönteminde Kullanılan Teknikler</vt:lpstr>
      <vt:lpstr>Tartışma Yönteminde Kullanılan Teknikler</vt:lpstr>
      <vt:lpstr>Tartışma Yönteminde Kullanılan Teknikler</vt:lpstr>
      <vt:lpstr>Tartışma Yönteminde Kullanılan Teknikler</vt:lpstr>
      <vt:lpstr>Tartışma Yönteminde Kullanılan Teknikler</vt:lpstr>
      <vt:lpstr>Tartışma Yönteminde Kullanılan Teknikler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presentation for college course (paper and pencil design)</dc:title>
  <dc:creator/>
  <cp:lastModifiedBy/>
  <cp:revision>1</cp:revision>
  <dcterms:modified xsi:type="dcterms:W3CDTF">2015-04-17T14:13:18Z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