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notesSlides/notesSlide16.xml" ContentType="application/vnd.openxmlformats-officedocument.presentationml.notesSlide+xml"/>
  <Override PartName="/ppt/diagrams/layout39.xml" ContentType="application/vnd.openxmlformats-officedocument.drawingml.diagramLayout+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drawing43.xml" ContentType="application/vnd.ms-office.drawingml.diagramDrawing+xml"/>
  <Override PartName="/ppt/diagrams/colors49.xml" ContentType="application/vnd.openxmlformats-officedocument.drawingml.diagramColors+xml"/>
  <Override PartName="/ppt/diagrams/quickStyle31.xml" ContentType="application/vnd.openxmlformats-officedocument.drawingml.diagramStyle+xml"/>
  <Override PartName="/ppt/diagrams/drawing32.xml" ContentType="application/vnd.ms-office.drawingml.diagramDrawing+xml"/>
  <Override PartName="/ppt/diagrams/colors38.xml" ContentType="application/vnd.openxmlformats-officedocument.drawingml.diagramColors+xml"/>
  <Override PartName="/ppt/diagrams/quickStyle42.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layout42.xml" ContentType="application/vnd.openxmlformats-officedocument.drawingml.diagramLayout+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diagrams/layout20.xml" ContentType="application/vnd.openxmlformats-officedocument.drawingml.diagramLayout+xml"/>
  <Override PartName="/ppt/diagrams/colors41.xml" ContentType="application/vnd.openxmlformats-officedocument.drawingml.diagramColors+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diagrams/data43.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Override PartName="/ppt/diagrams/quickStyle47.xml" ContentType="application/vnd.openxmlformats-officedocument.drawingml.diagramStyle+xml"/>
  <Override PartName="/ppt/diagrams/drawing48.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ppt/diagrams/drawing3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notesSlides/notesSlide13.xml" ContentType="application/vnd.openxmlformats-officedocument.presentationml.notesSlide+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diagrams/layout47.xml" ContentType="application/vnd.openxmlformats-officedocument.drawingml.diagramLayout+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drawing40.xml" ContentType="application/vnd.ms-office.drawingml.diagramDrawing+xml"/>
  <Override PartName="/ppt/diagrams/colors46.xml" ContentType="application/vnd.openxmlformats-officedocument.drawingml.diagramColors+xml"/>
  <Override PartName="/ppt/diagrams/data48.xml" ContentType="application/vnd.openxmlformats-officedocument.drawingml.diagramData+xml"/>
  <Override PartName="/ppt/notesSlides/notesSlide4.xml" ContentType="application/vnd.openxmlformats-officedocument.presentationml.notesSlide+xml"/>
  <Override PartName="/ppt/diagrams/colors24.xml" ContentType="application/vnd.openxmlformats-officedocument.drawingml.diagramColors+xml"/>
  <Override PartName="/ppt/diagrams/data37.xml" ContentType="application/vnd.openxmlformats-officedocument.drawingml.diagramData+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quickStyle19.xml" ContentType="application/vnd.openxmlformats-officedocument.drawingml.diagramStyle+xml"/>
  <Override PartName="/ppt/notesSlides/notesSlide18.xml" ContentType="application/vnd.openxmlformats-officedocument.presentationml.notesSlide+xml"/>
  <Override PartName="/ppt/diagrams/data40.xml" ContentType="application/vnd.openxmlformats-officedocument.drawingml.diagramData+xml"/>
  <Override PartName="/ppt/slides/slide41.xml" ContentType="application/vnd.openxmlformats-officedocument.presentationml.slide+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quickStyle44.xml" ContentType="application/vnd.openxmlformats-officedocument.drawingml.diagramStyle+xml"/>
  <Override PartName="/ppt/diagrams/drawing45.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quickStyle22.xml" ContentType="application/vnd.openxmlformats-officedocument.drawingml.diagramStyle+xml"/>
  <Override PartName="/ppt/diagrams/drawing23.xml" ContentType="application/vnd.ms-office.drawingml.diagramDrawing+xml"/>
  <Override PartName="/ppt/diagrams/colors29.xml" ContentType="application/vnd.openxmlformats-officedocument.drawingml.diagramColors+xml"/>
  <Override PartName="/ppt/notesSlides/notesSlide21.xml" ContentType="application/vnd.openxmlformats-officedocument.presentationml.notesSlide+xml"/>
  <Override PartName="/ppt/diagrams/layout44.xml" ContentType="application/vnd.openxmlformats-officedocument.drawingml.diagramLayout+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notesSlides/notesSlide10.xml" ContentType="application/vnd.openxmlformats-officedocument.presentationml.notesSlide+xml"/>
  <Override PartName="/ppt/diagrams/colors18.xml" ContentType="application/vnd.openxmlformats-officedocument.drawingml.diagramColors+xml"/>
  <Override PartName="/ppt/diagrams/layout33.xml" ContentType="application/vnd.openxmlformats-officedocument.drawingml.diagramLayout+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notesSlides/notesSlide19.xml" ContentType="application/vnd.openxmlformats-officedocument.presentationml.notesSlide+xml"/>
  <Override PartName="/ppt/diagrams/quickStyle49.xml" ContentType="application/vnd.openxmlformats-officedocument.drawingml.diagramStyle+xml"/>
  <Override PartName="/ppt/slides/slide24.xml" ContentType="application/vnd.openxmlformats-officedocument.presentationml.slide+xml"/>
  <Override PartName="/ppt/slides/slide35.xml" ContentType="application/vnd.openxmlformats-officedocument.presentationml.slide+xml"/>
  <Override PartName="/ppt/diagrams/quickStyle1.xml" ContentType="application/vnd.openxmlformats-officedocument.drawingml.diagramStyle+xml"/>
  <Override PartName="/ppt/diagrams/layout8.xml" ContentType="application/vnd.openxmlformats-officedocument.drawingml.diagramLayout+xml"/>
  <Default Extension="jpeg" ContentType="image/jpeg"/>
  <Override PartName="/ppt/diagrams/data12.xml" ContentType="application/vnd.openxmlformats-officedocument.drawingml.diagramData+xml"/>
  <Override PartName="/ppt/diagrams/data30.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diagrams/data41.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notesSlides/notesSlide15.xml" ContentType="application/vnd.openxmlformats-officedocument.presentationml.notesSlide+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diagrams/quickStyle45.xml" ContentType="application/vnd.openxmlformats-officedocument.drawingml.diagramStyle+xml"/>
  <Override PartName="/ppt/diagrams/drawing46.xml" ContentType="application/vnd.ms-office.drawingml.diagramDrawing+xml"/>
  <Override PartName="/ppt/diagrams/layout49.xml" ContentType="application/vnd.openxmlformats-officedocument.drawingml.diagramLayout+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notesSlides/notesSlide11.xml" ContentType="application/vnd.openxmlformats-officedocument.presentationml.notesSlide+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diagrams/layout45.xml" ContentType="application/vnd.openxmlformats-officedocument.drawingml.diagramLayout+xml"/>
  <Override PartName="/ppt/diagrams/colors48.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diagrams/layout41.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diagrams/quickStyle46.xml" ContentType="application/vnd.openxmlformats-officedocument.drawingml.diagramStyle+xml"/>
  <Override PartName="/ppt/diagrams/drawing47.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layout46.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2.xml" ContentType="application/vnd.openxmlformats-officedocument.presentationml.notesSlide+xml"/>
  <Override PartName="/ppt/diagrams/layout35.xml" ContentType="application/vnd.openxmlformats-officedocument.drawingml.diagramLayout+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notesSlides/notesSlide17.xml" ContentType="application/vnd.openxmlformats-officedocument.presentationml.notesSlide+xml"/>
  <Override PartName="/ppt/diagrams/quickStyle29.xml" ContentType="application/vnd.openxmlformats-officedocument.drawingml.diagramStyl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drawing44.xml" ContentType="application/vnd.ms-office.drawingml.diagramDrawing+xml"/>
  <Override PartName="/ppt/diagrams/layout2.xml" ContentType="application/vnd.openxmlformats-officedocument.drawingml.diagramLayout+xml"/>
  <Override PartName="/ppt/notesSlides/notesSlide8.xml" ContentType="application/vnd.openxmlformats-officedocument.presentationml.notesSlide+xml"/>
  <Override PartName="/ppt/diagrams/colors28.xml" ContentType="application/vnd.openxmlformats-officedocument.drawingml.diagramColors+xml"/>
  <Override PartName="/ppt/notesSlides/notesSlide20.xml" ContentType="application/vnd.openxmlformats-officedocument.presentationml.notesSlide+xml"/>
  <Override PartName="/ppt/diagrams/quickStyle32.xml" ContentType="application/vnd.openxmlformats-officedocument.drawingml.diagramStyle+xml"/>
  <Override PartName="/ppt/diagrams/drawing33.xml" ContentType="application/vnd.ms-office.drawingml.diagramDrawing+xml"/>
  <Override PartName="/ppt/diagrams/colors3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layout43.xml" ContentType="application/vnd.openxmlformats-officedocument.drawingml.diagramLayout+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Override PartName="/ppt/diagrams/quickStyle48.xml" ContentType="application/vnd.openxmlformats-officedocument.drawingml.diagramStyle+xml"/>
  <Override PartName="/ppt/diagrams/drawing49.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diagrams/layout48.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notesSlides/notesSlide14.xml" ContentType="application/vnd.openxmlformats-officedocument.presentationml.notesSlide+xml"/>
  <Override PartName="/ppt/diagrams/layout37.xml" ContentType="application/vnd.openxmlformats-officedocument.drawingml.diagramLayout+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drawing41.xml" ContentType="application/vnd.ms-office.drawingml.diagramDrawing+xml"/>
  <Override PartName="/ppt/diagrams/colors47.xml" ContentType="application/vnd.openxmlformats-officedocument.drawingml.diagramColors+xml"/>
  <Override PartName="/ppt/diagrams/quickStyle9.xml" ContentType="application/vnd.openxmlformats-officedocument.drawingml.diagramStyle+xml"/>
  <Override PartName="/ppt/diagrams/drawing30.xml" ContentType="application/vnd.ms-office.drawingml.diagramDrawing+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notesSlides/notesSlide5.xml" ContentType="application/vnd.openxmlformats-officedocument.presentationml.notes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36" r:id="rId2"/>
    <p:sldId id="263" r:id="rId3"/>
    <p:sldId id="256" r:id="rId4"/>
    <p:sldId id="324" r:id="rId5"/>
    <p:sldId id="323" r:id="rId6"/>
    <p:sldId id="282" r:id="rId7"/>
    <p:sldId id="283" r:id="rId8"/>
    <p:sldId id="337" r:id="rId9"/>
    <p:sldId id="314" r:id="rId10"/>
    <p:sldId id="286" r:id="rId11"/>
    <p:sldId id="319" r:id="rId12"/>
    <p:sldId id="338" r:id="rId13"/>
    <p:sldId id="320" r:id="rId14"/>
    <p:sldId id="339" r:id="rId15"/>
    <p:sldId id="321" r:id="rId16"/>
    <p:sldId id="292" r:id="rId17"/>
    <p:sldId id="322" r:id="rId18"/>
    <p:sldId id="293" r:id="rId19"/>
    <p:sldId id="340" r:id="rId20"/>
    <p:sldId id="325" r:id="rId21"/>
    <p:sldId id="326" r:id="rId22"/>
    <p:sldId id="327" r:id="rId23"/>
    <p:sldId id="328" r:id="rId24"/>
    <p:sldId id="330" r:id="rId25"/>
    <p:sldId id="331" r:id="rId26"/>
    <p:sldId id="332" r:id="rId27"/>
    <p:sldId id="333" r:id="rId28"/>
    <p:sldId id="334" r:id="rId29"/>
    <p:sldId id="335" r:id="rId30"/>
    <p:sldId id="298" r:id="rId31"/>
    <p:sldId id="299" r:id="rId32"/>
    <p:sldId id="300" r:id="rId33"/>
    <p:sldId id="301" r:id="rId34"/>
    <p:sldId id="303" r:id="rId35"/>
    <p:sldId id="304" r:id="rId36"/>
    <p:sldId id="341" r:id="rId37"/>
    <p:sldId id="305" r:id="rId38"/>
    <p:sldId id="306" r:id="rId39"/>
    <p:sldId id="342" r:id="rId40"/>
    <p:sldId id="307" r:id="rId41"/>
    <p:sldId id="308" r:id="rId42"/>
    <p:sldId id="309" r:id="rId43"/>
    <p:sldId id="343" r:id="rId44"/>
    <p:sldId id="310" r:id="rId45"/>
    <p:sldId id="311" r:id="rId46"/>
    <p:sldId id="312" r:id="rId47"/>
    <p:sldId id="344" r:id="rId48"/>
    <p:sldId id="313"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84"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ctr"/>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Tanımlar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A2F0A092-7616-46A6-9C11-2A4D0F586132}" type="presOf" srcId="{6A81D418-C22B-4340-9B85-BD01A32D13B4}" destId="{0EFD48BD-5A6F-4F39-8364-DC6C648F70EC}" srcOrd="0" destOrd="0" presId="urn:microsoft.com/office/officeart/2005/8/layout/vList5"/>
    <dgm:cxn modelId="{3A2AC617-D85C-4931-9BBF-03048EC8A62F}" srcId="{7353C537-F630-47A5-9111-C1DB54700C92}" destId="{78A87087-B21B-4D65-8356-25C6AD1CB7A8}" srcOrd="0" destOrd="0" parTransId="{ADC64305-6AB6-4BF2-B931-001A6A82D456}" sibTransId="{62A4C4DF-4798-4C60-8BE4-FBF56A6AC7FE}"/>
    <dgm:cxn modelId="{42A3BCDE-D2A3-49DC-87E9-7F1C8B323E83}" type="presOf" srcId="{78A87087-B21B-4D65-8356-25C6AD1CB7A8}" destId="{6E633310-5697-400C-883F-6B495724CF76}" srcOrd="0" destOrd="0" presId="urn:microsoft.com/office/officeart/2005/8/layout/vList5"/>
    <dgm:cxn modelId="{36D610C0-A084-40C0-960C-C420B85D92AB}" type="presOf" srcId="{7353C537-F630-47A5-9111-C1DB54700C92}" destId="{2B1EAF0E-FDFB-4D2E-AD5F-9DD58C9D97DF}" srcOrd="0" destOrd="0" presId="urn:microsoft.com/office/officeart/2005/8/layout/vList5"/>
    <dgm:cxn modelId="{0198A67B-D368-4B55-8686-0B61EF8D36F0}" srcId="{6A81D418-C22B-4340-9B85-BD01A32D13B4}" destId="{7353C537-F630-47A5-9111-C1DB54700C92}" srcOrd="0" destOrd="0" parTransId="{AC34A383-C577-4459-9E5F-54B7087162CA}" sibTransId="{76CC2596-6E00-46D6-B4B1-9EF3297BD6FC}"/>
    <dgm:cxn modelId="{AB580211-7866-47C7-9EE3-631EB2E4C18F}" type="presParOf" srcId="{0EFD48BD-5A6F-4F39-8364-DC6C648F70EC}" destId="{48B49625-FAD8-496D-88C5-4B1E02C82F72}" srcOrd="0" destOrd="0" presId="urn:microsoft.com/office/officeart/2005/8/layout/vList5"/>
    <dgm:cxn modelId="{FB1F8010-C0E3-446D-884A-9347CD0024A2}" type="presParOf" srcId="{48B49625-FAD8-496D-88C5-4B1E02C82F72}" destId="{2B1EAF0E-FDFB-4D2E-AD5F-9DD58C9D97DF}" srcOrd="0" destOrd="0" presId="urn:microsoft.com/office/officeart/2005/8/layout/vList5"/>
    <dgm:cxn modelId="{9DB47498-7AF2-41F5-9952-2862916D91A4}"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ctr"/>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Gerekli Belgeler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3B91A897-BD5C-4FF2-9BE0-8B448B7AC7D9}" type="presOf" srcId="{7353C537-F630-47A5-9111-C1DB54700C92}" destId="{2B1EAF0E-FDFB-4D2E-AD5F-9DD58C9D97DF}" srcOrd="0" destOrd="0" presId="urn:microsoft.com/office/officeart/2005/8/layout/vList5"/>
    <dgm:cxn modelId="{AC652887-C078-4F52-B0F4-51CDE0DEB282}" type="presOf" srcId="{78A87087-B21B-4D65-8356-25C6AD1CB7A8}" destId="{6E633310-5697-400C-883F-6B495724CF76}" srcOrd="0" destOrd="0" presId="urn:microsoft.com/office/officeart/2005/8/layout/vList5"/>
    <dgm:cxn modelId="{3A2AC617-D85C-4931-9BBF-03048EC8A62F}" srcId="{7353C537-F630-47A5-9111-C1DB54700C92}" destId="{78A87087-B21B-4D65-8356-25C6AD1CB7A8}" srcOrd="0" destOrd="0" parTransId="{ADC64305-6AB6-4BF2-B931-001A6A82D456}" sibTransId="{62A4C4DF-4798-4C60-8BE4-FBF56A6AC7FE}"/>
    <dgm:cxn modelId="{4626B92B-A781-43B6-954B-C64EE97C5785}" type="presOf" srcId="{6A81D418-C22B-4340-9B85-BD01A32D13B4}" destId="{0EFD48BD-5A6F-4F39-8364-DC6C648F70EC}" srcOrd="0" destOrd="0" presId="urn:microsoft.com/office/officeart/2005/8/layout/vList5"/>
    <dgm:cxn modelId="{6238A874-D757-44EF-98EF-24E06D483427}" type="presParOf" srcId="{0EFD48BD-5A6F-4F39-8364-DC6C648F70EC}" destId="{48B49625-FAD8-496D-88C5-4B1E02C82F72}" srcOrd="0" destOrd="0" presId="urn:microsoft.com/office/officeart/2005/8/layout/vList5"/>
    <dgm:cxn modelId="{0BEB8C5F-4926-4E2C-999C-1E74628B882A}" type="presParOf" srcId="{48B49625-FAD8-496D-88C5-4B1E02C82F72}" destId="{2B1EAF0E-FDFB-4D2E-AD5F-9DD58C9D97DF}" srcOrd="0" destOrd="0" presId="urn:microsoft.com/office/officeart/2005/8/layout/vList5"/>
    <dgm:cxn modelId="{7107735A-6A3B-498D-8457-0605AA504DCD}"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ctr"/>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Gerekli Belgeler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31DA21AB-1BF9-404F-9DFD-51FE8A09560D}" type="presOf" srcId="{6A81D418-C22B-4340-9B85-BD01A32D13B4}" destId="{0EFD48BD-5A6F-4F39-8364-DC6C648F70EC}" srcOrd="0" destOrd="0" presId="urn:microsoft.com/office/officeart/2005/8/layout/vList5"/>
    <dgm:cxn modelId="{3A2AC617-D85C-4931-9BBF-03048EC8A62F}" srcId="{7353C537-F630-47A5-9111-C1DB54700C92}" destId="{78A87087-B21B-4D65-8356-25C6AD1CB7A8}" srcOrd="0" destOrd="0" parTransId="{ADC64305-6AB6-4BF2-B931-001A6A82D456}" sibTransId="{62A4C4DF-4798-4C60-8BE4-FBF56A6AC7FE}"/>
    <dgm:cxn modelId="{378FECA3-4B30-4CB7-8031-FA6B712DE67E}" type="presOf" srcId="{7353C537-F630-47A5-9111-C1DB54700C92}" destId="{2B1EAF0E-FDFB-4D2E-AD5F-9DD58C9D97DF}" srcOrd="0" destOrd="0" presId="urn:microsoft.com/office/officeart/2005/8/layout/vList5"/>
    <dgm:cxn modelId="{A43FCD10-0CC2-466E-ACC4-1901BB068B23}" type="presOf" srcId="{78A87087-B21B-4D65-8356-25C6AD1CB7A8}" destId="{6E633310-5697-400C-883F-6B495724CF76}" srcOrd="0" destOrd="0" presId="urn:microsoft.com/office/officeart/2005/8/layout/vList5"/>
    <dgm:cxn modelId="{3C81DB1B-6F84-4AFA-B27B-CD11D16E8CBB}" type="presParOf" srcId="{0EFD48BD-5A6F-4F39-8364-DC6C648F70EC}" destId="{48B49625-FAD8-496D-88C5-4B1E02C82F72}" srcOrd="0" destOrd="0" presId="urn:microsoft.com/office/officeart/2005/8/layout/vList5"/>
    <dgm:cxn modelId="{B5727C30-6C5A-4853-942D-B66F931D53ED}" type="presParOf" srcId="{48B49625-FAD8-496D-88C5-4B1E02C82F72}" destId="{2B1EAF0E-FDFB-4D2E-AD5F-9DD58C9D97DF}" srcOrd="0" destOrd="0" presId="urn:microsoft.com/office/officeart/2005/8/layout/vList5"/>
    <dgm:cxn modelId="{FC364C19-5A3C-4193-9E0A-F538615485A5}"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ctr"/>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Gerekli Belgeler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DF1D3B78-14C4-4E5A-A576-3ED2772AB4E2}" type="presOf" srcId="{6A81D418-C22B-4340-9B85-BD01A32D13B4}" destId="{0EFD48BD-5A6F-4F39-8364-DC6C648F70EC}" srcOrd="0" destOrd="0" presId="urn:microsoft.com/office/officeart/2005/8/layout/vList5"/>
    <dgm:cxn modelId="{3A2AC617-D85C-4931-9BBF-03048EC8A62F}" srcId="{7353C537-F630-47A5-9111-C1DB54700C92}" destId="{78A87087-B21B-4D65-8356-25C6AD1CB7A8}" srcOrd="0" destOrd="0" parTransId="{ADC64305-6AB6-4BF2-B931-001A6A82D456}" sibTransId="{62A4C4DF-4798-4C60-8BE4-FBF56A6AC7FE}"/>
    <dgm:cxn modelId="{A1BDB5A1-9312-4466-8457-9E4FBAE8EA9D}" type="presOf" srcId="{7353C537-F630-47A5-9111-C1DB54700C92}" destId="{2B1EAF0E-FDFB-4D2E-AD5F-9DD58C9D97DF}" srcOrd="0" destOrd="0" presId="urn:microsoft.com/office/officeart/2005/8/layout/vList5"/>
    <dgm:cxn modelId="{0198A67B-D368-4B55-8686-0B61EF8D36F0}" srcId="{6A81D418-C22B-4340-9B85-BD01A32D13B4}" destId="{7353C537-F630-47A5-9111-C1DB54700C92}" srcOrd="0" destOrd="0" parTransId="{AC34A383-C577-4459-9E5F-54B7087162CA}" sibTransId="{76CC2596-6E00-46D6-B4B1-9EF3297BD6FC}"/>
    <dgm:cxn modelId="{5C483D68-6FFD-403A-9533-8A74D6DB3F36}" type="presOf" srcId="{78A87087-B21B-4D65-8356-25C6AD1CB7A8}" destId="{6E633310-5697-400C-883F-6B495724CF76}" srcOrd="0" destOrd="0" presId="urn:microsoft.com/office/officeart/2005/8/layout/vList5"/>
    <dgm:cxn modelId="{E4DD4762-B178-40BA-9789-AA73F6500A65}" type="presParOf" srcId="{0EFD48BD-5A6F-4F39-8364-DC6C648F70EC}" destId="{48B49625-FAD8-496D-88C5-4B1E02C82F72}" srcOrd="0" destOrd="0" presId="urn:microsoft.com/office/officeart/2005/8/layout/vList5"/>
    <dgm:cxn modelId="{A581FAFF-1819-48BD-9ABB-CF4CC8E7E833}" type="presParOf" srcId="{48B49625-FAD8-496D-88C5-4B1E02C82F72}" destId="{2B1EAF0E-FDFB-4D2E-AD5F-9DD58C9D97DF}" srcOrd="0" destOrd="0" presId="urn:microsoft.com/office/officeart/2005/8/layout/vList5"/>
    <dgm:cxn modelId="{8AE629A7-1608-48A9-9D15-C35D60996345}"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ctr"/>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Gerekli Belgeler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B9746DAA-E212-43AA-ADBC-ECB566E5438F}" type="presOf" srcId="{78A87087-B21B-4D65-8356-25C6AD1CB7A8}" destId="{6E633310-5697-400C-883F-6B495724CF76}" srcOrd="0" destOrd="0" presId="urn:microsoft.com/office/officeart/2005/8/layout/vList5"/>
    <dgm:cxn modelId="{3A2AC617-D85C-4931-9BBF-03048EC8A62F}" srcId="{7353C537-F630-47A5-9111-C1DB54700C92}" destId="{78A87087-B21B-4D65-8356-25C6AD1CB7A8}" srcOrd="0" destOrd="0" parTransId="{ADC64305-6AB6-4BF2-B931-001A6A82D456}" sibTransId="{62A4C4DF-4798-4C60-8BE4-FBF56A6AC7FE}"/>
    <dgm:cxn modelId="{0198A67B-D368-4B55-8686-0B61EF8D36F0}" srcId="{6A81D418-C22B-4340-9B85-BD01A32D13B4}" destId="{7353C537-F630-47A5-9111-C1DB54700C92}" srcOrd="0" destOrd="0" parTransId="{AC34A383-C577-4459-9E5F-54B7087162CA}" sibTransId="{76CC2596-6E00-46D6-B4B1-9EF3297BD6FC}"/>
    <dgm:cxn modelId="{0970EEA7-6122-4189-82FA-AE3E5109EDA5}" type="presOf" srcId="{6A81D418-C22B-4340-9B85-BD01A32D13B4}" destId="{0EFD48BD-5A6F-4F39-8364-DC6C648F70EC}" srcOrd="0" destOrd="0" presId="urn:microsoft.com/office/officeart/2005/8/layout/vList5"/>
    <dgm:cxn modelId="{C996C212-D3DC-4CBB-8C3F-F899883A5DBD}" type="presOf" srcId="{7353C537-F630-47A5-9111-C1DB54700C92}" destId="{2B1EAF0E-FDFB-4D2E-AD5F-9DD58C9D97DF}" srcOrd="0" destOrd="0" presId="urn:microsoft.com/office/officeart/2005/8/layout/vList5"/>
    <dgm:cxn modelId="{386CC8E3-0019-4448-8A57-8FF2822A595C}" type="presParOf" srcId="{0EFD48BD-5A6F-4F39-8364-DC6C648F70EC}" destId="{48B49625-FAD8-496D-88C5-4B1E02C82F72}" srcOrd="0" destOrd="0" presId="urn:microsoft.com/office/officeart/2005/8/layout/vList5"/>
    <dgm:cxn modelId="{89D1FB0D-7A09-4E03-B109-7A8CEBC5ED50}" type="presParOf" srcId="{48B49625-FAD8-496D-88C5-4B1E02C82F72}" destId="{2B1EAF0E-FDFB-4D2E-AD5F-9DD58C9D97DF}" srcOrd="0" destOrd="0" presId="urn:microsoft.com/office/officeart/2005/8/layout/vList5"/>
    <dgm:cxn modelId="{29A8E853-75CD-43FD-B3D7-BAF4354933E3}"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ctr"/>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Gerekli Belgeler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ADE52E8B-0034-4E6D-9608-E21B18E07EEB}" type="presOf" srcId="{78A87087-B21B-4D65-8356-25C6AD1CB7A8}" destId="{6E633310-5697-400C-883F-6B495724CF76}" srcOrd="0" destOrd="0" presId="urn:microsoft.com/office/officeart/2005/8/layout/vList5"/>
    <dgm:cxn modelId="{0EEEF389-AB19-4C22-B9AB-E0BC61A47996}" type="presOf" srcId="{6A81D418-C22B-4340-9B85-BD01A32D13B4}" destId="{0EFD48BD-5A6F-4F39-8364-DC6C648F70EC}" srcOrd="0" destOrd="0" presId="urn:microsoft.com/office/officeart/2005/8/layout/vList5"/>
    <dgm:cxn modelId="{40A114E0-33FF-4CA8-94F9-AAD217F92551}" type="presOf" srcId="{7353C537-F630-47A5-9111-C1DB54700C92}" destId="{2B1EAF0E-FDFB-4D2E-AD5F-9DD58C9D97DF}" srcOrd="0" destOrd="0" presId="urn:microsoft.com/office/officeart/2005/8/layout/vList5"/>
    <dgm:cxn modelId="{3A2AC617-D85C-4931-9BBF-03048EC8A62F}" srcId="{7353C537-F630-47A5-9111-C1DB54700C92}" destId="{78A87087-B21B-4D65-8356-25C6AD1CB7A8}" srcOrd="0" destOrd="0" parTransId="{ADC64305-6AB6-4BF2-B931-001A6A82D456}" sibTransId="{62A4C4DF-4798-4C60-8BE4-FBF56A6AC7FE}"/>
    <dgm:cxn modelId="{03FC4226-948E-4130-A872-85525D2AACF2}" type="presParOf" srcId="{0EFD48BD-5A6F-4F39-8364-DC6C648F70EC}" destId="{48B49625-FAD8-496D-88C5-4B1E02C82F72}" srcOrd="0" destOrd="0" presId="urn:microsoft.com/office/officeart/2005/8/layout/vList5"/>
    <dgm:cxn modelId="{BC2A0955-CF61-4760-8A07-CB7B3C84FF81}" type="presParOf" srcId="{48B49625-FAD8-496D-88C5-4B1E02C82F72}" destId="{2B1EAF0E-FDFB-4D2E-AD5F-9DD58C9D97DF}" srcOrd="0" destOrd="0" presId="urn:microsoft.com/office/officeart/2005/8/layout/vList5"/>
    <dgm:cxn modelId="{EE49BA18-B94F-44AD-9B42-5717127E39DA}"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ctr"/>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Gerekli Belgeler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B2E21027-F807-4E3B-B21E-B30C6561B715}" type="presOf" srcId="{6A81D418-C22B-4340-9B85-BD01A32D13B4}" destId="{0EFD48BD-5A6F-4F39-8364-DC6C648F70EC}" srcOrd="0" destOrd="0" presId="urn:microsoft.com/office/officeart/2005/8/layout/vList5"/>
    <dgm:cxn modelId="{4FBEF718-D4B1-4064-9FD5-C8C6337911C1}" type="presOf" srcId="{78A87087-B21B-4D65-8356-25C6AD1CB7A8}" destId="{6E633310-5697-400C-883F-6B495724CF76}" srcOrd="0" destOrd="0" presId="urn:microsoft.com/office/officeart/2005/8/layout/vList5"/>
    <dgm:cxn modelId="{3A2AC617-D85C-4931-9BBF-03048EC8A62F}" srcId="{7353C537-F630-47A5-9111-C1DB54700C92}" destId="{78A87087-B21B-4D65-8356-25C6AD1CB7A8}" srcOrd="0" destOrd="0" parTransId="{ADC64305-6AB6-4BF2-B931-001A6A82D456}" sibTransId="{62A4C4DF-4798-4C60-8BE4-FBF56A6AC7FE}"/>
    <dgm:cxn modelId="{0198A67B-D368-4B55-8686-0B61EF8D36F0}" srcId="{6A81D418-C22B-4340-9B85-BD01A32D13B4}" destId="{7353C537-F630-47A5-9111-C1DB54700C92}" srcOrd="0" destOrd="0" parTransId="{AC34A383-C577-4459-9E5F-54B7087162CA}" sibTransId="{76CC2596-6E00-46D6-B4B1-9EF3297BD6FC}"/>
    <dgm:cxn modelId="{FD694558-3BC7-4995-B8CD-D8AB8795EDDA}" type="presOf" srcId="{7353C537-F630-47A5-9111-C1DB54700C92}" destId="{2B1EAF0E-FDFB-4D2E-AD5F-9DD58C9D97DF}" srcOrd="0" destOrd="0" presId="urn:microsoft.com/office/officeart/2005/8/layout/vList5"/>
    <dgm:cxn modelId="{2520B162-E907-4B87-BBF9-F16A7058460A}" type="presParOf" srcId="{0EFD48BD-5A6F-4F39-8364-DC6C648F70EC}" destId="{48B49625-FAD8-496D-88C5-4B1E02C82F72}" srcOrd="0" destOrd="0" presId="urn:microsoft.com/office/officeart/2005/8/layout/vList5"/>
    <dgm:cxn modelId="{3E1BC90B-959C-4042-9F81-051AAA6439D9}" type="presParOf" srcId="{48B49625-FAD8-496D-88C5-4B1E02C82F72}" destId="{2B1EAF0E-FDFB-4D2E-AD5F-9DD58C9D97DF}" srcOrd="0" destOrd="0" presId="urn:microsoft.com/office/officeart/2005/8/layout/vList5"/>
    <dgm:cxn modelId="{C1F8548D-17A5-47A5-AD95-24FF2AF8EA34}"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ctr"/>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Gerekli Belgeler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6427FE2E-9CD7-4EC9-A971-7B93C9C3D4FC}" type="presOf" srcId="{78A87087-B21B-4D65-8356-25C6AD1CB7A8}" destId="{6E633310-5697-400C-883F-6B495724CF76}" srcOrd="0" destOrd="0" presId="urn:microsoft.com/office/officeart/2005/8/layout/vList5"/>
    <dgm:cxn modelId="{0B1D474D-FC8D-4AAD-AAA8-32E13056887D}" type="presOf" srcId="{6A81D418-C22B-4340-9B85-BD01A32D13B4}" destId="{0EFD48BD-5A6F-4F39-8364-DC6C648F70EC}" srcOrd="0" destOrd="0" presId="urn:microsoft.com/office/officeart/2005/8/layout/vList5"/>
    <dgm:cxn modelId="{3A2AC617-D85C-4931-9BBF-03048EC8A62F}" srcId="{7353C537-F630-47A5-9111-C1DB54700C92}" destId="{78A87087-B21B-4D65-8356-25C6AD1CB7A8}" srcOrd="0" destOrd="0" parTransId="{ADC64305-6AB6-4BF2-B931-001A6A82D456}" sibTransId="{62A4C4DF-4798-4C60-8BE4-FBF56A6AC7FE}"/>
    <dgm:cxn modelId="{3A2134E3-ADD8-4E79-B9CC-F3ABD9ABFB93}" type="presOf" srcId="{7353C537-F630-47A5-9111-C1DB54700C92}" destId="{2B1EAF0E-FDFB-4D2E-AD5F-9DD58C9D97DF}" srcOrd="0" destOrd="0" presId="urn:microsoft.com/office/officeart/2005/8/layout/vList5"/>
    <dgm:cxn modelId="{4FC2FD7C-EDE9-4DB4-AA0A-07ACF27C1E7C}" type="presParOf" srcId="{0EFD48BD-5A6F-4F39-8364-DC6C648F70EC}" destId="{48B49625-FAD8-496D-88C5-4B1E02C82F72}" srcOrd="0" destOrd="0" presId="urn:microsoft.com/office/officeart/2005/8/layout/vList5"/>
    <dgm:cxn modelId="{83ECC473-F5FB-44DF-A9D0-319D48D4CC28}" type="presParOf" srcId="{48B49625-FAD8-496D-88C5-4B1E02C82F72}" destId="{2B1EAF0E-FDFB-4D2E-AD5F-9DD58C9D97DF}" srcOrd="0" destOrd="0" presId="urn:microsoft.com/office/officeart/2005/8/layout/vList5"/>
    <dgm:cxn modelId="{6F25B6AC-84AE-40D9-9211-9F7BF8023AA4}"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ctr"/>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Gerekli Belgeler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F80F3D07-E3BF-4C26-9B14-5675B313216B}" type="presOf" srcId="{7353C537-F630-47A5-9111-C1DB54700C92}" destId="{2B1EAF0E-FDFB-4D2E-AD5F-9DD58C9D97DF}" srcOrd="0" destOrd="0" presId="urn:microsoft.com/office/officeart/2005/8/layout/vList5"/>
    <dgm:cxn modelId="{23667A4B-4026-45E4-B01A-BBB93BBA1989}" type="presOf" srcId="{6A81D418-C22B-4340-9B85-BD01A32D13B4}" destId="{0EFD48BD-5A6F-4F39-8364-DC6C648F70EC}" srcOrd="0" destOrd="0" presId="urn:microsoft.com/office/officeart/2005/8/layout/vList5"/>
    <dgm:cxn modelId="{3A2AC617-D85C-4931-9BBF-03048EC8A62F}" srcId="{7353C537-F630-47A5-9111-C1DB54700C92}" destId="{78A87087-B21B-4D65-8356-25C6AD1CB7A8}" srcOrd="0" destOrd="0" parTransId="{ADC64305-6AB6-4BF2-B931-001A6A82D456}" sibTransId="{62A4C4DF-4798-4C60-8BE4-FBF56A6AC7FE}"/>
    <dgm:cxn modelId="{2837BE0D-2E83-4397-87E4-FDA0AF2DC9A7}" type="presOf" srcId="{78A87087-B21B-4D65-8356-25C6AD1CB7A8}" destId="{6E633310-5697-400C-883F-6B495724CF76}" srcOrd="0" destOrd="0" presId="urn:microsoft.com/office/officeart/2005/8/layout/vList5"/>
    <dgm:cxn modelId="{329B39AB-FB49-4E6E-BE26-5755293C6C0B}" type="presParOf" srcId="{0EFD48BD-5A6F-4F39-8364-DC6C648F70EC}" destId="{48B49625-FAD8-496D-88C5-4B1E02C82F72}" srcOrd="0" destOrd="0" presId="urn:microsoft.com/office/officeart/2005/8/layout/vList5"/>
    <dgm:cxn modelId="{2CEB9B00-9B76-48F8-8C6F-3D41FDABA514}" type="presParOf" srcId="{48B49625-FAD8-496D-88C5-4B1E02C82F72}" destId="{2B1EAF0E-FDFB-4D2E-AD5F-9DD58C9D97DF}" srcOrd="0" destOrd="0" presId="urn:microsoft.com/office/officeart/2005/8/layout/vList5"/>
    <dgm:cxn modelId="{AEE366EF-E678-404E-BF57-F0C1208A9672}"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ctr"/>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Gerekli Belgeler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3F54B8B5-72E2-4112-ADA0-48CC9654A5FC}" type="presOf" srcId="{7353C537-F630-47A5-9111-C1DB54700C92}" destId="{2B1EAF0E-FDFB-4D2E-AD5F-9DD58C9D97DF}" srcOrd="0" destOrd="0" presId="urn:microsoft.com/office/officeart/2005/8/layout/vList5"/>
    <dgm:cxn modelId="{D2D2D128-0E83-45AD-BE9A-5CE664291609}" type="presOf" srcId="{78A87087-B21B-4D65-8356-25C6AD1CB7A8}" destId="{6E633310-5697-400C-883F-6B495724CF76}" srcOrd="0" destOrd="0" presId="urn:microsoft.com/office/officeart/2005/8/layout/vList5"/>
    <dgm:cxn modelId="{3A2AC617-D85C-4931-9BBF-03048EC8A62F}" srcId="{7353C537-F630-47A5-9111-C1DB54700C92}" destId="{78A87087-B21B-4D65-8356-25C6AD1CB7A8}" srcOrd="0" destOrd="0" parTransId="{ADC64305-6AB6-4BF2-B931-001A6A82D456}" sibTransId="{62A4C4DF-4798-4C60-8BE4-FBF56A6AC7FE}"/>
    <dgm:cxn modelId="{8FCF10F6-6EF6-4DDE-8F4D-656961B0669B}" type="presOf" srcId="{6A81D418-C22B-4340-9B85-BD01A32D13B4}" destId="{0EFD48BD-5A6F-4F39-8364-DC6C648F70EC}" srcOrd="0" destOrd="0" presId="urn:microsoft.com/office/officeart/2005/8/layout/vList5"/>
    <dgm:cxn modelId="{41940D6A-5444-473B-9B29-5EAC23373EBE}" type="presParOf" srcId="{0EFD48BD-5A6F-4F39-8364-DC6C648F70EC}" destId="{48B49625-FAD8-496D-88C5-4B1E02C82F72}" srcOrd="0" destOrd="0" presId="urn:microsoft.com/office/officeart/2005/8/layout/vList5"/>
    <dgm:cxn modelId="{CE2B4701-F427-4CCC-B1B4-DC2C4FE27257}" type="presParOf" srcId="{48B49625-FAD8-496D-88C5-4B1E02C82F72}" destId="{2B1EAF0E-FDFB-4D2E-AD5F-9DD58C9D97DF}" srcOrd="0" destOrd="0" presId="urn:microsoft.com/office/officeart/2005/8/layout/vList5"/>
    <dgm:cxn modelId="{4AAADE98-0B4B-41E5-834C-D30C66F9948D}"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ctr"/>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Gerekli Belgeler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447976DA-577B-4641-B0B6-874981FE6824}" type="presOf" srcId="{78A87087-B21B-4D65-8356-25C6AD1CB7A8}" destId="{6E633310-5697-400C-883F-6B495724CF76}" srcOrd="0" destOrd="0" presId="urn:microsoft.com/office/officeart/2005/8/layout/vList5"/>
    <dgm:cxn modelId="{3A2AC617-D85C-4931-9BBF-03048EC8A62F}" srcId="{7353C537-F630-47A5-9111-C1DB54700C92}" destId="{78A87087-B21B-4D65-8356-25C6AD1CB7A8}" srcOrd="0" destOrd="0" parTransId="{ADC64305-6AB6-4BF2-B931-001A6A82D456}" sibTransId="{62A4C4DF-4798-4C60-8BE4-FBF56A6AC7FE}"/>
    <dgm:cxn modelId="{998419FC-B502-4A1B-AC8B-DA16FDAE2FF0}" type="presOf" srcId="{6A81D418-C22B-4340-9B85-BD01A32D13B4}" destId="{0EFD48BD-5A6F-4F39-8364-DC6C648F70EC}" srcOrd="0" destOrd="0" presId="urn:microsoft.com/office/officeart/2005/8/layout/vList5"/>
    <dgm:cxn modelId="{2F179F6A-AFA5-48CA-86A4-51D36E363FCE}" type="presOf" srcId="{7353C537-F630-47A5-9111-C1DB54700C92}" destId="{2B1EAF0E-FDFB-4D2E-AD5F-9DD58C9D97DF}" srcOrd="0" destOrd="0" presId="urn:microsoft.com/office/officeart/2005/8/layout/vList5"/>
    <dgm:cxn modelId="{0198A67B-D368-4B55-8686-0B61EF8D36F0}" srcId="{6A81D418-C22B-4340-9B85-BD01A32D13B4}" destId="{7353C537-F630-47A5-9111-C1DB54700C92}" srcOrd="0" destOrd="0" parTransId="{AC34A383-C577-4459-9E5F-54B7087162CA}" sibTransId="{76CC2596-6E00-46D6-B4B1-9EF3297BD6FC}"/>
    <dgm:cxn modelId="{90EDB284-770F-40CD-9CE8-18ABE8957BAC}" type="presParOf" srcId="{0EFD48BD-5A6F-4F39-8364-DC6C648F70EC}" destId="{48B49625-FAD8-496D-88C5-4B1E02C82F72}" srcOrd="0" destOrd="0" presId="urn:microsoft.com/office/officeart/2005/8/layout/vList5"/>
    <dgm:cxn modelId="{117945A0-437F-4CE6-ADE3-4A28930EF6F1}" type="presParOf" srcId="{48B49625-FAD8-496D-88C5-4B1E02C82F72}" destId="{2B1EAF0E-FDFB-4D2E-AD5F-9DD58C9D97DF}" srcOrd="0" destOrd="0" presId="urn:microsoft.com/office/officeart/2005/8/layout/vList5"/>
    <dgm:cxn modelId="{BEAD9BAF-5A15-4F1F-9F03-7FD43725357D}"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ctr"/>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Yapı Ruhsatı ve Kullanma İzni Vermeye Yetkili İdareler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B21B7E46-5639-4B21-80AC-FCAE70E3D42F}" type="presOf" srcId="{7353C537-F630-47A5-9111-C1DB54700C92}" destId="{2B1EAF0E-FDFB-4D2E-AD5F-9DD58C9D97DF}" srcOrd="0" destOrd="0" presId="urn:microsoft.com/office/officeart/2005/8/layout/vList5"/>
    <dgm:cxn modelId="{3A2AC617-D85C-4931-9BBF-03048EC8A62F}" srcId="{7353C537-F630-47A5-9111-C1DB54700C92}" destId="{78A87087-B21B-4D65-8356-25C6AD1CB7A8}" srcOrd="0" destOrd="0" parTransId="{ADC64305-6AB6-4BF2-B931-001A6A82D456}" sibTransId="{62A4C4DF-4798-4C60-8BE4-FBF56A6AC7FE}"/>
    <dgm:cxn modelId="{7862A49E-EE2F-4576-93CA-24AF9C167EB4}" type="presOf" srcId="{6A81D418-C22B-4340-9B85-BD01A32D13B4}" destId="{0EFD48BD-5A6F-4F39-8364-DC6C648F70EC}" srcOrd="0" destOrd="0" presId="urn:microsoft.com/office/officeart/2005/8/layout/vList5"/>
    <dgm:cxn modelId="{0198A67B-D368-4B55-8686-0B61EF8D36F0}" srcId="{6A81D418-C22B-4340-9B85-BD01A32D13B4}" destId="{7353C537-F630-47A5-9111-C1DB54700C92}" srcOrd="0" destOrd="0" parTransId="{AC34A383-C577-4459-9E5F-54B7087162CA}" sibTransId="{76CC2596-6E00-46D6-B4B1-9EF3297BD6FC}"/>
    <dgm:cxn modelId="{3C065277-8D31-4A11-9F4D-74486BED2930}" type="presOf" srcId="{78A87087-B21B-4D65-8356-25C6AD1CB7A8}" destId="{6E633310-5697-400C-883F-6B495724CF76}" srcOrd="0" destOrd="0" presId="urn:microsoft.com/office/officeart/2005/8/layout/vList5"/>
    <dgm:cxn modelId="{8F349909-D9BB-454D-B8BD-EEA5A8B16C7C}" type="presParOf" srcId="{0EFD48BD-5A6F-4F39-8364-DC6C648F70EC}" destId="{48B49625-FAD8-496D-88C5-4B1E02C82F72}" srcOrd="0" destOrd="0" presId="urn:microsoft.com/office/officeart/2005/8/layout/vList5"/>
    <dgm:cxn modelId="{65AD7BBF-B531-4503-AB66-FAE09869610C}" type="presParOf" srcId="{48B49625-FAD8-496D-88C5-4B1E02C82F72}" destId="{2B1EAF0E-FDFB-4D2E-AD5F-9DD58C9D97DF}" srcOrd="0" destOrd="0" presId="urn:microsoft.com/office/officeart/2005/8/layout/vList5"/>
    <dgm:cxn modelId="{89FE3969-4DD8-4EE0-94FF-0D89A6C79114}"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ctr"/>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Gerekli Belgeler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FC3257B9-B548-4869-A998-4E080995DA70}" type="presOf" srcId="{7353C537-F630-47A5-9111-C1DB54700C92}" destId="{2B1EAF0E-FDFB-4D2E-AD5F-9DD58C9D97DF}" srcOrd="0" destOrd="0" presId="urn:microsoft.com/office/officeart/2005/8/layout/vList5"/>
    <dgm:cxn modelId="{5D7D5C29-455B-43C5-B512-7FCF96B183FA}" type="presOf" srcId="{6A81D418-C22B-4340-9B85-BD01A32D13B4}" destId="{0EFD48BD-5A6F-4F39-8364-DC6C648F70EC}" srcOrd="0" destOrd="0" presId="urn:microsoft.com/office/officeart/2005/8/layout/vList5"/>
    <dgm:cxn modelId="{085A40D3-148C-43D8-B381-8AC72CD033B9}" type="presOf" srcId="{78A87087-B21B-4D65-8356-25C6AD1CB7A8}" destId="{6E633310-5697-400C-883F-6B495724CF76}" srcOrd="0" destOrd="0" presId="urn:microsoft.com/office/officeart/2005/8/layout/vList5"/>
    <dgm:cxn modelId="{3A2AC617-D85C-4931-9BBF-03048EC8A62F}" srcId="{7353C537-F630-47A5-9111-C1DB54700C92}" destId="{78A87087-B21B-4D65-8356-25C6AD1CB7A8}" srcOrd="0" destOrd="0" parTransId="{ADC64305-6AB6-4BF2-B931-001A6A82D456}" sibTransId="{62A4C4DF-4798-4C60-8BE4-FBF56A6AC7FE}"/>
    <dgm:cxn modelId="{55B37FA3-2FA8-4159-BCF6-A60C3D2DA04B}" type="presParOf" srcId="{0EFD48BD-5A6F-4F39-8364-DC6C648F70EC}" destId="{48B49625-FAD8-496D-88C5-4B1E02C82F72}" srcOrd="0" destOrd="0" presId="urn:microsoft.com/office/officeart/2005/8/layout/vList5"/>
    <dgm:cxn modelId="{6EB84F97-1053-408D-86C8-8349C8727919}" type="presParOf" srcId="{48B49625-FAD8-496D-88C5-4B1E02C82F72}" destId="{2B1EAF0E-FDFB-4D2E-AD5F-9DD58C9D97DF}" srcOrd="0" destOrd="0" presId="urn:microsoft.com/office/officeart/2005/8/layout/vList5"/>
    <dgm:cxn modelId="{E2D0DC10-F28A-4032-BC26-E2627F9F6181}"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ctr"/>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Gerekli Belgeler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354F1266-ED48-4B14-84FB-8485AB505037}" type="presOf" srcId="{6A81D418-C22B-4340-9B85-BD01A32D13B4}" destId="{0EFD48BD-5A6F-4F39-8364-DC6C648F70EC}" srcOrd="0" destOrd="0" presId="urn:microsoft.com/office/officeart/2005/8/layout/vList5"/>
    <dgm:cxn modelId="{D13581E3-285A-403E-A499-35BB04A53D2F}" type="presOf" srcId="{78A87087-B21B-4D65-8356-25C6AD1CB7A8}" destId="{6E633310-5697-400C-883F-6B495724CF76}" srcOrd="0" destOrd="0" presId="urn:microsoft.com/office/officeart/2005/8/layout/vList5"/>
    <dgm:cxn modelId="{B8DCA8B2-8F02-44A9-B4CD-065246587E7F}" type="presOf" srcId="{7353C537-F630-47A5-9111-C1DB54700C92}" destId="{2B1EAF0E-FDFB-4D2E-AD5F-9DD58C9D97DF}" srcOrd="0" destOrd="0" presId="urn:microsoft.com/office/officeart/2005/8/layout/vList5"/>
    <dgm:cxn modelId="{3A2AC617-D85C-4931-9BBF-03048EC8A62F}" srcId="{7353C537-F630-47A5-9111-C1DB54700C92}" destId="{78A87087-B21B-4D65-8356-25C6AD1CB7A8}" srcOrd="0" destOrd="0" parTransId="{ADC64305-6AB6-4BF2-B931-001A6A82D456}" sibTransId="{62A4C4DF-4798-4C60-8BE4-FBF56A6AC7FE}"/>
    <dgm:cxn modelId="{239F2B15-6A2F-4570-AF9D-A3DF0EC9B33C}" type="presParOf" srcId="{0EFD48BD-5A6F-4F39-8364-DC6C648F70EC}" destId="{48B49625-FAD8-496D-88C5-4B1E02C82F72}" srcOrd="0" destOrd="0" presId="urn:microsoft.com/office/officeart/2005/8/layout/vList5"/>
    <dgm:cxn modelId="{1BD0A66E-2347-432E-A1D0-8D9A9809A809}" type="presParOf" srcId="{48B49625-FAD8-496D-88C5-4B1E02C82F72}" destId="{2B1EAF0E-FDFB-4D2E-AD5F-9DD58C9D97DF}" srcOrd="0" destOrd="0" presId="urn:microsoft.com/office/officeart/2005/8/layout/vList5"/>
    <dgm:cxn modelId="{08D4BE04-74A9-40D9-8E10-DC4B5183DE8D}"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ctr"/>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Gerekli Belgeler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32A7E581-F826-4DB6-ADF4-FC4FC6A11677}" type="presOf" srcId="{78A87087-B21B-4D65-8356-25C6AD1CB7A8}" destId="{6E633310-5697-400C-883F-6B495724CF76}" srcOrd="0" destOrd="0" presId="urn:microsoft.com/office/officeart/2005/8/layout/vList5"/>
    <dgm:cxn modelId="{3A2AC617-D85C-4931-9BBF-03048EC8A62F}" srcId="{7353C537-F630-47A5-9111-C1DB54700C92}" destId="{78A87087-B21B-4D65-8356-25C6AD1CB7A8}" srcOrd="0" destOrd="0" parTransId="{ADC64305-6AB6-4BF2-B931-001A6A82D456}" sibTransId="{62A4C4DF-4798-4C60-8BE4-FBF56A6AC7FE}"/>
    <dgm:cxn modelId="{C34C0312-A778-4DEA-AC3F-BEA45C420BB2}" type="presOf" srcId="{7353C537-F630-47A5-9111-C1DB54700C92}" destId="{2B1EAF0E-FDFB-4D2E-AD5F-9DD58C9D97DF}" srcOrd="0" destOrd="0" presId="urn:microsoft.com/office/officeart/2005/8/layout/vList5"/>
    <dgm:cxn modelId="{FC96FEDF-16BB-4820-820D-663A603C3814}" type="presOf" srcId="{6A81D418-C22B-4340-9B85-BD01A32D13B4}" destId="{0EFD48BD-5A6F-4F39-8364-DC6C648F70EC}" srcOrd="0" destOrd="0" presId="urn:microsoft.com/office/officeart/2005/8/layout/vList5"/>
    <dgm:cxn modelId="{86E3C3C4-C2EE-4F3F-9960-4E36970AD78E}" type="presParOf" srcId="{0EFD48BD-5A6F-4F39-8364-DC6C648F70EC}" destId="{48B49625-FAD8-496D-88C5-4B1E02C82F72}" srcOrd="0" destOrd="0" presId="urn:microsoft.com/office/officeart/2005/8/layout/vList5"/>
    <dgm:cxn modelId="{53DB1B32-59A0-41A9-8457-8D5D62E45DC6}" type="presParOf" srcId="{48B49625-FAD8-496D-88C5-4B1E02C82F72}" destId="{2B1EAF0E-FDFB-4D2E-AD5F-9DD58C9D97DF}" srcOrd="0" destOrd="0" presId="urn:microsoft.com/office/officeart/2005/8/layout/vList5"/>
    <dgm:cxn modelId="{ED3458D4-DC04-4015-B305-B07ED999E21B}"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ctr"/>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Gerekli Belgeler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3A2AC617-D85C-4931-9BBF-03048EC8A62F}" srcId="{7353C537-F630-47A5-9111-C1DB54700C92}" destId="{78A87087-B21B-4D65-8356-25C6AD1CB7A8}" srcOrd="0" destOrd="0" parTransId="{ADC64305-6AB6-4BF2-B931-001A6A82D456}" sibTransId="{62A4C4DF-4798-4C60-8BE4-FBF56A6AC7FE}"/>
    <dgm:cxn modelId="{0198A67B-D368-4B55-8686-0B61EF8D36F0}" srcId="{6A81D418-C22B-4340-9B85-BD01A32D13B4}" destId="{7353C537-F630-47A5-9111-C1DB54700C92}" srcOrd="0" destOrd="0" parTransId="{AC34A383-C577-4459-9E5F-54B7087162CA}" sibTransId="{76CC2596-6E00-46D6-B4B1-9EF3297BD6FC}"/>
    <dgm:cxn modelId="{2AF0DBB8-301B-4229-B1FA-5C40FD38581D}" type="presOf" srcId="{78A87087-B21B-4D65-8356-25C6AD1CB7A8}" destId="{6E633310-5697-400C-883F-6B495724CF76}" srcOrd="0" destOrd="0" presId="urn:microsoft.com/office/officeart/2005/8/layout/vList5"/>
    <dgm:cxn modelId="{7D0CDACD-AE4A-44CE-9C2B-AB27809906C3}" type="presOf" srcId="{7353C537-F630-47A5-9111-C1DB54700C92}" destId="{2B1EAF0E-FDFB-4D2E-AD5F-9DD58C9D97DF}" srcOrd="0" destOrd="0" presId="urn:microsoft.com/office/officeart/2005/8/layout/vList5"/>
    <dgm:cxn modelId="{CE71FB19-CFC3-4776-806B-E165025835C4}" type="presOf" srcId="{6A81D418-C22B-4340-9B85-BD01A32D13B4}" destId="{0EFD48BD-5A6F-4F39-8364-DC6C648F70EC}" srcOrd="0" destOrd="0" presId="urn:microsoft.com/office/officeart/2005/8/layout/vList5"/>
    <dgm:cxn modelId="{11E94068-48D7-4FCD-AAC3-91463EB8E2E0}" type="presParOf" srcId="{0EFD48BD-5A6F-4F39-8364-DC6C648F70EC}" destId="{48B49625-FAD8-496D-88C5-4B1E02C82F72}" srcOrd="0" destOrd="0" presId="urn:microsoft.com/office/officeart/2005/8/layout/vList5"/>
    <dgm:cxn modelId="{99DBFA11-3E1B-4E75-81F3-788F71E586E5}" type="presParOf" srcId="{48B49625-FAD8-496D-88C5-4B1E02C82F72}" destId="{2B1EAF0E-FDFB-4D2E-AD5F-9DD58C9D97DF}" srcOrd="0" destOrd="0" presId="urn:microsoft.com/office/officeart/2005/8/layout/vList5"/>
    <dgm:cxn modelId="{E10D2D09-41C7-4AB4-91D9-FDE23BA9D1B7}"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ctr"/>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Gerekli Belgeler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3A2AC617-D85C-4931-9BBF-03048EC8A62F}" srcId="{7353C537-F630-47A5-9111-C1DB54700C92}" destId="{78A87087-B21B-4D65-8356-25C6AD1CB7A8}" srcOrd="0" destOrd="0" parTransId="{ADC64305-6AB6-4BF2-B931-001A6A82D456}" sibTransId="{62A4C4DF-4798-4C60-8BE4-FBF56A6AC7FE}"/>
    <dgm:cxn modelId="{7C0F1158-EF40-4FBC-A2F5-9F77751BB4C8}" type="presOf" srcId="{7353C537-F630-47A5-9111-C1DB54700C92}" destId="{2B1EAF0E-FDFB-4D2E-AD5F-9DD58C9D97DF}" srcOrd="0" destOrd="0" presId="urn:microsoft.com/office/officeart/2005/8/layout/vList5"/>
    <dgm:cxn modelId="{8A045262-D7BA-4D7B-B773-871310FEA1D2}" type="presOf" srcId="{6A81D418-C22B-4340-9B85-BD01A32D13B4}" destId="{0EFD48BD-5A6F-4F39-8364-DC6C648F70EC}" srcOrd="0" destOrd="0" presId="urn:microsoft.com/office/officeart/2005/8/layout/vList5"/>
    <dgm:cxn modelId="{0198A67B-D368-4B55-8686-0B61EF8D36F0}" srcId="{6A81D418-C22B-4340-9B85-BD01A32D13B4}" destId="{7353C537-F630-47A5-9111-C1DB54700C92}" srcOrd="0" destOrd="0" parTransId="{AC34A383-C577-4459-9E5F-54B7087162CA}" sibTransId="{76CC2596-6E00-46D6-B4B1-9EF3297BD6FC}"/>
    <dgm:cxn modelId="{10BECD9C-2CEE-4BA8-BEA3-B3BBEF41944D}" type="presOf" srcId="{78A87087-B21B-4D65-8356-25C6AD1CB7A8}" destId="{6E633310-5697-400C-883F-6B495724CF76}" srcOrd="0" destOrd="0" presId="urn:microsoft.com/office/officeart/2005/8/layout/vList5"/>
    <dgm:cxn modelId="{7A14FC4B-9EFB-41CB-B4B5-35B5E6ABE4F9}" type="presParOf" srcId="{0EFD48BD-5A6F-4F39-8364-DC6C648F70EC}" destId="{48B49625-FAD8-496D-88C5-4B1E02C82F72}" srcOrd="0" destOrd="0" presId="urn:microsoft.com/office/officeart/2005/8/layout/vList5"/>
    <dgm:cxn modelId="{967E7FDE-2E38-4655-BC4F-8C87A57F1C6E}" type="presParOf" srcId="{48B49625-FAD8-496D-88C5-4B1E02C82F72}" destId="{2B1EAF0E-FDFB-4D2E-AD5F-9DD58C9D97DF}" srcOrd="0" destOrd="0" presId="urn:microsoft.com/office/officeart/2005/8/layout/vList5"/>
    <dgm:cxn modelId="{1778D740-5001-43C6-9785-3F6EED0C38BD}"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ctr"/>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Gerekli Belgeler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01EF927B-21A4-4305-9B0D-A94D8220AB58}" type="presOf" srcId="{7353C537-F630-47A5-9111-C1DB54700C92}" destId="{2B1EAF0E-FDFB-4D2E-AD5F-9DD58C9D97DF}" srcOrd="0" destOrd="0" presId="urn:microsoft.com/office/officeart/2005/8/layout/vList5"/>
    <dgm:cxn modelId="{FF5F83FD-8995-4BD2-8DC3-21F09000BD83}" type="presOf" srcId="{78A87087-B21B-4D65-8356-25C6AD1CB7A8}" destId="{6E633310-5697-400C-883F-6B495724CF76}" srcOrd="0" destOrd="0" presId="urn:microsoft.com/office/officeart/2005/8/layout/vList5"/>
    <dgm:cxn modelId="{3A2AC617-D85C-4931-9BBF-03048EC8A62F}" srcId="{7353C537-F630-47A5-9111-C1DB54700C92}" destId="{78A87087-B21B-4D65-8356-25C6AD1CB7A8}" srcOrd="0" destOrd="0" parTransId="{ADC64305-6AB6-4BF2-B931-001A6A82D456}" sibTransId="{62A4C4DF-4798-4C60-8BE4-FBF56A6AC7FE}"/>
    <dgm:cxn modelId="{626C51C2-56FB-425B-BF1D-BBDA703B467D}" type="presOf" srcId="{6A81D418-C22B-4340-9B85-BD01A32D13B4}" destId="{0EFD48BD-5A6F-4F39-8364-DC6C648F70EC}" srcOrd="0" destOrd="0" presId="urn:microsoft.com/office/officeart/2005/8/layout/vList5"/>
    <dgm:cxn modelId="{D994B4A9-6D7D-4B6D-90B8-EDB55099D5BF}" type="presParOf" srcId="{0EFD48BD-5A6F-4F39-8364-DC6C648F70EC}" destId="{48B49625-FAD8-496D-88C5-4B1E02C82F72}" srcOrd="0" destOrd="0" presId="urn:microsoft.com/office/officeart/2005/8/layout/vList5"/>
    <dgm:cxn modelId="{2CC90EFE-ED7C-40CE-A02A-1B35130244D2}" type="presParOf" srcId="{48B49625-FAD8-496D-88C5-4B1E02C82F72}" destId="{2B1EAF0E-FDFB-4D2E-AD5F-9DD58C9D97DF}" srcOrd="0" destOrd="0" presId="urn:microsoft.com/office/officeart/2005/8/layout/vList5"/>
    <dgm:cxn modelId="{EA81B566-754A-4C85-B0AC-190E188CF34B}"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ctr"/>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Gerekli Belgeler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3A2AC617-D85C-4931-9BBF-03048EC8A62F}" srcId="{7353C537-F630-47A5-9111-C1DB54700C92}" destId="{78A87087-B21B-4D65-8356-25C6AD1CB7A8}" srcOrd="0" destOrd="0" parTransId="{ADC64305-6AB6-4BF2-B931-001A6A82D456}" sibTransId="{62A4C4DF-4798-4C60-8BE4-FBF56A6AC7FE}"/>
    <dgm:cxn modelId="{79317E26-2FE5-4005-9F08-2C255249E12F}" type="presOf" srcId="{78A87087-B21B-4D65-8356-25C6AD1CB7A8}" destId="{6E633310-5697-400C-883F-6B495724CF76}" srcOrd="0" destOrd="0" presId="urn:microsoft.com/office/officeart/2005/8/layout/vList5"/>
    <dgm:cxn modelId="{3F86536A-0385-42F8-95D9-ED7553EB2FD3}" type="presOf" srcId="{7353C537-F630-47A5-9111-C1DB54700C92}" destId="{2B1EAF0E-FDFB-4D2E-AD5F-9DD58C9D97DF}" srcOrd="0" destOrd="0" presId="urn:microsoft.com/office/officeart/2005/8/layout/vList5"/>
    <dgm:cxn modelId="{BBFA5D58-CB33-4DE2-B1B9-677F38AA97A3}" type="presOf" srcId="{6A81D418-C22B-4340-9B85-BD01A32D13B4}" destId="{0EFD48BD-5A6F-4F39-8364-DC6C648F70EC}" srcOrd="0" destOrd="0" presId="urn:microsoft.com/office/officeart/2005/8/layout/vList5"/>
    <dgm:cxn modelId="{B9DB84A8-AD68-44CB-B663-981D1DCA672E}" type="presParOf" srcId="{0EFD48BD-5A6F-4F39-8364-DC6C648F70EC}" destId="{48B49625-FAD8-496D-88C5-4B1E02C82F72}" srcOrd="0" destOrd="0" presId="urn:microsoft.com/office/officeart/2005/8/layout/vList5"/>
    <dgm:cxn modelId="{28CC77D6-90D8-47E9-8C2B-7B2A7C073846}" type="presParOf" srcId="{48B49625-FAD8-496D-88C5-4B1E02C82F72}" destId="{2B1EAF0E-FDFB-4D2E-AD5F-9DD58C9D97DF}" srcOrd="0" destOrd="0" presId="urn:microsoft.com/office/officeart/2005/8/layout/vList5"/>
    <dgm:cxn modelId="{9F7C7196-4E7C-4C26-8FAE-FE30F81299FA}"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ctr"/>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Gerekli Belgeler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3A2AC617-D85C-4931-9BBF-03048EC8A62F}" srcId="{7353C537-F630-47A5-9111-C1DB54700C92}" destId="{78A87087-B21B-4D65-8356-25C6AD1CB7A8}" srcOrd="0" destOrd="0" parTransId="{ADC64305-6AB6-4BF2-B931-001A6A82D456}" sibTransId="{62A4C4DF-4798-4C60-8BE4-FBF56A6AC7FE}"/>
    <dgm:cxn modelId="{F500E4A4-DC3A-42C7-B6FC-8A989DFE1AAF}" type="presOf" srcId="{7353C537-F630-47A5-9111-C1DB54700C92}" destId="{2B1EAF0E-FDFB-4D2E-AD5F-9DD58C9D97DF}" srcOrd="0" destOrd="0" presId="urn:microsoft.com/office/officeart/2005/8/layout/vList5"/>
    <dgm:cxn modelId="{344A3105-4C9A-4583-A733-8439CA373165}" type="presOf" srcId="{6A81D418-C22B-4340-9B85-BD01A32D13B4}" destId="{0EFD48BD-5A6F-4F39-8364-DC6C648F70EC}" srcOrd="0" destOrd="0" presId="urn:microsoft.com/office/officeart/2005/8/layout/vList5"/>
    <dgm:cxn modelId="{0198A67B-D368-4B55-8686-0B61EF8D36F0}" srcId="{6A81D418-C22B-4340-9B85-BD01A32D13B4}" destId="{7353C537-F630-47A5-9111-C1DB54700C92}" srcOrd="0" destOrd="0" parTransId="{AC34A383-C577-4459-9E5F-54B7087162CA}" sibTransId="{76CC2596-6E00-46D6-B4B1-9EF3297BD6FC}"/>
    <dgm:cxn modelId="{9546E2BC-D0C9-4B4F-BDDD-1F451B594018}" type="presOf" srcId="{78A87087-B21B-4D65-8356-25C6AD1CB7A8}" destId="{6E633310-5697-400C-883F-6B495724CF76}" srcOrd="0" destOrd="0" presId="urn:microsoft.com/office/officeart/2005/8/layout/vList5"/>
    <dgm:cxn modelId="{7C44E225-27AE-44F6-86B0-FBBC30B06601}" type="presParOf" srcId="{0EFD48BD-5A6F-4F39-8364-DC6C648F70EC}" destId="{48B49625-FAD8-496D-88C5-4B1E02C82F72}" srcOrd="0" destOrd="0" presId="urn:microsoft.com/office/officeart/2005/8/layout/vList5"/>
    <dgm:cxn modelId="{604714BE-697D-4597-84FA-BCAE70F980A8}" type="presParOf" srcId="{48B49625-FAD8-496D-88C5-4B1E02C82F72}" destId="{2B1EAF0E-FDFB-4D2E-AD5F-9DD58C9D97DF}" srcOrd="0" destOrd="0" presId="urn:microsoft.com/office/officeart/2005/8/layout/vList5"/>
    <dgm:cxn modelId="{1A95731D-2B9B-46AD-84DA-F326671E3951}"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ctr"/>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Gerekli Belgeler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3A2AC617-D85C-4931-9BBF-03048EC8A62F}" srcId="{7353C537-F630-47A5-9111-C1DB54700C92}" destId="{78A87087-B21B-4D65-8356-25C6AD1CB7A8}" srcOrd="0" destOrd="0" parTransId="{ADC64305-6AB6-4BF2-B931-001A6A82D456}" sibTransId="{62A4C4DF-4798-4C60-8BE4-FBF56A6AC7FE}"/>
    <dgm:cxn modelId="{DD845E05-9434-4F9F-ACA3-31B508B64D9F}" type="presOf" srcId="{6A81D418-C22B-4340-9B85-BD01A32D13B4}" destId="{0EFD48BD-5A6F-4F39-8364-DC6C648F70EC}" srcOrd="0" destOrd="0" presId="urn:microsoft.com/office/officeart/2005/8/layout/vList5"/>
    <dgm:cxn modelId="{0198A67B-D368-4B55-8686-0B61EF8D36F0}" srcId="{6A81D418-C22B-4340-9B85-BD01A32D13B4}" destId="{7353C537-F630-47A5-9111-C1DB54700C92}" srcOrd="0" destOrd="0" parTransId="{AC34A383-C577-4459-9E5F-54B7087162CA}" sibTransId="{76CC2596-6E00-46D6-B4B1-9EF3297BD6FC}"/>
    <dgm:cxn modelId="{4E9FB044-B01F-4DEB-9387-E66AD4E43812}" type="presOf" srcId="{7353C537-F630-47A5-9111-C1DB54700C92}" destId="{2B1EAF0E-FDFB-4D2E-AD5F-9DD58C9D97DF}" srcOrd="0" destOrd="0" presId="urn:microsoft.com/office/officeart/2005/8/layout/vList5"/>
    <dgm:cxn modelId="{3019E275-968E-48E5-96D5-576B604ADC0C}" type="presOf" srcId="{78A87087-B21B-4D65-8356-25C6AD1CB7A8}" destId="{6E633310-5697-400C-883F-6B495724CF76}" srcOrd="0" destOrd="0" presId="urn:microsoft.com/office/officeart/2005/8/layout/vList5"/>
    <dgm:cxn modelId="{7C46F573-AAAA-439B-A054-4DB07BA2828B}" type="presParOf" srcId="{0EFD48BD-5A6F-4F39-8364-DC6C648F70EC}" destId="{48B49625-FAD8-496D-88C5-4B1E02C82F72}" srcOrd="0" destOrd="0" presId="urn:microsoft.com/office/officeart/2005/8/layout/vList5"/>
    <dgm:cxn modelId="{01A20F7C-F172-45EF-870E-007BAFE5DF80}" type="presParOf" srcId="{48B49625-FAD8-496D-88C5-4B1E02C82F72}" destId="{2B1EAF0E-FDFB-4D2E-AD5F-9DD58C9D97DF}" srcOrd="0" destOrd="0" presId="urn:microsoft.com/office/officeart/2005/8/layout/vList5"/>
    <dgm:cxn modelId="{D67928D8-7728-4AD9-A7B0-EA6811677E41}"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ctr"/>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Gerekli Belgeler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ACCC8CF0-621A-49A7-A33A-36C102D97745}" type="presOf" srcId="{7353C537-F630-47A5-9111-C1DB54700C92}" destId="{2B1EAF0E-FDFB-4D2E-AD5F-9DD58C9D97DF}" srcOrd="0" destOrd="0" presId="urn:microsoft.com/office/officeart/2005/8/layout/vList5"/>
    <dgm:cxn modelId="{993319A5-692A-4117-A3C3-1C8C3FB11041}" type="presOf" srcId="{78A87087-B21B-4D65-8356-25C6AD1CB7A8}" destId="{6E633310-5697-400C-883F-6B495724CF76}" srcOrd="0" destOrd="0" presId="urn:microsoft.com/office/officeart/2005/8/layout/vList5"/>
    <dgm:cxn modelId="{3A2AC617-D85C-4931-9BBF-03048EC8A62F}" srcId="{7353C537-F630-47A5-9111-C1DB54700C92}" destId="{78A87087-B21B-4D65-8356-25C6AD1CB7A8}" srcOrd="0" destOrd="0" parTransId="{ADC64305-6AB6-4BF2-B931-001A6A82D456}" sibTransId="{62A4C4DF-4798-4C60-8BE4-FBF56A6AC7FE}"/>
    <dgm:cxn modelId="{13528598-7EA3-4EC2-82FC-CA9417DE3187}" type="presOf" srcId="{6A81D418-C22B-4340-9B85-BD01A32D13B4}" destId="{0EFD48BD-5A6F-4F39-8364-DC6C648F70EC}" srcOrd="0" destOrd="0" presId="urn:microsoft.com/office/officeart/2005/8/layout/vList5"/>
    <dgm:cxn modelId="{B0855730-30B8-45BC-BEA2-4AA05460E226}" type="presParOf" srcId="{0EFD48BD-5A6F-4F39-8364-DC6C648F70EC}" destId="{48B49625-FAD8-496D-88C5-4B1E02C82F72}" srcOrd="0" destOrd="0" presId="urn:microsoft.com/office/officeart/2005/8/layout/vList5"/>
    <dgm:cxn modelId="{D89FB22F-60B6-4158-942C-658951429B8A}" type="presParOf" srcId="{48B49625-FAD8-496D-88C5-4B1E02C82F72}" destId="{2B1EAF0E-FDFB-4D2E-AD5F-9DD58C9D97DF}" srcOrd="0" destOrd="0" presId="urn:microsoft.com/office/officeart/2005/8/layout/vList5"/>
    <dgm:cxn modelId="{7E4625DF-107B-4DC8-8378-3FE930285C3E}"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ctr"/>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Ruhsattan Muaf Yapılar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3A2AC617-D85C-4931-9BBF-03048EC8A62F}" srcId="{7353C537-F630-47A5-9111-C1DB54700C92}" destId="{78A87087-B21B-4D65-8356-25C6AD1CB7A8}" srcOrd="0" destOrd="0" parTransId="{ADC64305-6AB6-4BF2-B931-001A6A82D456}" sibTransId="{62A4C4DF-4798-4C60-8BE4-FBF56A6AC7FE}"/>
    <dgm:cxn modelId="{FB230778-7924-4AE7-922A-FC0D300915D5}" type="presOf" srcId="{7353C537-F630-47A5-9111-C1DB54700C92}" destId="{2B1EAF0E-FDFB-4D2E-AD5F-9DD58C9D97DF}" srcOrd="0" destOrd="0" presId="urn:microsoft.com/office/officeart/2005/8/layout/vList5"/>
    <dgm:cxn modelId="{0198A67B-D368-4B55-8686-0B61EF8D36F0}" srcId="{6A81D418-C22B-4340-9B85-BD01A32D13B4}" destId="{7353C537-F630-47A5-9111-C1DB54700C92}" srcOrd="0" destOrd="0" parTransId="{AC34A383-C577-4459-9E5F-54B7087162CA}" sibTransId="{76CC2596-6E00-46D6-B4B1-9EF3297BD6FC}"/>
    <dgm:cxn modelId="{4DD7305E-6A96-4A6D-A32E-22596FDF5420}" type="presOf" srcId="{78A87087-B21B-4D65-8356-25C6AD1CB7A8}" destId="{6E633310-5697-400C-883F-6B495724CF76}" srcOrd="0" destOrd="0" presId="urn:microsoft.com/office/officeart/2005/8/layout/vList5"/>
    <dgm:cxn modelId="{90E5D357-D328-4192-87CF-4BD4581FDB70}" type="presOf" srcId="{6A81D418-C22B-4340-9B85-BD01A32D13B4}" destId="{0EFD48BD-5A6F-4F39-8364-DC6C648F70EC}" srcOrd="0" destOrd="0" presId="urn:microsoft.com/office/officeart/2005/8/layout/vList5"/>
    <dgm:cxn modelId="{32F3AA2E-7E9C-47A5-A3AF-48B565198830}" type="presParOf" srcId="{0EFD48BD-5A6F-4F39-8364-DC6C648F70EC}" destId="{48B49625-FAD8-496D-88C5-4B1E02C82F72}" srcOrd="0" destOrd="0" presId="urn:microsoft.com/office/officeart/2005/8/layout/vList5"/>
    <dgm:cxn modelId="{5C022E41-6A9E-423C-97C5-B44F6B8C9ED9}" type="presParOf" srcId="{48B49625-FAD8-496D-88C5-4B1E02C82F72}" destId="{2B1EAF0E-FDFB-4D2E-AD5F-9DD58C9D97DF}" srcOrd="0" destOrd="0" presId="urn:microsoft.com/office/officeart/2005/8/layout/vList5"/>
    <dgm:cxn modelId="{85380210-833B-4DF4-B386-FCD8B0E8354E}"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ctr"/>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Gerekli Belgeler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3A2AC617-D85C-4931-9BBF-03048EC8A62F}" srcId="{7353C537-F630-47A5-9111-C1DB54700C92}" destId="{78A87087-B21B-4D65-8356-25C6AD1CB7A8}" srcOrd="0" destOrd="0" parTransId="{ADC64305-6AB6-4BF2-B931-001A6A82D456}" sibTransId="{62A4C4DF-4798-4C60-8BE4-FBF56A6AC7FE}"/>
    <dgm:cxn modelId="{9BC0E258-081C-49F2-A72D-E5F92B711C7F}" type="presOf" srcId="{7353C537-F630-47A5-9111-C1DB54700C92}" destId="{2B1EAF0E-FDFB-4D2E-AD5F-9DD58C9D97DF}" srcOrd="0" destOrd="0" presId="urn:microsoft.com/office/officeart/2005/8/layout/vList5"/>
    <dgm:cxn modelId="{16386ACB-4A1A-4F3D-B8B5-3F5B1E06DBCB}" type="presOf" srcId="{6A81D418-C22B-4340-9B85-BD01A32D13B4}" destId="{0EFD48BD-5A6F-4F39-8364-DC6C648F70EC}" srcOrd="0" destOrd="0" presId="urn:microsoft.com/office/officeart/2005/8/layout/vList5"/>
    <dgm:cxn modelId="{B389E3A6-3D83-4560-8259-77E5564DCD02}" type="presOf" srcId="{78A87087-B21B-4D65-8356-25C6AD1CB7A8}" destId="{6E633310-5697-400C-883F-6B495724CF76}" srcOrd="0" destOrd="0" presId="urn:microsoft.com/office/officeart/2005/8/layout/vList5"/>
    <dgm:cxn modelId="{0198A67B-D368-4B55-8686-0B61EF8D36F0}" srcId="{6A81D418-C22B-4340-9B85-BD01A32D13B4}" destId="{7353C537-F630-47A5-9111-C1DB54700C92}" srcOrd="0" destOrd="0" parTransId="{AC34A383-C577-4459-9E5F-54B7087162CA}" sibTransId="{76CC2596-6E00-46D6-B4B1-9EF3297BD6FC}"/>
    <dgm:cxn modelId="{C4EB5587-6F7F-474D-BDDC-D76F4E6FAC52}" type="presParOf" srcId="{0EFD48BD-5A6F-4F39-8364-DC6C648F70EC}" destId="{48B49625-FAD8-496D-88C5-4B1E02C82F72}" srcOrd="0" destOrd="0" presId="urn:microsoft.com/office/officeart/2005/8/layout/vList5"/>
    <dgm:cxn modelId="{997F0060-8401-4BAB-B280-3B85AA7A0309}" type="presParOf" srcId="{48B49625-FAD8-496D-88C5-4B1E02C82F72}" destId="{2B1EAF0E-FDFB-4D2E-AD5F-9DD58C9D97DF}" srcOrd="0" destOrd="0" presId="urn:microsoft.com/office/officeart/2005/8/layout/vList5"/>
    <dgm:cxn modelId="{6445E593-EC4A-41F1-9B27-98DEE3EDF6F2}"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dgm:spPr>
        <a:noFill/>
        <a:ln>
          <a:solidFill>
            <a:srgbClr val="0070C0"/>
          </a:solidFill>
        </a:ln>
      </dgm:spPr>
      <dgm:t>
        <a:bodyPr/>
        <a:lstStyle/>
        <a:p>
          <a:pPr algn="l"/>
          <a:r>
            <a:rPr lang="tr-TR"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Yapı Ruhsatının Düzenlenmesi</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E5F7552B-4F15-43A6-8014-532D46AD044C}" type="presOf" srcId="{6A81D418-C22B-4340-9B85-BD01A32D13B4}" destId="{0EFD48BD-5A6F-4F39-8364-DC6C648F70EC}" srcOrd="0" destOrd="0" presId="urn:microsoft.com/office/officeart/2005/8/layout/vList5"/>
    <dgm:cxn modelId="{B591387D-7D04-475D-B56F-FAD8EA846CB6}" type="presOf" srcId="{78A87087-B21B-4D65-8356-25C6AD1CB7A8}" destId="{6E633310-5697-400C-883F-6B495724CF76}" srcOrd="0" destOrd="0" presId="urn:microsoft.com/office/officeart/2005/8/layout/vList5"/>
    <dgm:cxn modelId="{C084A26F-3896-4038-B083-5918FAABD541}" type="presOf" srcId="{7353C537-F630-47A5-9111-C1DB54700C92}" destId="{2B1EAF0E-FDFB-4D2E-AD5F-9DD58C9D97DF}" srcOrd="0" destOrd="0" presId="urn:microsoft.com/office/officeart/2005/8/layout/vList5"/>
    <dgm:cxn modelId="{3A2AC617-D85C-4931-9BBF-03048EC8A62F}" srcId="{7353C537-F630-47A5-9111-C1DB54700C92}" destId="{78A87087-B21B-4D65-8356-25C6AD1CB7A8}" srcOrd="0" destOrd="0" parTransId="{ADC64305-6AB6-4BF2-B931-001A6A82D456}" sibTransId="{62A4C4DF-4798-4C60-8BE4-FBF56A6AC7FE}"/>
    <dgm:cxn modelId="{4BC1F6D1-9BB9-4ED4-929D-24CB34BE2BCD}" type="presParOf" srcId="{0EFD48BD-5A6F-4F39-8364-DC6C648F70EC}" destId="{48B49625-FAD8-496D-88C5-4B1E02C82F72}" srcOrd="0" destOrd="0" presId="urn:microsoft.com/office/officeart/2005/8/layout/vList5"/>
    <dgm:cxn modelId="{E5C4E3C9-D67C-44BA-9E2A-85387570D066}" type="presParOf" srcId="{48B49625-FAD8-496D-88C5-4B1E02C82F72}" destId="{2B1EAF0E-FDFB-4D2E-AD5F-9DD58C9D97DF}" srcOrd="0" destOrd="0" presId="urn:microsoft.com/office/officeart/2005/8/layout/vList5"/>
    <dgm:cxn modelId="{500FCFE9-FF85-4419-8E63-E996AFAEE777}"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dgm:spPr>
        <a:noFill/>
        <a:ln>
          <a:solidFill>
            <a:srgbClr val="0070C0"/>
          </a:solidFill>
        </a:ln>
      </dgm:spPr>
      <dgm:t>
        <a:bodyPr/>
        <a:lstStyle/>
        <a:p>
          <a:pPr algn="l"/>
          <a:r>
            <a:rPr lang="tr-TR"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Gerekli Belgeler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59907C49-1673-46A4-BB16-1E7378C26E48}" type="presOf" srcId="{6A81D418-C22B-4340-9B85-BD01A32D13B4}" destId="{0EFD48BD-5A6F-4F39-8364-DC6C648F70EC}" srcOrd="0" destOrd="0" presId="urn:microsoft.com/office/officeart/2005/8/layout/vList5"/>
    <dgm:cxn modelId="{48150A9B-792D-4A45-BA7A-6A61268E0D02}" type="presOf" srcId="{7353C537-F630-47A5-9111-C1DB54700C92}" destId="{2B1EAF0E-FDFB-4D2E-AD5F-9DD58C9D97DF}" srcOrd="0" destOrd="0" presId="urn:microsoft.com/office/officeart/2005/8/layout/vList5"/>
    <dgm:cxn modelId="{BEA8CF32-E178-42AF-9B10-02024BF7B53E}" type="presOf" srcId="{78A87087-B21B-4D65-8356-25C6AD1CB7A8}" destId="{6E633310-5697-400C-883F-6B495724CF76}" srcOrd="0" destOrd="0" presId="urn:microsoft.com/office/officeart/2005/8/layout/vList5"/>
    <dgm:cxn modelId="{3A2AC617-D85C-4931-9BBF-03048EC8A62F}" srcId="{7353C537-F630-47A5-9111-C1DB54700C92}" destId="{78A87087-B21B-4D65-8356-25C6AD1CB7A8}" srcOrd="0" destOrd="0" parTransId="{ADC64305-6AB6-4BF2-B931-001A6A82D456}" sibTransId="{62A4C4DF-4798-4C60-8BE4-FBF56A6AC7FE}"/>
    <dgm:cxn modelId="{EF9ADD70-4BE4-4A2D-86F0-83CA640ADEC0}" type="presParOf" srcId="{0EFD48BD-5A6F-4F39-8364-DC6C648F70EC}" destId="{48B49625-FAD8-496D-88C5-4B1E02C82F72}" srcOrd="0" destOrd="0" presId="urn:microsoft.com/office/officeart/2005/8/layout/vList5"/>
    <dgm:cxn modelId="{D0CC54E8-15E5-4AB2-ABA6-C4F5E1915DB6}" type="presParOf" srcId="{48B49625-FAD8-496D-88C5-4B1E02C82F72}" destId="{2B1EAF0E-FDFB-4D2E-AD5F-9DD58C9D97DF}" srcOrd="0" destOrd="0" presId="urn:microsoft.com/office/officeart/2005/8/layout/vList5"/>
    <dgm:cxn modelId="{18D85BA3-01A9-4158-B3CF-1FDCE5123045}"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dgm:spPr>
        <a:noFill/>
        <a:ln>
          <a:solidFill>
            <a:srgbClr val="0070C0"/>
          </a:solidFill>
        </a:ln>
      </dgm:spPr>
      <dgm:t>
        <a:bodyPr/>
        <a:lstStyle/>
        <a:p>
          <a:pPr algn="l"/>
          <a:r>
            <a:rPr lang="tr-TR"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Gerekli Belgeler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CEBB5DFF-8741-4D82-BDC0-72470C8D19D0}" type="presOf" srcId="{6A81D418-C22B-4340-9B85-BD01A32D13B4}" destId="{0EFD48BD-5A6F-4F39-8364-DC6C648F70EC}" srcOrd="0" destOrd="0" presId="urn:microsoft.com/office/officeart/2005/8/layout/vList5"/>
    <dgm:cxn modelId="{3A2AC617-D85C-4931-9BBF-03048EC8A62F}" srcId="{7353C537-F630-47A5-9111-C1DB54700C92}" destId="{78A87087-B21B-4D65-8356-25C6AD1CB7A8}" srcOrd="0" destOrd="0" parTransId="{ADC64305-6AB6-4BF2-B931-001A6A82D456}" sibTransId="{62A4C4DF-4798-4C60-8BE4-FBF56A6AC7FE}"/>
    <dgm:cxn modelId="{0198A67B-D368-4B55-8686-0B61EF8D36F0}" srcId="{6A81D418-C22B-4340-9B85-BD01A32D13B4}" destId="{7353C537-F630-47A5-9111-C1DB54700C92}" srcOrd="0" destOrd="0" parTransId="{AC34A383-C577-4459-9E5F-54B7087162CA}" sibTransId="{76CC2596-6E00-46D6-B4B1-9EF3297BD6FC}"/>
    <dgm:cxn modelId="{AE31CCF9-DC0C-4F33-AFD1-D89FD17F519B}" type="presOf" srcId="{78A87087-B21B-4D65-8356-25C6AD1CB7A8}" destId="{6E633310-5697-400C-883F-6B495724CF76}" srcOrd="0" destOrd="0" presId="urn:microsoft.com/office/officeart/2005/8/layout/vList5"/>
    <dgm:cxn modelId="{2E79F1E9-818F-482F-BD38-101C2C6D6ECC}" type="presOf" srcId="{7353C537-F630-47A5-9111-C1DB54700C92}" destId="{2B1EAF0E-FDFB-4D2E-AD5F-9DD58C9D97DF}" srcOrd="0" destOrd="0" presId="urn:microsoft.com/office/officeart/2005/8/layout/vList5"/>
    <dgm:cxn modelId="{08F25BC2-A576-4E15-BED2-D869A94B6D3D}" type="presParOf" srcId="{0EFD48BD-5A6F-4F39-8364-DC6C648F70EC}" destId="{48B49625-FAD8-496D-88C5-4B1E02C82F72}" srcOrd="0" destOrd="0" presId="urn:microsoft.com/office/officeart/2005/8/layout/vList5"/>
    <dgm:cxn modelId="{493B5899-D469-472C-92A3-922CB6B2BAC2}" type="presParOf" srcId="{48B49625-FAD8-496D-88C5-4B1E02C82F72}" destId="{2B1EAF0E-FDFB-4D2E-AD5F-9DD58C9D97DF}" srcOrd="0" destOrd="0" presId="urn:microsoft.com/office/officeart/2005/8/layout/vList5"/>
    <dgm:cxn modelId="{10DF6239-8802-4CC0-AD49-90D887FB99A0}"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dgm:spPr>
        <a:noFill/>
        <a:ln>
          <a:solidFill>
            <a:srgbClr val="0070C0"/>
          </a:solidFill>
        </a:ln>
      </dgm:spPr>
      <dgm:t>
        <a:bodyPr/>
        <a:lstStyle/>
        <a:p>
          <a:pPr algn="l"/>
          <a:r>
            <a:rPr lang="tr-TR"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Yapı Ruhsatı</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7DAE7C1A-9916-43B0-9BAC-71CF3BBAF90C}" type="presOf" srcId="{6A81D418-C22B-4340-9B85-BD01A32D13B4}" destId="{0EFD48BD-5A6F-4F39-8364-DC6C648F70EC}" srcOrd="0" destOrd="0" presId="urn:microsoft.com/office/officeart/2005/8/layout/vList5"/>
    <dgm:cxn modelId="{E864444B-36B0-41AF-A02D-746592D80D17}" type="presOf" srcId="{7353C537-F630-47A5-9111-C1DB54700C92}" destId="{2B1EAF0E-FDFB-4D2E-AD5F-9DD58C9D97DF}" srcOrd="0" destOrd="0" presId="urn:microsoft.com/office/officeart/2005/8/layout/vList5"/>
    <dgm:cxn modelId="{163C8A43-63BE-4C40-9BCC-1DF0EB2F3952}" type="presOf" srcId="{78A87087-B21B-4D65-8356-25C6AD1CB7A8}" destId="{6E633310-5697-400C-883F-6B495724CF76}" srcOrd="0" destOrd="0" presId="urn:microsoft.com/office/officeart/2005/8/layout/vList5"/>
    <dgm:cxn modelId="{3A2AC617-D85C-4931-9BBF-03048EC8A62F}" srcId="{7353C537-F630-47A5-9111-C1DB54700C92}" destId="{78A87087-B21B-4D65-8356-25C6AD1CB7A8}" srcOrd="0" destOrd="0" parTransId="{ADC64305-6AB6-4BF2-B931-001A6A82D456}" sibTransId="{62A4C4DF-4798-4C60-8BE4-FBF56A6AC7FE}"/>
    <dgm:cxn modelId="{F22CF8FA-6D7E-48F4-9590-1CDB65518604}" type="presParOf" srcId="{0EFD48BD-5A6F-4F39-8364-DC6C648F70EC}" destId="{48B49625-FAD8-496D-88C5-4B1E02C82F72}" srcOrd="0" destOrd="0" presId="urn:microsoft.com/office/officeart/2005/8/layout/vList5"/>
    <dgm:cxn modelId="{C046CADF-ED64-4FD2-A77D-AFF04819A634}" type="presParOf" srcId="{48B49625-FAD8-496D-88C5-4B1E02C82F72}" destId="{2B1EAF0E-FDFB-4D2E-AD5F-9DD58C9D97DF}" srcOrd="0" destOrd="0" presId="urn:microsoft.com/office/officeart/2005/8/layout/vList5"/>
    <dgm:cxn modelId="{23A82F71-0D18-447E-98CE-0F1E71F832C5}"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dgm:spPr>
        <a:noFill/>
        <a:ln>
          <a:solidFill>
            <a:srgbClr val="0070C0"/>
          </a:solidFill>
        </a:ln>
      </dgm:spPr>
      <dgm:t>
        <a:bodyPr/>
        <a:lstStyle/>
        <a:p>
          <a:pPr algn="l"/>
          <a:r>
            <a:rPr lang="tr-TR"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Gerekli Belgeler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A5120248-0E03-4E18-9F71-DA109D8295DA}" type="presOf" srcId="{6A81D418-C22B-4340-9B85-BD01A32D13B4}" destId="{0EFD48BD-5A6F-4F39-8364-DC6C648F70EC}" srcOrd="0" destOrd="0" presId="urn:microsoft.com/office/officeart/2005/8/layout/vList5"/>
    <dgm:cxn modelId="{6C10D958-23E0-4EBE-ADF6-16EA156D7CF6}" type="presOf" srcId="{78A87087-B21B-4D65-8356-25C6AD1CB7A8}" destId="{6E633310-5697-400C-883F-6B495724CF76}" srcOrd="0" destOrd="0" presId="urn:microsoft.com/office/officeart/2005/8/layout/vList5"/>
    <dgm:cxn modelId="{3A2AC617-D85C-4931-9BBF-03048EC8A62F}" srcId="{7353C537-F630-47A5-9111-C1DB54700C92}" destId="{78A87087-B21B-4D65-8356-25C6AD1CB7A8}" srcOrd="0" destOrd="0" parTransId="{ADC64305-6AB6-4BF2-B931-001A6A82D456}" sibTransId="{62A4C4DF-4798-4C60-8BE4-FBF56A6AC7FE}"/>
    <dgm:cxn modelId="{7FEC1054-4D8E-467A-9B4F-484253B48C99}" type="presOf" srcId="{7353C537-F630-47A5-9111-C1DB54700C92}" destId="{2B1EAF0E-FDFB-4D2E-AD5F-9DD58C9D97DF}" srcOrd="0" destOrd="0" presId="urn:microsoft.com/office/officeart/2005/8/layout/vList5"/>
    <dgm:cxn modelId="{76B8B921-5519-4362-A8D5-D1519E45A116}" type="presParOf" srcId="{0EFD48BD-5A6F-4F39-8364-DC6C648F70EC}" destId="{48B49625-FAD8-496D-88C5-4B1E02C82F72}" srcOrd="0" destOrd="0" presId="urn:microsoft.com/office/officeart/2005/8/layout/vList5"/>
    <dgm:cxn modelId="{F0B3AB1D-0347-4D2B-97D7-A4C9C23B221C}" type="presParOf" srcId="{48B49625-FAD8-496D-88C5-4B1E02C82F72}" destId="{2B1EAF0E-FDFB-4D2E-AD5F-9DD58C9D97DF}" srcOrd="0" destOrd="0" presId="urn:microsoft.com/office/officeart/2005/8/layout/vList5"/>
    <dgm:cxn modelId="{49FADEDE-AB42-4605-8F6E-B7C670ADBF1D}"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dgm:spPr>
        <a:noFill/>
        <a:ln>
          <a:solidFill>
            <a:srgbClr val="0070C0"/>
          </a:solidFill>
        </a:ln>
      </dgm:spPr>
      <dgm:t>
        <a:bodyPr/>
        <a:lstStyle/>
        <a:p>
          <a:pPr algn="l"/>
          <a:r>
            <a:rPr lang="tr-TR"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Gerekli Belgeler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D7FA8DC7-82E6-4FED-9200-635E5E66FE29}" type="presOf" srcId="{78A87087-B21B-4D65-8356-25C6AD1CB7A8}" destId="{6E633310-5697-400C-883F-6B495724CF76}" srcOrd="0" destOrd="0" presId="urn:microsoft.com/office/officeart/2005/8/layout/vList5"/>
    <dgm:cxn modelId="{A8D19375-741C-45BF-844E-FEDEDE6069F7}" type="presOf" srcId="{7353C537-F630-47A5-9111-C1DB54700C92}" destId="{2B1EAF0E-FDFB-4D2E-AD5F-9DD58C9D97DF}" srcOrd="0" destOrd="0" presId="urn:microsoft.com/office/officeart/2005/8/layout/vList5"/>
    <dgm:cxn modelId="{3A2AC617-D85C-4931-9BBF-03048EC8A62F}" srcId="{7353C537-F630-47A5-9111-C1DB54700C92}" destId="{78A87087-B21B-4D65-8356-25C6AD1CB7A8}" srcOrd="0" destOrd="0" parTransId="{ADC64305-6AB6-4BF2-B931-001A6A82D456}" sibTransId="{62A4C4DF-4798-4C60-8BE4-FBF56A6AC7FE}"/>
    <dgm:cxn modelId="{4D3EB4FD-ADFB-4A07-857D-7B66DE1A7E61}" type="presOf" srcId="{6A81D418-C22B-4340-9B85-BD01A32D13B4}" destId="{0EFD48BD-5A6F-4F39-8364-DC6C648F70EC}" srcOrd="0" destOrd="0" presId="urn:microsoft.com/office/officeart/2005/8/layout/vList5"/>
    <dgm:cxn modelId="{3C3FD5F8-0069-4DEC-ACFE-12F9E7AB3BA7}" type="presParOf" srcId="{0EFD48BD-5A6F-4F39-8364-DC6C648F70EC}" destId="{48B49625-FAD8-496D-88C5-4B1E02C82F72}" srcOrd="0" destOrd="0" presId="urn:microsoft.com/office/officeart/2005/8/layout/vList5"/>
    <dgm:cxn modelId="{343F0EB5-8EC5-4430-A383-4A2D81E20F10}" type="presParOf" srcId="{48B49625-FAD8-496D-88C5-4B1E02C82F72}" destId="{2B1EAF0E-FDFB-4D2E-AD5F-9DD58C9D97DF}" srcOrd="0" destOrd="0" presId="urn:microsoft.com/office/officeart/2005/8/layout/vList5"/>
    <dgm:cxn modelId="{56FC5FDC-28C9-42E9-BC9C-C1A5AD224EA2}"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l"/>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KAT  İRTİFAKI,  İSKAN  ve  KAT  MÜLKİYETİ  SÜRECİ</a:t>
          </a:r>
          <a:endParaRPr lang="tr-TR" sz="2800" dirty="0"/>
        </a:p>
      </dgm:t>
    </dgm:pt>
    <dgm:pt modelId="{AC34A383-C577-4459-9E5F-54B7087162CA}" type="parTrans" cxnId="{0198A67B-D368-4B55-8686-0B61EF8D36F0}">
      <dgm:prSet/>
      <dgm:spPr/>
      <dgm:t>
        <a:bodyPr/>
        <a:lstStyle/>
        <a:p>
          <a:pPr algn="l"/>
          <a:endParaRPr lang="tr-TR" sz="2800"/>
        </a:p>
      </dgm:t>
    </dgm:pt>
    <dgm:pt modelId="{76CC2596-6E00-46D6-B4B1-9EF3297BD6FC}" type="sibTrans" cxnId="{0198A67B-D368-4B55-8686-0B61EF8D36F0}">
      <dgm:prSet/>
      <dgm:spPr/>
      <dgm:t>
        <a:bodyPr/>
        <a:lstStyle/>
        <a:p>
          <a:pPr algn="l"/>
          <a:endParaRPr lang="tr-TR" sz="2800"/>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277672" custLinFactNeighborX="-53" custLinFactNeighborY="-6446">
        <dgm:presLayoutVars>
          <dgm:chMax val="1"/>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CA465727-B961-4547-9C20-607C4FDACA59}" type="presOf" srcId="{7353C537-F630-47A5-9111-C1DB54700C92}" destId="{2B1EAF0E-FDFB-4D2E-AD5F-9DD58C9D97DF}" srcOrd="0" destOrd="0" presId="urn:microsoft.com/office/officeart/2005/8/layout/vList5"/>
    <dgm:cxn modelId="{D7ACB103-1D7C-43DD-987A-D0550DA7F58B}" type="presOf" srcId="{6A81D418-C22B-4340-9B85-BD01A32D13B4}" destId="{0EFD48BD-5A6F-4F39-8364-DC6C648F70EC}" srcOrd="0" destOrd="0" presId="urn:microsoft.com/office/officeart/2005/8/layout/vList5"/>
    <dgm:cxn modelId="{80D603E9-D57A-4652-83E8-6A5FE846EDE6}" type="presParOf" srcId="{0EFD48BD-5A6F-4F39-8364-DC6C648F70EC}" destId="{48B49625-FAD8-496D-88C5-4B1E02C82F72}" srcOrd="0" destOrd="0" presId="urn:microsoft.com/office/officeart/2005/8/layout/vList5"/>
    <dgm:cxn modelId="{FAF5C132-B103-4B46-96EA-ADD6A8F42516}" type="presParOf" srcId="{48B49625-FAD8-496D-88C5-4B1E02C82F72}" destId="{2B1EAF0E-FDFB-4D2E-AD5F-9DD58C9D97DF}"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l"/>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KAT  İRTİFAKI,  İSKAN  ve  KAT  MÜLKİYETİ  SÜRECİ</a:t>
          </a:r>
          <a:endParaRPr lang="tr-TR" sz="2800" dirty="0"/>
        </a:p>
      </dgm:t>
    </dgm:pt>
    <dgm:pt modelId="{AC34A383-C577-4459-9E5F-54B7087162CA}" type="parTrans" cxnId="{0198A67B-D368-4B55-8686-0B61EF8D36F0}">
      <dgm:prSet/>
      <dgm:spPr/>
      <dgm:t>
        <a:bodyPr/>
        <a:lstStyle/>
        <a:p>
          <a:pPr algn="l"/>
          <a:endParaRPr lang="tr-TR" sz="2800"/>
        </a:p>
      </dgm:t>
    </dgm:pt>
    <dgm:pt modelId="{76CC2596-6E00-46D6-B4B1-9EF3297BD6FC}" type="sibTrans" cxnId="{0198A67B-D368-4B55-8686-0B61EF8D36F0}">
      <dgm:prSet/>
      <dgm:spPr/>
      <dgm:t>
        <a:bodyPr/>
        <a:lstStyle/>
        <a:p>
          <a:pPr algn="l"/>
          <a:endParaRPr lang="tr-TR" sz="2800"/>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277672" custLinFactNeighborX="-53" custLinFactNeighborY="-6446">
        <dgm:presLayoutVars>
          <dgm:chMax val="1"/>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61F3F81F-6262-41FA-9CEC-BF22B63C1EB4}" type="presOf" srcId="{7353C537-F630-47A5-9111-C1DB54700C92}" destId="{2B1EAF0E-FDFB-4D2E-AD5F-9DD58C9D97DF}" srcOrd="0" destOrd="0" presId="urn:microsoft.com/office/officeart/2005/8/layout/vList5"/>
    <dgm:cxn modelId="{14B8E525-38F9-49C8-8507-7621EF783CFF}" type="presOf" srcId="{6A81D418-C22B-4340-9B85-BD01A32D13B4}" destId="{0EFD48BD-5A6F-4F39-8364-DC6C648F70EC}" srcOrd="0" destOrd="0" presId="urn:microsoft.com/office/officeart/2005/8/layout/vList5"/>
    <dgm:cxn modelId="{D3BD066F-BA98-4FB0-8690-7C26DC8BC5FF}" type="presParOf" srcId="{0EFD48BD-5A6F-4F39-8364-DC6C648F70EC}" destId="{48B49625-FAD8-496D-88C5-4B1E02C82F72}" srcOrd="0" destOrd="0" presId="urn:microsoft.com/office/officeart/2005/8/layout/vList5"/>
    <dgm:cxn modelId="{87835C62-1F5B-47FE-AA30-FDADD862648B}" type="presParOf" srcId="{48B49625-FAD8-496D-88C5-4B1E02C82F72}" destId="{2B1EAF0E-FDFB-4D2E-AD5F-9DD58C9D97DF}"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l"/>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KAT  İRTİFAKI,  İSKAN  ve  KAT  MÜLKİYETİ  SÜRECİ</a:t>
          </a:r>
          <a:endParaRPr lang="tr-TR" sz="2800" dirty="0"/>
        </a:p>
      </dgm:t>
    </dgm:pt>
    <dgm:pt modelId="{AC34A383-C577-4459-9E5F-54B7087162CA}" type="parTrans" cxnId="{0198A67B-D368-4B55-8686-0B61EF8D36F0}">
      <dgm:prSet/>
      <dgm:spPr/>
      <dgm:t>
        <a:bodyPr/>
        <a:lstStyle/>
        <a:p>
          <a:pPr algn="l"/>
          <a:endParaRPr lang="tr-TR" sz="2800"/>
        </a:p>
      </dgm:t>
    </dgm:pt>
    <dgm:pt modelId="{76CC2596-6E00-46D6-B4B1-9EF3297BD6FC}" type="sibTrans" cxnId="{0198A67B-D368-4B55-8686-0B61EF8D36F0}">
      <dgm:prSet/>
      <dgm:spPr/>
      <dgm:t>
        <a:bodyPr/>
        <a:lstStyle/>
        <a:p>
          <a:pPr algn="l"/>
          <a:endParaRPr lang="tr-TR" sz="2800"/>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277672" custLinFactNeighborX="-53" custLinFactNeighborY="-6446">
        <dgm:presLayoutVars>
          <dgm:chMax val="1"/>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11D79798-31E9-4C16-8E5D-AF3F12C4A757}" type="presOf" srcId="{7353C537-F630-47A5-9111-C1DB54700C92}" destId="{2B1EAF0E-FDFB-4D2E-AD5F-9DD58C9D97DF}" srcOrd="0" destOrd="0" presId="urn:microsoft.com/office/officeart/2005/8/layout/vList5"/>
    <dgm:cxn modelId="{A80B5B52-159D-416A-83B0-CE0531D7710D}" type="presOf" srcId="{6A81D418-C22B-4340-9B85-BD01A32D13B4}" destId="{0EFD48BD-5A6F-4F39-8364-DC6C648F70EC}" srcOrd="0" destOrd="0" presId="urn:microsoft.com/office/officeart/2005/8/layout/vList5"/>
    <dgm:cxn modelId="{E4852C6D-A223-455E-8F3E-8E72364AD595}" type="presParOf" srcId="{0EFD48BD-5A6F-4F39-8364-DC6C648F70EC}" destId="{48B49625-FAD8-496D-88C5-4B1E02C82F72}" srcOrd="0" destOrd="0" presId="urn:microsoft.com/office/officeart/2005/8/layout/vList5"/>
    <dgm:cxn modelId="{20C31860-468C-45DD-AC6D-DF597E6FE87B}" type="presParOf" srcId="{48B49625-FAD8-496D-88C5-4B1E02C82F72}" destId="{2B1EAF0E-FDFB-4D2E-AD5F-9DD58C9D97DF}"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ctr"/>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Ruhsat Dayanağı Mevzuat</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90B9366E-A263-4465-9F4C-439F930ABB5C}" type="presOf" srcId="{7353C537-F630-47A5-9111-C1DB54700C92}" destId="{2B1EAF0E-FDFB-4D2E-AD5F-9DD58C9D97DF}" srcOrd="0" destOrd="0" presId="urn:microsoft.com/office/officeart/2005/8/layout/vList5"/>
    <dgm:cxn modelId="{0198A67B-D368-4B55-8686-0B61EF8D36F0}" srcId="{6A81D418-C22B-4340-9B85-BD01A32D13B4}" destId="{7353C537-F630-47A5-9111-C1DB54700C92}" srcOrd="0" destOrd="0" parTransId="{AC34A383-C577-4459-9E5F-54B7087162CA}" sibTransId="{76CC2596-6E00-46D6-B4B1-9EF3297BD6FC}"/>
    <dgm:cxn modelId="{05C7D348-A8B2-46D4-82C1-E05D59BDFB5A}" type="presOf" srcId="{6A81D418-C22B-4340-9B85-BD01A32D13B4}" destId="{0EFD48BD-5A6F-4F39-8364-DC6C648F70EC}" srcOrd="0" destOrd="0" presId="urn:microsoft.com/office/officeart/2005/8/layout/vList5"/>
    <dgm:cxn modelId="{28E4D301-BF1C-48D8-BAD7-2E150C93DAF8}" type="presOf" srcId="{78A87087-B21B-4D65-8356-25C6AD1CB7A8}" destId="{6E633310-5697-400C-883F-6B495724CF76}" srcOrd="0" destOrd="0" presId="urn:microsoft.com/office/officeart/2005/8/layout/vList5"/>
    <dgm:cxn modelId="{3A2AC617-D85C-4931-9BBF-03048EC8A62F}" srcId="{7353C537-F630-47A5-9111-C1DB54700C92}" destId="{78A87087-B21B-4D65-8356-25C6AD1CB7A8}" srcOrd="0" destOrd="0" parTransId="{ADC64305-6AB6-4BF2-B931-001A6A82D456}" sibTransId="{62A4C4DF-4798-4C60-8BE4-FBF56A6AC7FE}"/>
    <dgm:cxn modelId="{6F0A0E61-C526-461E-B383-B1945145D42B}" type="presParOf" srcId="{0EFD48BD-5A6F-4F39-8364-DC6C648F70EC}" destId="{48B49625-FAD8-496D-88C5-4B1E02C82F72}" srcOrd="0" destOrd="0" presId="urn:microsoft.com/office/officeart/2005/8/layout/vList5"/>
    <dgm:cxn modelId="{30980DDC-7DBE-4496-9ECA-A104C577299A}" type="presParOf" srcId="{48B49625-FAD8-496D-88C5-4B1E02C82F72}" destId="{2B1EAF0E-FDFB-4D2E-AD5F-9DD58C9D97DF}" srcOrd="0" destOrd="0" presId="urn:microsoft.com/office/officeart/2005/8/layout/vList5"/>
    <dgm:cxn modelId="{908BD2F7-0613-4846-9992-2398367197C6}"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l"/>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KAT  İRTİFAKI,  İSKAN  ve  KAT  MÜLKİYETİ  SÜRECİ</a:t>
          </a:r>
          <a:endParaRPr lang="tr-TR" sz="2800" dirty="0"/>
        </a:p>
      </dgm:t>
    </dgm:pt>
    <dgm:pt modelId="{AC34A383-C577-4459-9E5F-54B7087162CA}" type="parTrans" cxnId="{0198A67B-D368-4B55-8686-0B61EF8D36F0}">
      <dgm:prSet/>
      <dgm:spPr/>
      <dgm:t>
        <a:bodyPr/>
        <a:lstStyle/>
        <a:p>
          <a:pPr algn="l"/>
          <a:endParaRPr lang="tr-TR" sz="2800"/>
        </a:p>
      </dgm:t>
    </dgm:pt>
    <dgm:pt modelId="{76CC2596-6E00-46D6-B4B1-9EF3297BD6FC}" type="sibTrans" cxnId="{0198A67B-D368-4B55-8686-0B61EF8D36F0}">
      <dgm:prSet/>
      <dgm:spPr/>
      <dgm:t>
        <a:bodyPr/>
        <a:lstStyle/>
        <a:p>
          <a:pPr algn="l"/>
          <a:endParaRPr lang="tr-TR" sz="2800"/>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277672" custLinFactNeighborX="-53" custLinFactNeighborY="-6446">
        <dgm:presLayoutVars>
          <dgm:chMax val="1"/>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FEA88680-0B22-45FA-AAB7-F4116841C0C9}" type="presOf" srcId="{7353C537-F630-47A5-9111-C1DB54700C92}" destId="{2B1EAF0E-FDFB-4D2E-AD5F-9DD58C9D97DF}" srcOrd="0" destOrd="0" presId="urn:microsoft.com/office/officeart/2005/8/layout/vList5"/>
    <dgm:cxn modelId="{AF3D2367-E6EF-4396-915D-376C182BD586}" type="presOf" srcId="{6A81D418-C22B-4340-9B85-BD01A32D13B4}" destId="{0EFD48BD-5A6F-4F39-8364-DC6C648F70EC}" srcOrd="0" destOrd="0" presId="urn:microsoft.com/office/officeart/2005/8/layout/vList5"/>
    <dgm:cxn modelId="{FF3C0D4F-CFC1-495D-934A-F90C84809C1C}" type="presParOf" srcId="{0EFD48BD-5A6F-4F39-8364-DC6C648F70EC}" destId="{48B49625-FAD8-496D-88C5-4B1E02C82F72}" srcOrd="0" destOrd="0" presId="urn:microsoft.com/office/officeart/2005/8/layout/vList5"/>
    <dgm:cxn modelId="{F853CD5B-F0F1-4FA0-875E-80E92915180E}" type="presParOf" srcId="{48B49625-FAD8-496D-88C5-4B1E02C82F72}" destId="{2B1EAF0E-FDFB-4D2E-AD5F-9DD58C9D97DF}"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l"/>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KAT  İRTİFAKI,  İSKAN  ve  KAT  MÜLKİYETİ  SÜRECİ</a:t>
          </a:r>
          <a:endParaRPr lang="tr-TR" sz="2800" dirty="0"/>
        </a:p>
      </dgm:t>
    </dgm:pt>
    <dgm:pt modelId="{AC34A383-C577-4459-9E5F-54B7087162CA}" type="parTrans" cxnId="{0198A67B-D368-4B55-8686-0B61EF8D36F0}">
      <dgm:prSet/>
      <dgm:spPr/>
      <dgm:t>
        <a:bodyPr/>
        <a:lstStyle/>
        <a:p>
          <a:pPr algn="l"/>
          <a:endParaRPr lang="tr-TR" sz="2800"/>
        </a:p>
      </dgm:t>
    </dgm:pt>
    <dgm:pt modelId="{76CC2596-6E00-46D6-B4B1-9EF3297BD6FC}" type="sibTrans" cxnId="{0198A67B-D368-4B55-8686-0B61EF8D36F0}">
      <dgm:prSet/>
      <dgm:spPr/>
      <dgm:t>
        <a:bodyPr/>
        <a:lstStyle/>
        <a:p>
          <a:pPr algn="l"/>
          <a:endParaRPr lang="tr-TR" sz="2800"/>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277672" custLinFactNeighborX="-53" custLinFactNeighborY="-6446">
        <dgm:presLayoutVars>
          <dgm:chMax val="1"/>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85A8FD97-AE29-4281-A942-58968329248B}" type="presOf" srcId="{6A81D418-C22B-4340-9B85-BD01A32D13B4}" destId="{0EFD48BD-5A6F-4F39-8364-DC6C648F70EC}" srcOrd="0" destOrd="0" presId="urn:microsoft.com/office/officeart/2005/8/layout/vList5"/>
    <dgm:cxn modelId="{F081108D-DB28-4D74-8643-BF000368F0AB}" type="presOf" srcId="{7353C537-F630-47A5-9111-C1DB54700C92}" destId="{2B1EAF0E-FDFB-4D2E-AD5F-9DD58C9D97DF}" srcOrd="0" destOrd="0" presId="urn:microsoft.com/office/officeart/2005/8/layout/vList5"/>
    <dgm:cxn modelId="{52C0EDFD-319C-4AC1-8786-101C75859D6D}" type="presParOf" srcId="{0EFD48BD-5A6F-4F39-8364-DC6C648F70EC}" destId="{48B49625-FAD8-496D-88C5-4B1E02C82F72}" srcOrd="0" destOrd="0" presId="urn:microsoft.com/office/officeart/2005/8/layout/vList5"/>
    <dgm:cxn modelId="{AAD259C3-2F7D-4C18-AA8E-492F324692FB}" type="presParOf" srcId="{48B49625-FAD8-496D-88C5-4B1E02C82F72}" destId="{2B1EAF0E-FDFB-4D2E-AD5F-9DD58C9D97DF}" srcOrd="0"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l"/>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KAT  İRTİFAKI,  İSKAN  ve  KAT  MÜLKİYETİ  SÜRECİ</a:t>
          </a:r>
          <a:endParaRPr lang="tr-TR" sz="2800" dirty="0"/>
        </a:p>
      </dgm:t>
    </dgm:pt>
    <dgm:pt modelId="{AC34A383-C577-4459-9E5F-54B7087162CA}" type="parTrans" cxnId="{0198A67B-D368-4B55-8686-0B61EF8D36F0}">
      <dgm:prSet/>
      <dgm:spPr/>
      <dgm:t>
        <a:bodyPr/>
        <a:lstStyle/>
        <a:p>
          <a:pPr algn="l"/>
          <a:endParaRPr lang="tr-TR" sz="2800"/>
        </a:p>
      </dgm:t>
    </dgm:pt>
    <dgm:pt modelId="{76CC2596-6E00-46D6-B4B1-9EF3297BD6FC}" type="sibTrans" cxnId="{0198A67B-D368-4B55-8686-0B61EF8D36F0}">
      <dgm:prSet/>
      <dgm:spPr/>
      <dgm:t>
        <a:bodyPr/>
        <a:lstStyle/>
        <a:p>
          <a:pPr algn="l"/>
          <a:endParaRPr lang="tr-TR" sz="2800"/>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277672" custLinFactNeighborX="-53" custLinFactNeighborY="-6446">
        <dgm:presLayoutVars>
          <dgm:chMax val="1"/>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DD705E1A-2094-45E7-ABE5-9347595F119C}" type="presOf" srcId="{6A81D418-C22B-4340-9B85-BD01A32D13B4}" destId="{0EFD48BD-5A6F-4F39-8364-DC6C648F70EC}" srcOrd="0" destOrd="0" presId="urn:microsoft.com/office/officeart/2005/8/layout/vList5"/>
    <dgm:cxn modelId="{7A1F6C58-CE3A-4C2F-BCCA-E834C62F8177}" type="presOf" srcId="{7353C537-F630-47A5-9111-C1DB54700C92}" destId="{2B1EAF0E-FDFB-4D2E-AD5F-9DD58C9D97DF}" srcOrd="0" destOrd="0" presId="urn:microsoft.com/office/officeart/2005/8/layout/vList5"/>
    <dgm:cxn modelId="{757251F0-ADCC-43E3-99B5-11C7A19FAFC4}" type="presParOf" srcId="{0EFD48BD-5A6F-4F39-8364-DC6C648F70EC}" destId="{48B49625-FAD8-496D-88C5-4B1E02C82F72}" srcOrd="0" destOrd="0" presId="urn:microsoft.com/office/officeart/2005/8/layout/vList5"/>
    <dgm:cxn modelId="{78568DC2-84DF-4B10-8D09-38B4E4630521}" type="presParOf" srcId="{48B49625-FAD8-496D-88C5-4B1E02C82F72}" destId="{2B1EAF0E-FDFB-4D2E-AD5F-9DD58C9D97DF}"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l"/>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KAT  İRTİFAKI,  İSKAN  ve  KAT  MÜLKİYETİ  SÜRECİ</a:t>
          </a:r>
          <a:endParaRPr lang="tr-TR" sz="2800" dirty="0"/>
        </a:p>
      </dgm:t>
    </dgm:pt>
    <dgm:pt modelId="{AC34A383-C577-4459-9E5F-54B7087162CA}" type="parTrans" cxnId="{0198A67B-D368-4B55-8686-0B61EF8D36F0}">
      <dgm:prSet/>
      <dgm:spPr/>
      <dgm:t>
        <a:bodyPr/>
        <a:lstStyle/>
        <a:p>
          <a:pPr algn="l"/>
          <a:endParaRPr lang="tr-TR" sz="2800"/>
        </a:p>
      </dgm:t>
    </dgm:pt>
    <dgm:pt modelId="{76CC2596-6E00-46D6-B4B1-9EF3297BD6FC}" type="sibTrans" cxnId="{0198A67B-D368-4B55-8686-0B61EF8D36F0}">
      <dgm:prSet/>
      <dgm:spPr/>
      <dgm:t>
        <a:bodyPr/>
        <a:lstStyle/>
        <a:p>
          <a:pPr algn="l"/>
          <a:endParaRPr lang="tr-TR" sz="2800"/>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277672" custLinFactNeighborX="-53" custLinFactNeighborY="-6446">
        <dgm:presLayoutVars>
          <dgm:chMax val="1"/>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1CFB6B41-DDEC-404A-9043-E95D1FF37159}" type="presOf" srcId="{6A81D418-C22B-4340-9B85-BD01A32D13B4}" destId="{0EFD48BD-5A6F-4F39-8364-DC6C648F70EC}" srcOrd="0" destOrd="0" presId="urn:microsoft.com/office/officeart/2005/8/layout/vList5"/>
    <dgm:cxn modelId="{71987E4B-71E5-43AF-B1B2-B28C8F5FD2D8}" type="presOf" srcId="{7353C537-F630-47A5-9111-C1DB54700C92}" destId="{2B1EAF0E-FDFB-4D2E-AD5F-9DD58C9D97DF}" srcOrd="0" destOrd="0" presId="urn:microsoft.com/office/officeart/2005/8/layout/vList5"/>
    <dgm:cxn modelId="{BFCC2F58-9EFD-4C01-83AC-1A4601167CCF}" type="presParOf" srcId="{0EFD48BD-5A6F-4F39-8364-DC6C648F70EC}" destId="{48B49625-FAD8-496D-88C5-4B1E02C82F72}" srcOrd="0" destOrd="0" presId="urn:microsoft.com/office/officeart/2005/8/layout/vList5"/>
    <dgm:cxn modelId="{03DE1D26-ABCD-4E8A-A03A-67F761024D12}" type="presParOf" srcId="{48B49625-FAD8-496D-88C5-4B1E02C82F72}" destId="{2B1EAF0E-FDFB-4D2E-AD5F-9DD58C9D97DF}" srcOrd="0"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l"/>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KAT  İRTİFAKI,  İSKAN  ve  KAT  MÜLKİYETİ  SÜRECİ</a:t>
          </a:r>
          <a:endParaRPr lang="tr-TR" sz="2800" dirty="0"/>
        </a:p>
      </dgm:t>
    </dgm:pt>
    <dgm:pt modelId="{AC34A383-C577-4459-9E5F-54B7087162CA}" type="parTrans" cxnId="{0198A67B-D368-4B55-8686-0B61EF8D36F0}">
      <dgm:prSet/>
      <dgm:spPr/>
      <dgm:t>
        <a:bodyPr/>
        <a:lstStyle/>
        <a:p>
          <a:pPr algn="l"/>
          <a:endParaRPr lang="tr-TR" sz="2800"/>
        </a:p>
      </dgm:t>
    </dgm:pt>
    <dgm:pt modelId="{76CC2596-6E00-46D6-B4B1-9EF3297BD6FC}" type="sibTrans" cxnId="{0198A67B-D368-4B55-8686-0B61EF8D36F0}">
      <dgm:prSet/>
      <dgm:spPr/>
      <dgm:t>
        <a:bodyPr/>
        <a:lstStyle/>
        <a:p>
          <a:pPr algn="l"/>
          <a:endParaRPr lang="tr-TR" sz="2800"/>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277672" custLinFactNeighborX="-53" custLinFactNeighborY="-6446">
        <dgm:presLayoutVars>
          <dgm:chMax val="1"/>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CAA511B3-5C0F-4582-B95F-BAD228704B1F}" type="presOf" srcId="{7353C537-F630-47A5-9111-C1DB54700C92}" destId="{2B1EAF0E-FDFB-4D2E-AD5F-9DD58C9D97DF}" srcOrd="0" destOrd="0" presId="urn:microsoft.com/office/officeart/2005/8/layout/vList5"/>
    <dgm:cxn modelId="{AE06BD22-F845-47DB-9AA7-977BC90C7F6A}" type="presOf" srcId="{6A81D418-C22B-4340-9B85-BD01A32D13B4}" destId="{0EFD48BD-5A6F-4F39-8364-DC6C648F70EC}" srcOrd="0" destOrd="0" presId="urn:microsoft.com/office/officeart/2005/8/layout/vList5"/>
    <dgm:cxn modelId="{8F935128-642B-45A7-9EF5-D1C80D7A7925}" type="presParOf" srcId="{0EFD48BD-5A6F-4F39-8364-DC6C648F70EC}" destId="{48B49625-FAD8-496D-88C5-4B1E02C82F72}" srcOrd="0" destOrd="0" presId="urn:microsoft.com/office/officeart/2005/8/layout/vList5"/>
    <dgm:cxn modelId="{7AADF2C4-E361-4773-B70D-CD6E43ECBA82}" type="presParOf" srcId="{48B49625-FAD8-496D-88C5-4B1E02C82F72}" destId="{2B1EAF0E-FDFB-4D2E-AD5F-9DD58C9D97DF}"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l"/>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KAT  İRTİFAKI,  İSKAN  ve  KAT  MÜLKİYETİ  SÜRECİ</a:t>
          </a:r>
          <a:endParaRPr lang="tr-TR" sz="2800" dirty="0"/>
        </a:p>
      </dgm:t>
    </dgm:pt>
    <dgm:pt modelId="{AC34A383-C577-4459-9E5F-54B7087162CA}" type="parTrans" cxnId="{0198A67B-D368-4B55-8686-0B61EF8D36F0}">
      <dgm:prSet/>
      <dgm:spPr/>
      <dgm:t>
        <a:bodyPr/>
        <a:lstStyle/>
        <a:p>
          <a:pPr algn="l"/>
          <a:endParaRPr lang="tr-TR" sz="2800"/>
        </a:p>
      </dgm:t>
    </dgm:pt>
    <dgm:pt modelId="{76CC2596-6E00-46D6-B4B1-9EF3297BD6FC}" type="sibTrans" cxnId="{0198A67B-D368-4B55-8686-0B61EF8D36F0}">
      <dgm:prSet/>
      <dgm:spPr/>
      <dgm:t>
        <a:bodyPr/>
        <a:lstStyle/>
        <a:p>
          <a:pPr algn="l"/>
          <a:endParaRPr lang="tr-TR" sz="2800"/>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277672" custLinFactNeighborX="-53" custLinFactNeighborY="-6446">
        <dgm:presLayoutVars>
          <dgm:chMax val="1"/>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8CE92EBF-5979-4DD4-BFB3-B0BB1A68A05B}" type="presOf" srcId="{7353C537-F630-47A5-9111-C1DB54700C92}" destId="{2B1EAF0E-FDFB-4D2E-AD5F-9DD58C9D97DF}" srcOrd="0" destOrd="0" presId="urn:microsoft.com/office/officeart/2005/8/layout/vList5"/>
    <dgm:cxn modelId="{2FD2D914-D277-4EA5-9CBB-649B31137B3B}" type="presOf" srcId="{6A81D418-C22B-4340-9B85-BD01A32D13B4}" destId="{0EFD48BD-5A6F-4F39-8364-DC6C648F70EC}" srcOrd="0" destOrd="0" presId="urn:microsoft.com/office/officeart/2005/8/layout/vList5"/>
    <dgm:cxn modelId="{9DC6F6BE-74A1-48CD-863C-ED4261B06D50}" type="presParOf" srcId="{0EFD48BD-5A6F-4F39-8364-DC6C648F70EC}" destId="{48B49625-FAD8-496D-88C5-4B1E02C82F72}" srcOrd="0" destOrd="0" presId="urn:microsoft.com/office/officeart/2005/8/layout/vList5"/>
    <dgm:cxn modelId="{4AADAD01-6EB9-4AE2-AFF6-43E25784B792}" type="presParOf" srcId="{48B49625-FAD8-496D-88C5-4B1E02C82F72}" destId="{2B1EAF0E-FDFB-4D2E-AD5F-9DD58C9D97DF}" srcOrd="0"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l"/>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KAT  İRTİFAKI,  İSKAN  ve  KAT  MÜLKİYETİ  SÜRECİ</a:t>
          </a:r>
          <a:endParaRPr lang="tr-TR" sz="2800" dirty="0"/>
        </a:p>
      </dgm:t>
    </dgm:pt>
    <dgm:pt modelId="{AC34A383-C577-4459-9E5F-54B7087162CA}" type="parTrans" cxnId="{0198A67B-D368-4B55-8686-0B61EF8D36F0}">
      <dgm:prSet/>
      <dgm:spPr/>
      <dgm:t>
        <a:bodyPr/>
        <a:lstStyle/>
        <a:p>
          <a:pPr algn="l"/>
          <a:endParaRPr lang="tr-TR" sz="2800"/>
        </a:p>
      </dgm:t>
    </dgm:pt>
    <dgm:pt modelId="{76CC2596-6E00-46D6-B4B1-9EF3297BD6FC}" type="sibTrans" cxnId="{0198A67B-D368-4B55-8686-0B61EF8D36F0}">
      <dgm:prSet/>
      <dgm:spPr/>
      <dgm:t>
        <a:bodyPr/>
        <a:lstStyle/>
        <a:p>
          <a:pPr algn="l"/>
          <a:endParaRPr lang="tr-TR" sz="2800"/>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277672" custLinFactNeighborX="-53" custLinFactNeighborY="-6446">
        <dgm:presLayoutVars>
          <dgm:chMax val="1"/>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4CEFEA9C-2AA6-4B04-9488-2D7F2D9C2940}" type="presOf" srcId="{7353C537-F630-47A5-9111-C1DB54700C92}" destId="{2B1EAF0E-FDFB-4D2E-AD5F-9DD58C9D97DF}" srcOrd="0" destOrd="0" presId="urn:microsoft.com/office/officeart/2005/8/layout/vList5"/>
    <dgm:cxn modelId="{8BC53549-D494-49B4-9A06-FE4F83EEA263}" type="presOf" srcId="{6A81D418-C22B-4340-9B85-BD01A32D13B4}" destId="{0EFD48BD-5A6F-4F39-8364-DC6C648F70EC}" srcOrd="0" destOrd="0" presId="urn:microsoft.com/office/officeart/2005/8/layout/vList5"/>
    <dgm:cxn modelId="{B14D5168-A2FE-45AC-BEAC-56521C33F249}" type="presParOf" srcId="{0EFD48BD-5A6F-4F39-8364-DC6C648F70EC}" destId="{48B49625-FAD8-496D-88C5-4B1E02C82F72}" srcOrd="0" destOrd="0" presId="urn:microsoft.com/office/officeart/2005/8/layout/vList5"/>
    <dgm:cxn modelId="{C1F0DAB1-C8DB-4BF1-8948-6835D494EF73}" type="presParOf" srcId="{48B49625-FAD8-496D-88C5-4B1E02C82F72}" destId="{2B1EAF0E-FDFB-4D2E-AD5F-9DD58C9D97DF}"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l"/>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KAT  İRTİFAKI,  İSKAN  ve  KAT  MÜLKİYETİ  SÜRECİ</a:t>
          </a:r>
          <a:endParaRPr lang="tr-TR" sz="2800" dirty="0"/>
        </a:p>
      </dgm:t>
    </dgm:pt>
    <dgm:pt modelId="{AC34A383-C577-4459-9E5F-54B7087162CA}" type="parTrans" cxnId="{0198A67B-D368-4B55-8686-0B61EF8D36F0}">
      <dgm:prSet/>
      <dgm:spPr/>
      <dgm:t>
        <a:bodyPr/>
        <a:lstStyle/>
        <a:p>
          <a:pPr algn="l"/>
          <a:endParaRPr lang="tr-TR" sz="2800"/>
        </a:p>
      </dgm:t>
    </dgm:pt>
    <dgm:pt modelId="{76CC2596-6E00-46D6-B4B1-9EF3297BD6FC}" type="sibTrans" cxnId="{0198A67B-D368-4B55-8686-0B61EF8D36F0}">
      <dgm:prSet/>
      <dgm:spPr/>
      <dgm:t>
        <a:bodyPr/>
        <a:lstStyle/>
        <a:p>
          <a:pPr algn="l"/>
          <a:endParaRPr lang="tr-TR" sz="2800"/>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277672" custLinFactNeighborX="-53" custLinFactNeighborY="-6446">
        <dgm:presLayoutVars>
          <dgm:chMax val="1"/>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EC5B912D-D047-42BC-BB09-6D49DF7E90C2}" type="presOf" srcId="{7353C537-F630-47A5-9111-C1DB54700C92}" destId="{2B1EAF0E-FDFB-4D2E-AD5F-9DD58C9D97DF}" srcOrd="0" destOrd="0" presId="urn:microsoft.com/office/officeart/2005/8/layout/vList5"/>
    <dgm:cxn modelId="{E25D9046-D60E-4D11-9873-0ADADF290981}" type="presOf" srcId="{6A81D418-C22B-4340-9B85-BD01A32D13B4}" destId="{0EFD48BD-5A6F-4F39-8364-DC6C648F70EC}" srcOrd="0" destOrd="0" presId="urn:microsoft.com/office/officeart/2005/8/layout/vList5"/>
    <dgm:cxn modelId="{2D48DFC0-E0E0-4CB1-AF42-9EB35BDFDA27}" type="presParOf" srcId="{0EFD48BD-5A6F-4F39-8364-DC6C648F70EC}" destId="{48B49625-FAD8-496D-88C5-4B1E02C82F72}" srcOrd="0" destOrd="0" presId="urn:microsoft.com/office/officeart/2005/8/layout/vList5"/>
    <dgm:cxn modelId="{659B973C-EBFE-40FF-ACCA-A2C990FC32B9}" type="presParOf" srcId="{48B49625-FAD8-496D-88C5-4B1E02C82F72}" destId="{2B1EAF0E-FDFB-4D2E-AD5F-9DD58C9D97DF}" srcOrd="0"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l"/>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KAT  İRTİFAKI,  İSKAN  ve  KAT  MÜLKİYETİ  SÜRECİ</a:t>
          </a:r>
          <a:endParaRPr lang="tr-TR" sz="2800" dirty="0"/>
        </a:p>
      </dgm:t>
    </dgm:pt>
    <dgm:pt modelId="{AC34A383-C577-4459-9E5F-54B7087162CA}" type="parTrans" cxnId="{0198A67B-D368-4B55-8686-0B61EF8D36F0}">
      <dgm:prSet/>
      <dgm:spPr/>
      <dgm:t>
        <a:bodyPr/>
        <a:lstStyle/>
        <a:p>
          <a:pPr algn="l"/>
          <a:endParaRPr lang="tr-TR" sz="2800"/>
        </a:p>
      </dgm:t>
    </dgm:pt>
    <dgm:pt modelId="{76CC2596-6E00-46D6-B4B1-9EF3297BD6FC}" type="sibTrans" cxnId="{0198A67B-D368-4B55-8686-0B61EF8D36F0}">
      <dgm:prSet/>
      <dgm:spPr/>
      <dgm:t>
        <a:bodyPr/>
        <a:lstStyle/>
        <a:p>
          <a:pPr algn="l"/>
          <a:endParaRPr lang="tr-TR" sz="2800"/>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277672" custLinFactNeighborX="-53" custLinFactNeighborY="-6446">
        <dgm:presLayoutVars>
          <dgm:chMax val="1"/>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0A80DC3B-6A1D-4977-9869-02F1433029CA}" type="presOf" srcId="{6A81D418-C22B-4340-9B85-BD01A32D13B4}" destId="{0EFD48BD-5A6F-4F39-8364-DC6C648F70EC}" srcOrd="0" destOrd="0" presId="urn:microsoft.com/office/officeart/2005/8/layout/vList5"/>
    <dgm:cxn modelId="{5ACEC21A-CD2C-4CF3-9387-D2D52FF790AA}" type="presOf" srcId="{7353C537-F630-47A5-9111-C1DB54700C92}" destId="{2B1EAF0E-FDFB-4D2E-AD5F-9DD58C9D97DF}" srcOrd="0" destOrd="0" presId="urn:microsoft.com/office/officeart/2005/8/layout/vList5"/>
    <dgm:cxn modelId="{88539B2B-5284-4D9E-97CB-45382F229E40}" type="presParOf" srcId="{0EFD48BD-5A6F-4F39-8364-DC6C648F70EC}" destId="{48B49625-FAD8-496D-88C5-4B1E02C82F72}" srcOrd="0" destOrd="0" presId="urn:microsoft.com/office/officeart/2005/8/layout/vList5"/>
    <dgm:cxn modelId="{2D0CB394-85E9-4FF0-8BD6-DD5B9E7FBE4D}" type="presParOf" srcId="{48B49625-FAD8-496D-88C5-4B1E02C82F72}" destId="{2B1EAF0E-FDFB-4D2E-AD5F-9DD58C9D97DF}"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l"/>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KAT  İRTİFAKI,  İSKAN  ve  KAT  MÜLKİYETİ  SÜRECİ</a:t>
          </a:r>
          <a:endParaRPr lang="tr-TR" sz="2800" dirty="0"/>
        </a:p>
      </dgm:t>
    </dgm:pt>
    <dgm:pt modelId="{AC34A383-C577-4459-9E5F-54B7087162CA}" type="parTrans" cxnId="{0198A67B-D368-4B55-8686-0B61EF8D36F0}">
      <dgm:prSet/>
      <dgm:spPr/>
      <dgm:t>
        <a:bodyPr/>
        <a:lstStyle/>
        <a:p>
          <a:pPr algn="l"/>
          <a:endParaRPr lang="tr-TR" sz="2800"/>
        </a:p>
      </dgm:t>
    </dgm:pt>
    <dgm:pt modelId="{76CC2596-6E00-46D6-B4B1-9EF3297BD6FC}" type="sibTrans" cxnId="{0198A67B-D368-4B55-8686-0B61EF8D36F0}">
      <dgm:prSet/>
      <dgm:spPr/>
      <dgm:t>
        <a:bodyPr/>
        <a:lstStyle/>
        <a:p>
          <a:pPr algn="l"/>
          <a:endParaRPr lang="tr-TR" sz="2800"/>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277672" custLinFactNeighborX="-53" custLinFactNeighborY="-6446">
        <dgm:presLayoutVars>
          <dgm:chMax val="1"/>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D2F18374-C789-4003-8C52-A86B4DAA6F1E}" type="presOf" srcId="{6A81D418-C22B-4340-9B85-BD01A32D13B4}" destId="{0EFD48BD-5A6F-4F39-8364-DC6C648F70EC}" srcOrd="0" destOrd="0" presId="urn:microsoft.com/office/officeart/2005/8/layout/vList5"/>
    <dgm:cxn modelId="{0B55BD4C-1EAE-4BB4-B122-605023839379}" type="presOf" srcId="{7353C537-F630-47A5-9111-C1DB54700C92}" destId="{2B1EAF0E-FDFB-4D2E-AD5F-9DD58C9D97DF}" srcOrd="0" destOrd="0" presId="urn:microsoft.com/office/officeart/2005/8/layout/vList5"/>
    <dgm:cxn modelId="{1A2A6303-073D-41AD-A232-E0CBD5CA2A46}" type="presParOf" srcId="{0EFD48BD-5A6F-4F39-8364-DC6C648F70EC}" destId="{48B49625-FAD8-496D-88C5-4B1E02C82F72}" srcOrd="0" destOrd="0" presId="urn:microsoft.com/office/officeart/2005/8/layout/vList5"/>
    <dgm:cxn modelId="{0E543F69-2CEE-4FE3-8D50-31A818603F17}" type="presParOf" srcId="{48B49625-FAD8-496D-88C5-4B1E02C82F72}" destId="{2B1EAF0E-FDFB-4D2E-AD5F-9DD58C9D97DF}"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0492A3-92B3-4C4D-873E-3BEE2549C27E}" type="doc">
      <dgm:prSet loTypeId="urn:microsoft.com/office/officeart/2005/8/layout/vList2" loCatId="list" qsTypeId="urn:microsoft.com/office/officeart/2005/8/quickstyle/simple1" qsCatId="simple" csTypeId="urn:microsoft.com/office/officeart/2005/8/colors/accent5_1" csCatId="accent5" phldr="1"/>
      <dgm:spPr/>
      <dgm:t>
        <a:bodyPr/>
        <a:lstStyle/>
        <a:p>
          <a:endParaRPr lang="en-US"/>
        </a:p>
      </dgm:t>
    </dgm:pt>
    <dgm:pt modelId="{2B8B78BF-F76B-4D37-B21B-605D7BB55700}">
      <dgm:prSet custT="1"/>
      <dgm:spPr>
        <a:ln>
          <a:solidFill>
            <a:srgbClr val="FF0000"/>
          </a:solidFill>
        </a:ln>
      </dgm:spPr>
      <dgm:t>
        <a:bodyPr/>
        <a:lstStyle/>
        <a:p>
          <a:pPr rtl="0"/>
          <a:r>
            <a:rPr lang="tr-TR" sz="2000" b="0" noProof="0" smtClean="0">
              <a:latin typeface="+mn-lt"/>
              <a:ea typeface="Verdana" pitchFamily="34" charset="0"/>
              <a:cs typeface="Verdana" pitchFamily="34" charset="0"/>
            </a:rPr>
            <a:t>ÇED Raporu istenen durumda ÇED Raporu</a:t>
          </a:r>
          <a:endParaRPr lang="tr-TR" sz="2000" b="0" noProof="0">
            <a:latin typeface="+mn-lt"/>
            <a:ea typeface="Verdana" pitchFamily="34" charset="0"/>
            <a:cs typeface="Verdana" pitchFamily="34" charset="0"/>
          </a:endParaRPr>
        </a:p>
      </dgm:t>
    </dgm:pt>
    <dgm:pt modelId="{8F02ADDB-99FC-4C6B-BB05-0353451F43E6}" type="parTrans" cxnId="{770E584E-44AE-40D2-8466-733B5931AAEE}">
      <dgm:prSet/>
      <dgm:spPr/>
      <dgm:t>
        <a:bodyPr/>
        <a:lstStyle/>
        <a:p>
          <a:endParaRPr lang="tr-TR" sz="2000" b="0" noProof="0">
            <a:latin typeface="+mn-lt"/>
            <a:ea typeface="Verdana" pitchFamily="34" charset="0"/>
            <a:cs typeface="Verdana" pitchFamily="34" charset="0"/>
          </a:endParaRPr>
        </a:p>
      </dgm:t>
    </dgm:pt>
    <dgm:pt modelId="{890A3190-EFDE-4556-B31D-1A7153E92E2D}" type="sibTrans" cxnId="{770E584E-44AE-40D2-8466-733B5931AAEE}">
      <dgm:prSet/>
      <dgm:spPr/>
      <dgm:t>
        <a:bodyPr/>
        <a:lstStyle/>
        <a:p>
          <a:endParaRPr lang="tr-TR" sz="2000" b="0" noProof="0">
            <a:latin typeface="+mn-lt"/>
            <a:ea typeface="Verdana" pitchFamily="34" charset="0"/>
            <a:cs typeface="Verdana" pitchFamily="34" charset="0"/>
          </a:endParaRPr>
        </a:p>
      </dgm:t>
    </dgm:pt>
    <dgm:pt modelId="{A314D3F5-E543-4D4C-A5A6-1EB37F1F6041}">
      <dgm:prSet custT="1"/>
      <dgm:spPr/>
      <dgm:t>
        <a:bodyPr/>
        <a:lstStyle/>
        <a:p>
          <a:pPr rtl="0"/>
          <a:r>
            <a:rPr lang="tr-TR" sz="1400" b="0" noProof="0" dirty="0" smtClean="0">
              <a:latin typeface="+mn-lt"/>
              <a:ea typeface="Verdana" pitchFamily="34" charset="0"/>
              <a:cs typeface="Verdana" pitchFamily="34" charset="0"/>
            </a:rPr>
            <a:t>ÇED Yönetmeliği 7. Maddesi  (Ek -1  ve Ek-2 listede bulunan yapılar.)</a:t>
          </a:r>
          <a:endParaRPr lang="tr-TR" sz="1400" b="0" noProof="0" dirty="0">
            <a:latin typeface="+mn-lt"/>
            <a:ea typeface="Verdana" pitchFamily="34" charset="0"/>
            <a:cs typeface="Verdana" pitchFamily="34" charset="0"/>
          </a:endParaRPr>
        </a:p>
      </dgm:t>
    </dgm:pt>
    <dgm:pt modelId="{E3B6BD67-B673-498A-B2B2-5A19BF13840F}" type="parTrans" cxnId="{71FF8554-1920-4959-A645-EAF39F9BC6C6}">
      <dgm:prSet/>
      <dgm:spPr/>
      <dgm:t>
        <a:bodyPr/>
        <a:lstStyle/>
        <a:p>
          <a:endParaRPr lang="tr-TR" sz="2000" b="0" noProof="0">
            <a:latin typeface="+mn-lt"/>
            <a:ea typeface="Verdana" pitchFamily="34" charset="0"/>
            <a:cs typeface="Verdana" pitchFamily="34" charset="0"/>
          </a:endParaRPr>
        </a:p>
      </dgm:t>
    </dgm:pt>
    <dgm:pt modelId="{81A4B927-740B-493A-9E31-96604B12C234}" type="sibTrans" cxnId="{71FF8554-1920-4959-A645-EAF39F9BC6C6}">
      <dgm:prSet/>
      <dgm:spPr/>
      <dgm:t>
        <a:bodyPr/>
        <a:lstStyle/>
        <a:p>
          <a:endParaRPr lang="tr-TR" sz="2000" b="0" noProof="0">
            <a:latin typeface="+mn-lt"/>
            <a:ea typeface="Verdana" pitchFamily="34" charset="0"/>
            <a:cs typeface="Verdana" pitchFamily="34" charset="0"/>
          </a:endParaRPr>
        </a:p>
      </dgm:t>
    </dgm:pt>
    <dgm:pt modelId="{FCA950C5-2C77-405B-941A-B3A8B3C5BECF}">
      <dgm:prSet custT="1"/>
      <dgm:spPr>
        <a:ln>
          <a:solidFill>
            <a:srgbClr val="FF0000"/>
          </a:solidFill>
        </a:ln>
      </dgm:spPr>
      <dgm:t>
        <a:bodyPr/>
        <a:lstStyle/>
        <a:p>
          <a:pPr rtl="0"/>
          <a:r>
            <a:rPr lang="tr-TR" sz="2000" b="0" noProof="0" dirty="0" smtClean="0">
              <a:latin typeface="+mn-lt"/>
              <a:ea typeface="Verdana" pitchFamily="34" charset="0"/>
              <a:cs typeface="Verdana" pitchFamily="34" charset="0"/>
            </a:rPr>
            <a:t>Özel Orman ve Orman alanlarında Orman ve Su İşleri Bakanlığı’nın ön izni</a:t>
          </a:r>
          <a:endParaRPr lang="tr-TR" sz="2000" b="0" noProof="0" dirty="0">
            <a:latin typeface="+mn-lt"/>
            <a:ea typeface="Verdana" pitchFamily="34" charset="0"/>
            <a:cs typeface="Verdana" pitchFamily="34" charset="0"/>
          </a:endParaRPr>
        </a:p>
      </dgm:t>
    </dgm:pt>
    <dgm:pt modelId="{59B65ED7-9F3B-4268-9BF0-1650E04C8DB9}" type="parTrans" cxnId="{38847B8B-9824-4DA8-A9EA-C3249C6600C5}">
      <dgm:prSet/>
      <dgm:spPr/>
      <dgm:t>
        <a:bodyPr/>
        <a:lstStyle/>
        <a:p>
          <a:endParaRPr lang="tr-TR" sz="2000" b="0" noProof="0">
            <a:latin typeface="+mn-lt"/>
            <a:ea typeface="Verdana" pitchFamily="34" charset="0"/>
            <a:cs typeface="Verdana" pitchFamily="34" charset="0"/>
          </a:endParaRPr>
        </a:p>
      </dgm:t>
    </dgm:pt>
    <dgm:pt modelId="{DA3C4778-7273-4220-91F8-EA083310FE13}" type="sibTrans" cxnId="{38847B8B-9824-4DA8-A9EA-C3249C6600C5}">
      <dgm:prSet/>
      <dgm:spPr/>
      <dgm:t>
        <a:bodyPr/>
        <a:lstStyle/>
        <a:p>
          <a:endParaRPr lang="tr-TR" sz="2000" b="0" noProof="0">
            <a:latin typeface="+mn-lt"/>
            <a:ea typeface="Verdana" pitchFamily="34" charset="0"/>
            <a:cs typeface="Verdana" pitchFamily="34" charset="0"/>
          </a:endParaRPr>
        </a:p>
      </dgm:t>
    </dgm:pt>
    <dgm:pt modelId="{03C13778-2E7D-43E4-998A-0320F0E1BDF8}">
      <dgm:prSet custT="1"/>
      <dgm:spPr>
        <a:ln>
          <a:solidFill>
            <a:srgbClr val="FF0000"/>
          </a:solidFill>
        </a:ln>
      </dgm:spPr>
      <dgm:t>
        <a:bodyPr/>
        <a:lstStyle/>
        <a:p>
          <a:pPr rtl="0"/>
          <a:r>
            <a:rPr lang="tr-TR" sz="2000" b="0" noProof="0" dirty="0" smtClean="0">
              <a:latin typeface="+mn-lt"/>
              <a:ea typeface="Verdana" pitchFamily="34" charset="0"/>
              <a:cs typeface="Verdana" pitchFamily="34" charset="0"/>
            </a:rPr>
            <a:t>Koruma alanlarında Koruma Kurulu Kararı</a:t>
          </a:r>
          <a:endParaRPr lang="tr-TR" sz="2000" b="0" noProof="0" dirty="0">
            <a:latin typeface="+mn-lt"/>
            <a:ea typeface="Verdana" pitchFamily="34" charset="0"/>
            <a:cs typeface="Verdana" pitchFamily="34" charset="0"/>
          </a:endParaRPr>
        </a:p>
      </dgm:t>
    </dgm:pt>
    <dgm:pt modelId="{863DC698-8367-440C-8E17-E8574F24B5AB}" type="parTrans" cxnId="{ED9911DB-2A4C-481C-AB58-45A5EA656091}">
      <dgm:prSet/>
      <dgm:spPr/>
      <dgm:t>
        <a:bodyPr/>
        <a:lstStyle/>
        <a:p>
          <a:endParaRPr lang="tr-TR" sz="2000" b="0" noProof="0">
            <a:latin typeface="+mn-lt"/>
            <a:ea typeface="Verdana" pitchFamily="34" charset="0"/>
            <a:cs typeface="Verdana" pitchFamily="34" charset="0"/>
          </a:endParaRPr>
        </a:p>
      </dgm:t>
    </dgm:pt>
    <dgm:pt modelId="{99DBDFB7-1253-4231-9E40-11800B5B5E87}" type="sibTrans" cxnId="{ED9911DB-2A4C-481C-AB58-45A5EA656091}">
      <dgm:prSet/>
      <dgm:spPr/>
      <dgm:t>
        <a:bodyPr/>
        <a:lstStyle/>
        <a:p>
          <a:endParaRPr lang="tr-TR" sz="2000" b="0" noProof="0">
            <a:latin typeface="+mn-lt"/>
            <a:ea typeface="Verdana" pitchFamily="34" charset="0"/>
            <a:cs typeface="Verdana" pitchFamily="34" charset="0"/>
          </a:endParaRPr>
        </a:p>
      </dgm:t>
    </dgm:pt>
    <dgm:pt modelId="{8436D87F-ABA6-46A8-8F73-2AE1ECB609F8}">
      <dgm:prSet custT="1"/>
      <dgm:spPr>
        <a:ln>
          <a:solidFill>
            <a:srgbClr val="FF0000"/>
          </a:solidFill>
        </a:ln>
      </dgm:spPr>
      <dgm:t>
        <a:bodyPr/>
        <a:lstStyle/>
        <a:p>
          <a:pPr rtl="0"/>
          <a:r>
            <a:rPr lang="tr-TR" sz="2000" b="0" noProof="0" smtClean="0">
              <a:latin typeface="+mn-lt"/>
              <a:ea typeface="Verdana" pitchFamily="34" charset="0"/>
              <a:cs typeface="Verdana" pitchFamily="34" charset="0"/>
            </a:rPr>
            <a:t>Kıyılarda Maliye Bakanlığı’ndan kiralama, irtifak hakkı tesisi veya tahsis belgesi </a:t>
          </a:r>
          <a:endParaRPr lang="tr-TR" sz="2000" b="0" noProof="0">
            <a:latin typeface="+mn-lt"/>
            <a:ea typeface="Verdana" pitchFamily="34" charset="0"/>
            <a:cs typeface="Verdana" pitchFamily="34" charset="0"/>
          </a:endParaRPr>
        </a:p>
      </dgm:t>
    </dgm:pt>
    <dgm:pt modelId="{D6E24132-ACFB-4EB5-8780-01F20B36B8DE}" type="parTrans" cxnId="{B1CD0386-F5B8-4E31-B0FA-0B496A9E7223}">
      <dgm:prSet/>
      <dgm:spPr/>
      <dgm:t>
        <a:bodyPr/>
        <a:lstStyle/>
        <a:p>
          <a:endParaRPr lang="tr-TR" sz="2000" b="0" noProof="0">
            <a:latin typeface="+mn-lt"/>
            <a:ea typeface="Verdana" pitchFamily="34" charset="0"/>
            <a:cs typeface="Verdana" pitchFamily="34" charset="0"/>
          </a:endParaRPr>
        </a:p>
      </dgm:t>
    </dgm:pt>
    <dgm:pt modelId="{804CABE1-7F80-4C52-A6CC-77A3BB815AB8}" type="sibTrans" cxnId="{B1CD0386-F5B8-4E31-B0FA-0B496A9E7223}">
      <dgm:prSet/>
      <dgm:spPr/>
      <dgm:t>
        <a:bodyPr/>
        <a:lstStyle/>
        <a:p>
          <a:endParaRPr lang="tr-TR" sz="2000" b="0" noProof="0">
            <a:latin typeface="+mn-lt"/>
            <a:ea typeface="Verdana" pitchFamily="34" charset="0"/>
            <a:cs typeface="Verdana" pitchFamily="34" charset="0"/>
          </a:endParaRPr>
        </a:p>
      </dgm:t>
    </dgm:pt>
    <dgm:pt modelId="{03D703F0-64A2-49B9-84A2-DA8DBF6DD794}">
      <dgm:prSet custT="1"/>
      <dgm:spPr>
        <a:ln>
          <a:solidFill>
            <a:srgbClr val="FF0000"/>
          </a:solidFill>
        </a:ln>
      </dgm:spPr>
      <dgm:t>
        <a:bodyPr/>
        <a:lstStyle/>
        <a:p>
          <a:pPr rtl="0"/>
          <a:r>
            <a:rPr lang="tr-TR" sz="2000" b="0" noProof="0" dirty="0" smtClean="0">
              <a:latin typeface="+mn-lt"/>
              <a:ea typeface="Verdana" pitchFamily="34" charset="0"/>
              <a:cs typeface="Verdana" pitchFamily="34" charset="0"/>
            </a:rPr>
            <a:t>Turizm alan ve merkezlerinde yer alan yapılar </a:t>
          </a:r>
          <a:r>
            <a:rPr lang="tr-TR" sz="2000" b="0" noProof="0" smtClean="0">
              <a:latin typeface="+mn-lt"/>
              <a:ea typeface="Verdana" pitchFamily="34" charset="0"/>
              <a:cs typeface="Verdana" pitchFamily="34" charset="0"/>
            </a:rPr>
            <a:t>için Kültür ve Turizm </a:t>
          </a:r>
          <a:r>
            <a:rPr lang="tr-TR" sz="2000" b="0" noProof="0" dirty="0" smtClean="0">
              <a:latin typeface="+mn-lt"/>
              <a:ea typeface="Verdana" pitchFamily="34" charset="0"/>
              <a:cs typeface="Verdana" pitchFamily="34" charset="0"/>
            </a:rPr>
            <a:t>Bakanlığı’ndan alınacak yatırım belgesi</a:t>
          </a:r>
          <a:endParaRPr lang="tr-TR" sz="2000" b="0" noProof="0" dirty="0">
            <a:latin typeface="+mn-lt"/>
            <a:ea typeface="Verdana" pitchFamily="34" charset="0"/>
            <a:cs typeface="Verdana" pitchFamily="34" charset="0"/>
          </a:endParaRPr>
        </a:p>
      </dgm:t>
    </dgm:pt>
    <dgm:pt modelId="{F2759F10-AD81-4CE1-8091-A46CAC70D2AD}" type="parTrans" cxnId="{FEC031E7-E32C-4C25-8BEB-130767F3A643}">
      <dgm:prSet/>
      <dgm:spPr/>
      <dgm:t>
        <a:bodyPr/>
        <a:lstStyle/>
        <a:p>
          <a:endParaRPr lang="tr-TR" sz="2000" b="0" noProof="0">
            <a:latin typeface="+mn-lt"/>
            <a:ea typeface="Verdana" pitchFamily="34" charset="0"/>
            <a:cs typeface="Verdana" pitchFamily="34" charset="0"/>
          </a:endParaRPr>
        </a:p>
      </dgm:t>
    </dgm:pt>
    <dgm:pt modelId="{7235ADB0-E9DF-4936-9E2A-321554D7149D}" type="sibTrans" cxnId="{FEC031E7-E32C-4C25-8BEB-130767F3A643}">
      <dgm:prSet/>
      <dgm:spPr/>
      <dgm:t>
        <a:bodyPr/>
        <a:lstStyle/>
        <a:p>
          <a:endParaRPr lang="tr-TR" sz="2000" b="0" noProof="0">
            <a:latin typeface="+mn-lt"/>
            <a:ea typeface="Verdana" pitchFamily="34" charset="0"/>
            <a:cs typeface="Verdana" pitchFamily="34" charset="0"/>
          </a:endParaRPr>
        </a:p>
      </dgm:t>
    </dgm:pt>
    <dgm:pt modelId="{C09CAAC6-F6C7-40B1-AC42-E70521C0CB4A}">
      <dgm:prSet custT="1"/>
      <dgm:spPr>
        <a:ln>
          <a:solidFill>
            <a:srgbClr val="FF0000"/>
          </a:solidFill>
        </a:ln>
      </dgm:spPr>
      <dgm:t>
        <a:bodyPr/>
        <a:lstStyle/>
        <a:p>
          <a:pPr rtl="0"/>
          <a:r>
            <a:rPr lang="tr-TR" sz="2000" b="0" noProof="0" dirty="0" smtClean="0">
              <a:latin typeface="+mn-lt"/>
              <a:ea typeface="Verdana" pitchFamily="34" charset="0"/>
              <a:cs typeface="Verdana" pitchFamily="34" charset="0"/>
            </a:rPr>
            <a:t>5.000 m²’den büyük alışveriş merkezi, 10.000 m²’den büyük iş ve sanayi siteleri ile  ana arter yollara cephesi olan parsellerde katlar alanı 5.000 m²’den büyük olan inşaatlara  UTK kararı</a:t>
          </a:r>
          <a:endParaRPr lang="tr-TR" sz="2000" b="0" noProof="0" dirty="0">
            <a:latin typeface="+mn-lt"/>
            <a:ea typeface="Verdana" pitchFamily="34" charset="0"/>
            <a:cs typeface="Verdana" pitchFamily="34" charset="0"/>
          </a:endParaRPr>
        </a:p>
      </dgm:t>
    </dgm:pt>
    <dgm:pt modelId="{382D2DF0-CB3C-4D2E-8A66-681853D8C246}" type="parTrans" cxnId="{82B2E014-6B54-4F4A-8DA4-9F92F738E7A0}">
      <dgm:prSet/>
      <dgm:spPr/>
      <dgm:t>
        <a:bodyPr/>
        <a:lstStyle/>
        <a:p>
          <a:endParaRPr lang="tr-TR" sz="2000" b="0" noProof="0">
            <a:latin typeface="+mn-lt"/>
            <a:ea typeface="Verdana" pitchFamily="34" charset="0"/>
            <a:cs typeface="Verdana" pitchFamily="34" charset="0"/>
          </a:endParaRPr>
        </a:p>
      </dgm:t>
    </dgm:pt>
    <dgm:pt modelId="{8C52B6C6-5E43-4AFE-8CEC-0FCFE7DF64F5}" type="sibTrans" cxnId="{82B2E014-6B54-4F4A-8DA4-9F92F738E7A0}">
      <dgm:prSet/>
      <dgm:spPr/>
      <dgm:t>
        <a:bodyPr/>
        <a:lstStyle/>
        <a:p>
          <a:endParaRPr lang="tr-TR" sz="2000" b="0" noProof="0">
            <a:latin typeface="+mn-lt"/>
            <a:ea typeface="Verdana" pitchFamily="34" charset="0"/>
            <a:cs typeface="Verdana" pitchFamily="34" charset="0"/>
          </a:endParaRPr>
        </a:p>
      </dgm:t>
    </dgm:pt>
    <dgm:pt modelId="{7966DD7C-2FA4-4CEC-B561-77B07145940F}" type="pres">
      <dgm:prSet presAssocID="{400492A3-92B3-4C4D-873E-3BEE2549C27E}" presName="linear" presStyleCnt="0">
        <dgm:presLayoutVars>
          <dgm:animLvl val="lvl"/>
          <dgm:resizeHandles val="exact"/>
        </dgm:presLayoutVars>
      </dgm:prSet>
      <dgm:spPr/>
      <dgm:t>
        <a:bodyPr/>
        <a:lstStyle/>
        <a:p>
          <a:endParaRPr lang="tr-TR"/>
        </a:p>
      </dgm:t>
    </dgm:pt>
    <dgm:pt modelId="{D6F7A238-50B9-4D96-B6B9-B6B4118B1217}" type="pres">
      <dgm:prSet presAssocID="{2B8B78BF-F76B-4D37-B21B-605D7BB55700}" presName="parentText" presStyleLbl="node1" presStyleIdx="0" presStyleCnt="6" custLinFactNeighborY="-20738">
        <dgm:presLayoutVars>
          <dgm:chMax val="0"/>
          <dgm:bulletEnabled val="1"/>
        </dgm:presLayoutVars>
      </dgm:prSet>
      <dgm:spPr/>
      <dgm:t>
        <a:bodyPr/>
        <a:lstStyle/>
        <a:p>
          <a:endParaRPr lang="tr-TR"/>
        </a:p>
      </dgm:t>
    </dgm:pt>
    <dgm:pt modelId="{8AD1DABA-AB51-45ED-B068-9118F82772FB}" type="pres">
      <dgm:prSet presAssocID="{2B8B78BF-F76B-4D37-B21B-605D7BB55700}" presName="childText" presStyleLbl="revTx" presStyleIdx="0" presStyleCnt="1">
        <dgm:presLayoutVars>
          <dgm:bulletEnabled val="1"/>
        </dgm:presLayoutVars>
      </dgm:prSet>
      <dgm:spPr/>
      <dgm:t>
        <a:bodyPr/>
        <a:lstStyle/>
        <a:p>
          <a:endParaRPr lang="tr-TR"/>
        </a:p>
      </dgm:t>
    </dgm:pt>
    <dgm:pt modelId="{C16ADBE9-0FFB-4CE6-991C-148C4EBE6FC2}" type="pres">
      <dgm:prSet presAssocID="{FCA950C5-2C77-405B-941A-B3A8B3C5BECF}" presName="parentText" presStyleLbl="node1" presStyleIdx="1" presStyleCnt="6">
        <dgm:presLayoutVars>
          <dgm:chMax val="0"/>
          <dgm:bulletEnabled val="1"/>
        </dgm:presLayoutVars>
      </dgm:prSet>
      <dgm:spPr/>
      <dgm:t>
        <a:bodyPr/>
        <a:lstStyle/>
        <a:p>
          <a:endParaRPr lang="tr-TR"/>
        </a:p>
      </dgm:t>
    </dgm:pt>
    <dgm:pt modelId="{7730F41A-FCFC-4B9C-810A-ABD6876C6151}" type="pres">
      <dgm:prSet presAssocID="{DA3C4778-7273-4220-91F8-EA083310FE13}" presName="spacer" presStyleCnt="0"/>
      <dgm:spPr/>
    </dgm:pt>
    <dgm:pt modelId="{E9DEA240-09CB-4363-8471-5842A3D995AF}" type="pres">
      <dgm:prSet presAssocID="{03C13778-2E7D-43E4-998A-0320F0E1BDF8}" presName="parentText" presStyleLbl="node1" presStyleIdx="2" presStyleCnt="6" custLinFactNeighborX="2479" custLinFactNeighborY="18894">
        <dgm:presLayoutVars>
          <dgm:chMax val="0"/>
          <dgm:bulletEnabled val="1"/>
        </dgm:presLayoutVars>
      </dgm:prSet>
      <dgm:spPr/>
      <dgm:t>
        <a:bodyPr/>
        <a:lstStyle/>
        <a:p>
          <a:endParaRPr lang="tr-TR"/>
        </a:p>
      </dgm:t>
    </dgm:pt>
    <dgm:pt modelId="{A0CBB4DD-4AED-406D-A16E-B8F4D59692BC}" type="pres">
      <dgm:prSet presAssocID="{99DBDFB7-1253-4231-9E40-11800B5B5E87}" presName="spacer" presStyleCnt="0"/>
      <dgm:spPr/>
    </dgm:pt>
    <dgm:pt modelId="{2F5A3A89-33DC-4CC5-956F-42EE433F8971}" type="pres">
      <dgm:prSet presAssocID="{8436D87F-ABA6-46A8-8F73-2AE1ECB609F8}" presName="parentText" presStyleLbl="node1" presStyleIdx="3" presStyleCnt="6">
        <dgm:presLayoutVars>
          <dgm:chMax val="0"/>
          <dgm:bulletEnabled val="1"/>
        </dgm:presLayoutVars>
      </dgm:prSet>
      <dgm:spPr/>
      <dgm:t>
        <a:bodyPr/>
        <a:lstStyle/>
        <a:p>
          <a:endParaRPr lang="tr-TR"/>
        </a:p>
      </dgm:t>
    </dgm:pt>
    <dgm:pt modelId="{0ED7DC57-A9B0-43CD-8FAD-DC65DC2AD5DD}" type="pres">
      <dgm:prSet presAssocID="{804CABE1-7F80-4C52-A6CC-77A3BB815AB8}" presName="spacer" presStyleCnt="0"/>
      <dgm:spPr/>
    </dgm:pt>
    <dgm:pt modelId="{2BF98138-9009-461A-8AAC-2BF0F49364F6}" type="pres">
      <dgm:prSet presAssocID="{03D703F0-64A2-49B9-84A2-DA8DBF6DD794}" presName="parentText" presStyleLbl="node1" presStyleIdx="4" presStyleCnt="6">
        <dgm:presLayoutVars>
          <dgm:chMax val="0"/>
          <dgm:bulletEnabled val="1"/>
        </dgm:presLayoutVars>
      </dgm:prSet>
      <dgm:spPr/>
      <dgm:t>
        <a:bodyPr/>
        <a:lstStyle/>
        <a:p>
          <a:endParaRPr lang="tr-TR"/>
        </a:p>
      </dgm:t>
    </dgm:pt>
    <dgm:pt modelId="{F2B2F7C7-FF7E-41C9-8414-DDE728A056FD}" type="pres">
      <dgm:prSet presAssocID="{7235ADB0-E9DF-4936-9E2A-321554D7149D}" presName="spacer" presStyleCnt="0"/>
      <dgm:spPr/>
    </dgm:pt>
    <dgm:pt modelId="{3EE1E41A-17B3-47D8-8797-DF1FDA4AD6B3}" type="pres">
      <dgm:prSet presAssocID="{C09CAAC6-F6C7-40B1-AC42-E70521C0CB4A}" presName="parentText" presStyleLbl="node1" presStyleIdx="5" presStyleCnt="6">
        <dgm:presLayoutVars>
          <dgm:chMax val="0"/>
          <dgm:bulletEnabled val="1"/>
        </dgm:presLayoutVars>
      </dgm:prSet>
      <dgm:spPr/>
      <dgm:t>
        <a:bodyPr/>
        <a:lstStyle/>
        <a:p>
          <a:endParaRPr lang="tr-TR"/>
        </a:p>
      </dgm:t>
    </dgm:pt>
  </dgm:ptLst>
  <dgm:cxnLst>
    <dgm:cxn modelId="{82B2E014-6B54-4F4A-8DA4-9F92F738E7A0}" srcId="{400492A3-92B3-4C4D-873E-3BEE2549C27E}" destId="{C09CAAC6-F6C7-40B1-AC42-E70521C0CB4A}" srcOrd="5" destOrd="0" parTransId="{382D2DF0-CB3C-4D2E-8A66-681853D8C246}" sibTransId="{8C52B6C6-5E43-4AFE-8CEC-0FCFE7DF64F5}"/>
    <dgm:cxn modelId="{FEC031E7-E32C-4C25-8BEB-130767F3A643}" srcId="{400492A3-92B3-4C4D-873E-3BEE2549C27E}" destId="{03D703F0-64A2-49B9-84A2-DA8DBF6DD794}" srcOrd="4" destOrd="0" parTransId="{F2759F10-AD81-4CE1-8091-A46CAC70D2AD}" sibTransId="{7235ADB0-E9DF-4936-9E2A-321554D7149D}"/>
    <dgm:cxn modelId="{B1CD0386-F5B8-4E31-B0FA-0B496A9E7223}" srcId="{400492A3-92B3-4C4D-873E-3BEE2549C27E}" destId="{8436D87F-ABA6-46A8-8F73-2AE1ECB609F8}" srcOrd="3" destOrd="0" parTransId="{D6E24132-ACFB-4EB5-8780-01F20B36B8DE}" sibTransId="{804CABE1-7F80-4C52-A6CC-77A3BB815AB8}"/>
    <dgm:cxn modelId="{36F8ACAC-7725-430D-B2E6-DECD2D4D76A0}" type="presOf" srcId="{C09CAAC6-F6C7-40B1-AC42-E70521C0CB4A}" destId="{3EE1E41A-17B3-47D8-8797-DF1FDA4AD6B3}" srcOrd="0" destOrd="0" presId="urn:microsoft.com/office/officeart/2005/8/layout/vList2"/>
    <dgm:cxn modelId="{ED9911DB-2A4C-481C-AB58-45A5EA656091}" srcId="{400492A3-92B3-4C4D-873E-3BEE2549C27E}" destId="{03C13778-2E7D-43E4-998A-0320F0E1BDF8}" srcOrd="2" destOrd="0" parTransId="{863DC698-8367-440C-8E17-E8574F24B5AB}" sibTransId="{99DBDFB7-1253-4231-9E40-11800B5B5E87}"/>
    <dgm:cxn modelId="{38847B8B-9824-4DA8-A9EA-C3249C6600C5}" srcId="{400492A3-92B3-4C4D-873E-3BEE2549C27E}" destId="{FCA950C5-2C77-405B-941A-B3A8B3C5BECF}" srcOrd="1" destOrd="0" parTransId="{59B65ED7-9F3B-4268-9BF0-1650E04C8DB9}" sibTransId="{DA3C4778-7273-4220-91F8-EA083310FE13}"/>
    <dgm:cxn modelId="{0D8EB055-2535-45D4-9B68-73508698803E}" type="presOf" srcId="{03C13778-2E7D-43E4-998A-0320F0E1BDF8}" destId="{E9DEA240-09CB-4363-8471-5842A3D995AF}" srcOrd="0" destOrd="0" presId="urn:microsoft.com/office/officeart/2005/8/layout/vList2"/>
    <dgm:cxn modelId="{71FF8554-1920-4959-A645-EAF39F9BC6C6}" srcId="{2B8B78BF-F76B-4D37-B21B-605D7BB55700}" destId="{A314D3F5-E543-4D4C-A5A6-1EB37F1F6041}" srcOrd="0" destOrd="0" parTransId="{E3B6BD67-B673-498A-B2B2-5A19BF13840F}" sibTransId="{81A4B927-740B-493A-9E31-96604B12C234}"/>
    <dgm:cxn modelId="{34C69D02-EE52-4A0E-95D8-0E67336B55AC}" type="presOf" srcId="{03D703F0-64A2-49B9-84A2-DA8DBF6DD794}" destId="{2BF98138-9009-461A-8AAC-2BF0F49364F6}" srcOrd="0" destOrd="0" presId="urn:microsoft.com/office/officeart/2005/8/layout/vList2"/>
    <dgm:cxn modelId="{A1B8A2E6-246D-4AF1-B050-2F008BE91BB1}" type="presOf" srcId="{FCA950C5-2C77-405B-941A-B3A8B3C5BECF}" destId="{C16ADBE9-0FFB-4CE6-991C-148C4EBE6FC2}" srcOrd="0" destOrd="0" presId="urn:microsoft.com/office/officeart/2005/8/layout/vList2"/>
    <dgm:cxn modelId="{0F3FF18F-3B74-4D59-9DBE-9EBFF4072421}" type="presOf" srcId="{2B8B78BF-F76B-4D37-B21B-605D7BB55700}" destId="{D6F7A238-50B9-4D96-B6B9-B6B4118B1217}" srcOrd="0" destOrd="0" presId="urn:microsoft.com/office/officeart/2005/8/layout/vList2"/>
    <dgm:cxn modelId="{D2D56612-C842-4C6C-9ADF-ACF93FD81EAC}" type="presOf" srcId="{400492A3-92B3-4C4D-873E-3BEE2549C27E}" destId="{7966DD7C-2FA4-4CEC-B561-77B07145940F}" srcOrd="0" destOrd="0" presId="urn:microsoft.com/office/officeart/2005/8/layout/vList2"/>
    <dgm:cxn modelId="{CE1467E5-618E-4905-A003-2753EDF77272}" type="presOf" srcId="{8436D87F-ABA6-46A8-8F73-2AE1ECB609F8}" destId="{2F5A3A89-33DC-4CC5-956F-42EE433F8971}" srcOrd="0" destOrd="0" presId="urn:microsoft.com/office/officeart/2005/8/layout/vList2"/>
    <dgm:cxn modelId="{770E584E-44AE-40D2-8466-733B5931AAEE}" srcId="{400492A3-92B3-4C4D-873E-3BEE2549C27E}" destId="{2B8B78BF-F76B-4D37-B21B-605D7BB55700}" srcOrd="0" destOrd="0" parTransId="{8F02ADDB-99FC-4C6B-BB05-0353451F43E6}" sibTransId="{890A3190-EFDE-4556-B31D-1A7153E92E2D}"/>
    <dgm:cxn modelId="{EAEF6DA9-99E0-4CA0-BA02-97CCBCF6C30B}" type="presOf" srcId="{A314D3F5-E543-4D4C-A5A6-1EB37F1F6041}" destId="{8AD1DABA-AB51-45ED-B068-9118F82772FB}" srcOrd="0" destOrd="0" presId="urn:microsoft.com/office/officeart/2005/8/layout/vList2"/>
    <dgm:cxn modelId="{E6F64687-1883-4E6B-8843-659ECB88B969}" type="presParOf" srcId="{7966DD7C-2FA4-4CEC-B561-77B07145940F}" destId="{D6F7A238-50B9-4D96-B6B9-B6B4118B1217}" srcOrd="0" destOrd="0" presId="urn:microsoft.com/office/officeart/2005/8/layout/vList2"/>
    <dgm:cxn modelId="{B0A2BFEE-BB0F-4133-84D7-A2BFE64C4F0E}" type="presParOf" srcId="{7966DD7C-2FA4-4CEC-B561-77B07145940F}" destId="{8AD1DABA-AB51-45ED-B068-9118F82772FB}" srcOrd="1" destOrd="0" presId="urn:microsoft.com/office/officeart/2005/8/layout/vList2"/>
    <dgm:cxn modelId="{8B5F67BF-A73B-4C4E-AA91-AF59070D88C6}" type="presParOf" srcId="{7966DD7C-2FA4-4CEC-B561-77B07145940F}" destId="{C16ADBE9-0FFB-4CE6-991C-148C4EBE6FC2}" srcOrd="2" destOrd="0" presId="urn:microsoft.com/office/officeart/2005/8/layout/vList2"/>
    <dgm:cxn modelId="{43080384-4E1A-431E-95F1-C7C3821B6AE8}" type="presParOf" srcId="{7966DD7C-2FA4-4CEC-B561-77B07145940F}" destId="{7730F41A-FCFC-4B9C-810A-ABD6876C6151}" srcOrd="3" destOrd="0" presId="urn:microsoft.com/office/officeart/2005/8/layout/vList2"/>
    <dgm:cxn modelId="{61827E5D-4B99-444F-AFDC-7583EA098537}" type="presParOf" srcId="{7966DD7C-2FA4-4CEC-B561-77B07145940F}" destId="{E9DEA240-09CB-4363-8471-5842A3D995AF}" srcOrd="4" destOrd="0" presId="urn:microsoft.com/office/officeart/2005/8/layout/vList2"/>
    <dgm:cxn modelId="{23C36D05-79D2-4C22-9EDE-BF67A9EFD730}" type="presParOf" srcId="{7966DD7C-2FA4-4CEC-B561-77B07145940F}" destId="{A0CBB4DD-4AED-406D-A16E-B8F4D59692BC}" srcOrd="5" destOrd="0" presId="urn:microsoft.com/office/officeart/2005/8/layout/vList2"/>
    <dgm:cxn modelId="{0CD34EDA-EBAA-4FDC-9358-ED803B42302F}" type="presParOf" srcId="{7966DD7C-2FA4-4CEC-B561-77B07145940F}" destId="{2F5A3A89-33DC-4CC5-956F-42EE433F8971}" srcOrd="6" destOrd="0" presId="urn:microsoft.com/office/officeart/2005/8/layout/vList2"/>
    <dgm:cxn modelId="{BB5A4C09-950C-42D6-9954-DF9BB88E98FF}" type="presParOf" srcId="{7966DD7C-2FA4-4CEC-B561-77B07145940F}" destId="{0ED7DC57-A9B0-43CD-8FAD-DC65DC2AD5DD}" srcOrd="7" destOrd="0" presId="urn:microsoft.com/office/officeart/2005/8/layout/vList2"/>
    <dgm:cxn modelId="{AC6B1EE6-3FCA-4840-BE26-EAC3C02521DF}" type="presParOf" srcId="{7966DD7C-2FA4-4CEC-B561-77B07145940F}" destId="{2BF98138-9009-461A-8AAC-2BF0F49364F6}" srcOrd="8" destOrd="0" presId="urn:microsoft.com/office/officeart/2005/8/layout/vList2"/>
    <dgm:cxn modelId="{776F9C6E-6C78-45D6-9A3A-282443EC28CF}" type="presParOf" srcId="{7966DD7C-2FA4-4CEC-B561-77B07145940F}" destId="{F2B2F7C7-FF7E-41C9-8414-DDE728A056FD}" srcOrd="9" destOrd="0" presId="urn:microsoft.com/office/officeart/2005/8/layout/vList2"/>
    <dgm:cxn modelId="{774DFB19-2D61-40E3-B338-4AD69330264E}" type="presParOf" srcId="{7966DD7C-2FA4-4CEC-B561-77B07145940F}" destId="{3EE1E41A-17B3-47D8-8797-DF1FDA4AD6B3}"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567458-9425-440A-B04B-109C95935FC8}"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675D4E74-2D39-4A71-A7C1-526E580B09E8}" type="pres">
      <dgm:prSet presAssocID="{06567458-9425-440A-B04B-109C95935FC8}" presName="linear" presStyleCnt="0">
        <dgm:presLayoutVars>
          <dgm:animLvl val="lvl"/>
          <dgm:resizeHandles val="exact"/>
        </dgm:presLayoutVars>
      </dgm:prSet>
      <dgm:spPr/>
      <dgm:t>
        <a:bodyPr/>
        <a:lstStyle/>
        <a:p>
          <a:endParaRPr lang="en-US"/>
        </a:p>
      </dgm:t>
    </dgm:pt>
  </dgm:ptLst>
  <dgm:cxnLst>
    <dgm:cxn modelId="{3660FC17-14B3-4D10-9A76-77355B7B3EDB}" type="presOf" srcId="{06567458-9425-440A-B04B-109C95935FC8}" destId="{675D4E74-2D39-4A71-A7C1-526E580B09E8}"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ctr"/>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Ruhsat Öncesi İzinler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CC38B52E-930D-44FF-A549-93E6943D3FC9}" type="presOf" srcId="{78A87087-B21B-4D65-8356-25C6AD1CB7A8}" destId="{6E633310-5697-400C-883F-6B495724CF76}" srcOrd="0" destOrd="0" presId="urn:microsoft.com/office/officeart/2005/8/layout/vList5"/>
    <dgm:cxn modelId="{25ADA086-4ECC-4AEA-8320-EF1837832CAF}" type="presOf" srcId="{7353C537-F630-47A5-9111-C1DB54700C92}" destId="{2B1EAF0E-FDFB-4D2E-AD5F-9DD58C9D97DF}" srcOrd="0" destOrd="0" presId="urn:microsoft.com/office/officeart/2005/8/layout/vList5"/>
    <dgm:cxn modelId="{3A2AC617-D85C-4931-9BBF-03048EC8A62F}" srcId="{7353C537-F630-47A5-9111-C1DB54700C92}" destId="{78A87087-B21B-4D65-8356-25C6AD1CB7A8}" srcOrd="0" destOrd="0" parTransId="{ADC64305-6AB6-4BF2-B931-001A6A82D456}" sibTransId="{62A4C4DF-4798-4C60-8BE4-FBF56A6AC7FE}"/>
    <dgm:cxn modelId="{B65FD457-79F6-4E53-A2BB-2031C9DAC6BF}" type="presOf" srcId="{6A81D418-C22B-4340-9B85-BD01A32D13B4}" destId="{0EFD48BD-5A6F-4F39-8364-DC6C648F70EC}" srcOrd="0" destOrd="0" presId="urn:microsoft.com/office/officeart/2005/8/layout/vList5"/>
    <dgm:cxn modelId="{A3DD3FD2-4D82-4586-8290-B2466D2A3B52}" type="presParOf" srcId="{0EFD48BD-5A6F-4F39-8364-DC6C648F70EC}" destId="{48B49625-FAD8-496D-88C5-4B1E02C82F72}" srcOrd="0" destOrd="0" presId="urn:microsoft.com/office/officeart/2005/8/layout/vList5"/>
    <dgm:cxn modelId="{46C7F24D-65F6-4D38-BADF-3E075D6CA5F0}" type="presParOf" srcId="{48B49625-FAD8-496D-88C5-4B1E02C82F72}" destId="{2B1EAF0E-FDFB-4D2E-AD5F-9DD58C9D97DF}" srcOrd="0" destOrd="0" presId="urn:microsoft.com/office/officeart/2005/8/layout/vList5"/>
    <dgm:cxn modelId="{BB0C4052-0F00-4F9C-877F-65AE52004096}"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3E1ED1-F634-4577-A690-EF8FA2EAA518}"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97E0BF43-B717-4E5A-8342-0763105FA27E}">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tr-TR" sz="3600" dirty="0" smtClean="0"/>
            <a:t>Yapı Ruhsatı-İskan Çizelgesi</a:t>
          </a:r>
          <a:endParaRPr lang="en-US" sz="3600" dirty="0"/>
        </a:p>
      </dgm:t>
    </dgm:pt>
    <dgm:pt modelId="{D4AE1D1C-A987-4AE1-B51E-F6D2BFC91E1A}" type="parTrans" cxnId="{DEB74448-DB32-4C83-9471-C9F5CC68C4EC}">
      <dgm:prSet/>
      <dgm:spPr/>
      <dgm:t>
        <a:bodyPr/>
        <a:lstStyle/>
        <a:p>
          <a:endParaRPr lang="en-US"/>
        </a:p>
      </dgm:t>
    </dgm:pt>
    <dgm:pt modelId="{A70B55B9-3E75-4140-AE45-5ED89853EEA9}" type="sibTrans" cxnId="{DEB74448-DB32-4C83-9471-C9F5CC68C4EC}">
      <dgm:prSet/>
      <dgm:spPr/>
      <dgm:t>
        <a:bodyPr/>
        <a:lstStyle/>
        <a:p>
          <a:endParaRPr lang="en-US"/>
        </a:p>
      </dgm:t>
    </dgm:pt>
    <dgm:pt modelId="{ACD01C89-A7EB-44C0-AF7C-4038AF81E1AF}" type="pres">
      <dgm:prSet presAssocID="{973E1ED1-F634-4577-A690-EF8FA2EAA518}" presName="linear" presStyleCnt="0">
        <dgm:presLayoutVars>
          <dgm:animLvl val="lvl"/>
          <dgm:resizeHandles val="exact"/>
        </dgm:presLayoutVars>
      </dgm:prSet>
      <dgm:spPr/>
      <dgm:t>
        <a:bodyPr/>
        <a:lstStyle/>
        <a:p>
          <a:endParaRPr lang="tr-TR"/>
        </a:p>
      </dgm:t>
    </dgm:pt>
    <dgm:pt modelId="{8E6F09CD-B81E-48C4-9BF0-4275EE459B8F}" type="pres">
      <dgm:prSet presAssocID="{97E0BF43-B717-4E5A-8342-0763105FA27E}" presName="parentText" presStyleLbl="node1" presStyleIdx="0" presStyleCnt="1" custLinFactNeighborY="12549">
        <dgm:presLayoutVars>
          <dgm:chMax val="0"/>
          <dgm:bulletEnabled val="1"/>
        </dgm:presLayoutVars>
      </dgm:prSet>
      <dgm:spPr/>
      <dgm:t>
        <a:bodyPr/>
        <a:lstStyle/>
        <a:p>
          <a:endParaRPr lang="en-US"/>
        </a:p>
      </dgm:t>
    </dgm:pt>
  </dgm:ptLst>
  <dgm:cxnLst>
    <dgm:cxn modelId="{C7007B72-FE11-4463-B754-37836BE6EAB5}" type="presOf" srcId="{97E0BF43-B717-4E5A-8342-0763105FA27E}" destId="{8E6F09CD-B81E-48C4-9BF0-4275EE459B8F}" srcOrd="0" destOrd="0" presId="urn:microsoft.com/office/officeart/2005/8/layout/vList2"/>
    <dgm:cxn modelId="{DEB74448-DB32-4C83-9471-C9F5CC68C4EC}" srcId="{973E1ED1-F634-4577-A690-EF8FA2EAA518}" destId="{97E0BF43-B717-4E5A-8342-0763105FA27E}" srcOrd="0" destOrd="0" parTransId="{D4AE1D1C-A987-4AE1-B51E-F6D2BFC91E1A}" sibTransId="{A70B55B9-3E75-4140-AE45-5ED89853EEA9}"/>
    <dgm:cxn modelId="{5D353C78-98DC-4955-8309-5962ED904AB2}" type="presOf" srcId="{973E1ED1-F634-4577-A690-EF8FA2EAA518}" destId="{ACD01C89-A7EB-44C0-AF7C-4038AF81E1AF}" srcOrd="0" destOrd="0" presId="urn:microsoft.com/office/officeart/2005/8/layout/vList2"/>
    <dgm:cxn modelId="{54749A34-7089-4305-AE14-4D24FF537B4C}" type="presParOf" srcId="{ACD01C89-A7EB-44C0-AF7C-4038AF81E1AF}" destId="{8E6F09CD-B81E-48C4-9BF0-4275EE459B8F}"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81D418-C22B-4340-9B85-BD01A32D13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353C537-F630-47A5-9111-C1DB54700C92}">
      <dgm:prSet custT="1"/>
      <dgm:spPr>
        <a:noFill/>
        <a:ln>
          <a:solidFill>
            <a:srgbClr val="0070C0"/>
          </a:solidFill>
        </a:ln>
      </dgm:spPr>
      <dgm:t>
        <a:bodyPr/>
        <a:lstStyle/>
        <a:p>
          <a:pPr algn="ctr"/>
          <a:r>
            <a:rPr lang="tr-TR" sz="2800" b="1"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dirty="0"/>
        </a:p>
      </dgm:t>
    </dgm:pt>
    <dgm:pt modelId="{AC34A383-C577-4459-9E5F-54B7087162CA}" type="parTrans" cxnId="{0198A67B-D368-4B55-8686-0B61EF8D36F0}">
      <dgm:prSet/>
      <dgm:spPr/>
      <dgm:t>
        <a:bodyPr/>
        <a:lstStyle/>
        <a:p>
          <a:pPr algn="l"/>
          <a:endParaRPr lang="tr-TR"/>
        </a:p>
      </dgm:t>
    </dgm:pt>
    <dgm:pt modelId="{76CC2596-6E00-46D6-B4B1-9EF3297BD6FC}" type="sibTrans" cxnId="{0198A67B-D368-4B55-8686-0B61EF8D36F0}">
      <dgm:prSet/>
      <dgm:spPr/>
      <dgm:t>
        <a:bodyPr/>
        <a:lstStyle/>
        <a:p>
          <a:pPr algn="l"/>
          <a:endParaRPr lang="tr-TR"/>
        </a:p>
      </dgm:t>
    </dgm:pt>
    <dgm:pt modelId="{78A87087-B21B-4D65-8356-25C6AD1CB7A8}">
      <dgm:prSet phldrT="[Metin]" custT="1"/>
      <dgm:spPr>
        <a:noFill/>
        <a:ln>
          <a:solidFill>
            <a:srgbClr val="C00000">
              <a:alpha val="90000"/>
            </a:srgbClr>
          </a:solidFill>
        </a:ln>
      </dgm:spPr>
      <dgm:t>
        <a:bodyPr/>
        <a:lstStyle/>
        <a:p>
          <a:pPr algn="l"/>
          <a:r>
            <a:rPr lang="tr-TR" sz="2000" b="1"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Gerekli Belgeler</a:t>
          </a:r>
          <a:endParaRPr lang="tr-TR" sz="2000" dirty="0"/>
        </a:p>
      </dgm:t>
    </dgm:pt>
    <dgm:pt modelId="{ADC64305-6AB6-4BF2-B931-001A6A82D456}" type="parTrans" cxnId="{3A2AC617-D85C-4931-9BBF-03048EC8A62F}">
      <dgm:prSet/>
      <dgm:spPr/>
      <dgm:t>
        <a:bodyPr/>
        <a:lstStyle/>
        <a:p>
          <a:pPr algn="l"/>
          <a:endParaRPr lang="tr-TR"/>
        </a:p>
      </dgm:t>
    </dgm:pt>
    <dgm:pt modelId="{62A4C4DF-4798-4C60-8BE4-FBF56A6AC7FE}" type="sibTrans" cxnId="{3A2AC617-D85C-4931-9BBF-03048EC8A62F}">
      <dgm:prSet/>
      <dgm:spPr/>
      <dgm:t>
        <a:bodyPr/>
        <a:lstStyle/>
        <a:p>
          <a:pPr algn="l"/>
          <a:endParaRPr lang="tr-TR"/>
        </a:p>
      </dgm:t>
    </dgm:pt>
    <dgm:pt modelId="{0EFD48BD-5A6F-4F39-8364-DC6C648F70EC}" type="pres">
      <dgm:prSet presAssocID="{6A81D418-C22B-4340-9B85-BD01A32D13B4}" presName="Name0" presStyleCnt="0">
        <dgm:presLayoutVars>
          <dgm:dir/>
          <dgm:animLvl val="lvl"/>
          <dgm:resizeHandles val="exact"/>
        </dgm:presLayoutVars>
      </dgm:prSet>
      <dgm:spPr/>
      <dgm:t>
        <a:bodyPr/>
        <a:lstStyle/>
        <a:p>
          <a:endParaRPr lang="tr-TR"/>
        </a:p>
      </dgm:t>
    </dgm:pt>
    <dgm:pt modelId="{48B49625-FAD8-496D-88C5-4B1E02C82F72}" type="pres">
      <dgm:prSet presAssocID="{7353C537-F630-47A5-9111-C1DB54700C92}" presName="linNode" presStyleCnt="0"/>
      <dgm:spPr/>
    </dgm:pt>
    <dgm:pt modelId="{2B1EAF0E-FDFB-4D2E-AD5F-9DD58C9D97DF}" type="pres">
      <dgm:prSet presAssocID="{7353C537-F630-47A5-9111-C1DB54700C92}" presName="parentText" presStyleLbl="node1" presStyleIdx="0" presStyleCnt="1" custScaleX="176747" custLinFactNeighborX="-53" custLinFactNeighborY="-6446">
        <dgm:presLayoutVars>
          <dgm:chMax val="1"/>
          <dgm:bulletEnabled val="1"/>
        </dgm:presLayoutVars>
      </dgm:prSet>
      <dgm:spPr/>
      <dgm:t>
        <a:bodyPr/>
        <a:lstStyle/>
        <a:p>
          <a:endParaRPr lang="tr-TR"/>
        </a:p>
      </dgm:t>
    </dgm:pt>
    <dgm:pt modelId="{6E633310-5697-400C-883F-6B495724CF76}" type="pres">
      <dgm:prSet presAssocID="{7353C537-F630-47A5-9111-C1DB54700C92}" presName="descendantText" presStyleLbl="alignAccFollowNode1" presStyleIdx="0" presStyleCnt="1" custScaleX="91404">
        <dgm:presLayoutVars>
          <dgm:bulletEnabled val="1"/>
        </dgm:presLayoutVars>
      </dgm:prSet>
      <dgm:spPr/>
      <dgm:t>
        <a:bodyPr/>
        <a:lstStyle/>
        <a:p>
          <a:endParaRPr lang="tr-TR"/>
        </a:p>
      </dgm:t>
    </dgm:pt>
  </dgm:ptLst>
  <dgm:cxnLst>
    <dgm:cxn modelId="{0198A67B-D368-4B55-8686-0B61EF8D36F0}" srcId="{6A81D418-C22B-4340-9B85-BD01A32D13B4}" destId="{7353C537-F630-47A5-9111-C1DB54700C92}" srcOrd="0" destOrd="0" parTransId="{AC34A383-C577-4459-9E5F-54B7087162CA}" sibTransId="{76CC2596-6E00-46D6-B4B1-9EF3297BD6FC}"/>
    <dgm:cxn modelId="{3352B896-F6FA-4804-9FB7-F3AF3C2D4209}" type="presOf" srcId="{6A81D418-C22B-4340-9B85-BD01A32D13B4}" destId="{0EFD48BD-5A6F-4F39-8364-DC6C648F70EC}" srcOrd="0" destOrd="0" presId="urn:microsoft.com/office/officeart/2005/8/layout/vList5"/>
    <dgm:cxn modelId="{3A2AC617-D85C-4931-9BBF-03048EC8A62F}" srcId="{7353C537-F630-47A5-9111-C1DB54700C92}" destId="{78A87087-B21B-4D65-8356-25C6AD1CB7A8}" srcOrd="0" destOrd="0" parTransId="{ADC64305-6AB6-4BF2-B931-001A6A82D456}" sibTransId="{62A4C4DF-4798-4C60-8BE4-FBF56A6AC7FE}"/>
    <dgm:cxn modelId="{E9DF65EF-5C9D-4C58-A9DE-BBAC044AAF81}" type="presOf" srcId="{78A87087-B21B-4D65-8356-25C6AD1CB7A8}" destId="{6E633310-5697-400C-883F-6B495724CF76}" srcOrd="0" destOrd="0" presId="urn:microsoft.com/office/officeart/2005/8/layout/vList5"/>
    <dgm:cxn modelId="{35C21DCD-985B-4FF4-8DCB-1D78D68D7EAE}" type="presOf" srcId="{7353C537-F630-47A5-9111-C1DB54700C92}" destId="{2B1EAF0E-FDFB-4D2E-AD5F-9DD58C9D97DF}" srcOrd="0" destOrd="0" presId="urn:microsoft.com/office/officeart/2005/8/layout/vList5"/>
    <dgm:cxn modelId="{B8F5C54F-62F0-4C1B-A997-8C42D980967A}" type="presParOf" srcId="{0EFD48BD-5A6F-4F39-8364-DC6C648F70EC}" destId="{48B49625-FAD8-496D-88C5-4B1E02C82F72}" srcOrd="0" destOrd="0" presId="urn:microsoft.com/office/officeart/2005/8/layout/vList5"/>
    <dgm:cxn modelId="{8D7401CB-FE99-4376-867F-BFF5F207F5E9}" type="presParOf" srcId="{48B49625-FAD8-496D-88C5-4B1E02C82F72}" destId="{2B1EAF0E-FDFB-4D2E-AD5F-9DD58C9D97DF}" srcOrd="0" destOrd="0" presId="urn:microsoft.com/office/officeart/2005/8/layout/vList5"/>
    <dgm:cxn modelId="{0EA581B4-63C1-445E-90E7-C3E1B1A6D6E8}" type="presParOf" srcId="{48B49625-FAD8-496D-88C5-4B1E02C82F72}" destId="{6E633310-5697-400C-883F-6B495724CF76}"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633310-5697-400C-883F-6B495724CF76}">
      <dsp:nvSpPr>
        <dsp:cNvPr id="0" name=""/>
        <dsp:cNvSpPr/>
      </dsp:nvSpPr>
      <dsp:spPr>
        <a:xfrm rot="5400000">
          <a:off x="5834999" y="-1507747"/>
          <a:ext cx="703897" cy="3895367"/>
        </a:xfrm>
        <a:prstGeom prst="round2SameRect">
          <a:avLst/>
        </a:prstGeom>
        <a:noFill/>
        <a:ln w="25400" cap="flat" cmpd="sng" algn="ctr">
          <a:solidFill>
            <a:srgbClr val="C0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b="1" kern="1200"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Tanımlar</a:t>
          </a:r>
          <a:endParaRPr lang="tr-TR" sz="2000" kern="1200" dirty="0"/>
        </a:p>
      </dsp:txBody>
      <dsp:txXfrm rot="5400000">
        <a:off x="5834999" y="-1507747"/>
        <a:ext cx="703897" cy="3895367"/>
      </dsp:txXfrm>
    </dsp:sp>
    <dsp:sp modelId="{2B1EAF0E-FDFB-4D2E-AD5F-9DD58C9D97DF}">
      <dsp:nvSpPr>
        <dsp:cNvPr id="0" name=""/>
        <dsp:cNvSpPr/>
      </dsp:nvSpPr>
      <dsp:spPr>
        <a:xfrm>
          <a:off x="12" y="0"/>
          <a:ext cx="4236993" cy="879872"/>
        </a:xfrm>
        <a:prstGeom prst="roundRect">
          <a:avLst/>
        </a:prstGeom>
        <a:no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b="1" kern="1200"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kern="1200" dirty="0"/>
        </a:p>
      </dsp:txBody>
      <dsp:txXfrm>
        <a:off x="12" y="0"/>
        <a:ext cx="4236993" cy="87987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633310-5697-400C-883F-6B495724CF76}">
      <dsp:nvSpPr>
        <dsp:cNvPr id="0" name=""/>
        <dsp:cNvSpPr/>
      </dsp:nvSpPr>
      <dsp:spPr>
        <a:xfrm rot="5400000">
          <a:off x="5835343" y="-1507747"/>
          <a:ext cx="703210" cy="3895367"/>
        </a:xfrm>
        <a:prstGeom prst="round2SameRect">
          <a:avLst/>
        </a:prstGeom>
        <a:noFill/>
        <a:ln w="25400" cap="flat" cmpd="sng" algn="ctr">
          <a:solidFill>
            <a:srgbClr val="C0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b="1" kern="1200"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Yapı Ruhsatı ve Kullanma İzni Vermeye Yetkili İdareler</a:t>
          </a:r>
          <a:endParaRPr lang="tr-TR" sz="2000" kern="1200" dirty="0"/>
        </a:p>
      </dsp:txBody>
      <dsp:txXfrm rot="5400000">
        <a:off x="5835343" y="-1507747"/>
        <a:ext cx="703210" cy="3895367"/>
      </dsp:txXfrm>
    </dsp:sp>
    <dsp:sp modelId="{2B1EAF0E-FDFB-4D2E-AD5F-9DD58C9D97DF}">
      <dsp:nvSpPr>
        <dsp:cNvPr id="0" name=""/>
        <dsp:cNvSpPr/>
      </dsp:nvSpPr>
      <dsp:spPr>
        <a:xfrm>
          <a:off x="12" y="0"/>
          <a:ext cx="4236993" cy="879012"/>
        </a:xfrm>
        <a:prstGeom prst="roundRect">
          <a:avLst/>
        </a:prstGeom>
        <a:no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b="1" kern="1200"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kern="1200" dirty="0"/>
        </a:p>
      </dsp:txBody>
      <dsp:txXfrm>
        <a:off x="12" y="0"/>
        <a:ext cx="4236993" cy="879012"/>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633310-5697-400C-883F-6B495724CF76}">
      <dsp:nvSpPr>
        <dsp:cNvPr id="0" name=""/>
        <dsp:cNvSpPr/>
      </dsp:nvSpPr>
      <dsp:spPr>
        <a:xfrm rot="5400000">
          <a:off x="5834999" y="-1507747"/>
          <a:ext cx="703897" cy="3895367"/>
        </a:xfrm>
        <a:prstGeom prst="round2SameRect">
          <a:avLst/>
        </a:prstGeom>
        <a:noFill/>
        <a:ln w="25400" cap="flat" cmpd="sng" algn="ctr">
          <a:solidFill>
            <a:srgbClr val="C0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b="1" kern="1200"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Ruhsattan Muaf Yapılar</a:t>
          </a:r>
          <a:endParaRPr lang="tr-TR" sz="2000" kern="1200" dirty="0"/>
        </a:p>
      </dsp:txBody>
      <dsp:txXfrm rot="5400000">
        <a:off x="5834999" y="-1507747"/>
        <a:ext cx="703897" cy="3895367"/>
      </dsp:txXfrm>
    </dsp:sp>
    <dsp:sp modelId="{2B1EAF0E-FDFB-4D2E-AD5F-9DD58C9D97DF}">
      <dsp:nvSpPr>
        <dsp:cNvPr id="0" name=""/>
        <dsp:cNvSpPr/>
      </dsp:nvSpPr>
      <dsp:spPr>
        <a:xfrm>
          <a:off x="12" y="0"/>
          <a:ext cx="4236993" cy="879872"/>
        </a:xfrm>
        <a:prstGeom prst="roundRect">
          <a:avLst/>
        </a:prstGeom>
        <a:no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b="1" kern="1200"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kern="1200" dirty="0"/>
        </a:p>
      </dsp:txBody>
      <dsp:txXfrm>
        <a:off x="12" y="0"/>
        <a:ext cx="4236993" cy="879872"/>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633310-5697-400C-883F-6B495724CF76}">
      <dsp:nvSpPr>
        <dsp:cNvPr id="0" name=""/>
        <dsp:cNvSpPr/>
      </dsp:nvSpPr>
      <dsp:spPr>
        <a:xfrm rot="5400000">
          <a:off x="5834999" y="-1507747"/>
          <a:ext cx="703897" cy="3895367"/>
        </a:xfrm>
        <a:prstGeom prst="round2SameRect">
          <a:avLst/>
        </a:prstGeom>
        <a:noFill/>
        <a:ln w="25400" cap="flat" cmpd="sng" algn="ctr">
          <a:solidFill>
            <a:srgbClr val="C0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b="1" kern="1200"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Ruhsat Dayanağı Mevzuat</a:t>
          </a:r>
          <a:endParaRPr lang="tr-TR" sz="2000" kern="1200" dirty="0"/>
        </a:p>
      </dsp:txBody>
      <dsp:txXfrm rot="5400000">
        <a:off x="5834999" y="-1507747"/>
        <a:ext cx="703897" cy="3895367"/>
      </dsp:txXfrm>
    </dsp:sp>
    <dsp:sp modelId="{2B1EAF0E-FDFB-4D2E-AD5F-9DD58C9D97DF}">
      <dsp:nvSpPr>
        <dsp:cNvPr id="0" name=""/>
        <dsp:cNvSpPr/>
      </dsp:nvSpPr>
      <dsp:spPr>
        <a:xfrm>
          <a:off x="12" y="0"/>
          <a:ext cx="4236993" cy="879872"/>
        </a:xfrm>
        <a:prstGeom prst="roundRect">
          <a:avLst/>
        </a:prstGeom>
        <a:no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b="1" kern="1200"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kern="1200" dirty="0"/>
        </a:p>
      </dsp:txBody>
      <dsp:txXfrm>
        <a:off x="12" y="0"/>
        <a:ext cx="4236993" cy="879872"/>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F7A238-50B9-4D96-B6B9-B6B4118B1217}">
      <dsp:nvSpPr>
        <dsp:cNvPr id="0" name=""/>
        <dsp:cNvSpPr/>
      </dsp:nvSpPr>
      <dsp:spPr>
        <a:xfrm>
          <a:off x="0" y="0"/>
          <a:ext cx="8640000" cy="861956"/>
        </a:xfrm>
        <a:prstGeom prst="roundRect">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0" kern="1200" noProof="0" smtClean="0">
              <a:latin typeface="+mn-lt"/>
              <a:ea typeface="Verdana" pitchFamily="34" charset="0"/>
              <a:cs typeface="Verdana" pitchFamily="34" charset="0"/>
            </a:rPr>
            <a:t>ÇED Raporu istenen durumda ÇED Raporu</a:t>
          </a:r>
          <a:endParaRPr lang="tr-TR" sz="2000" b="0" kern="1200" noProof="0">
            <a:latin typeface="+mn-lt"/>
            <a:ea typeface="Verdana" pitchFamily="34" charset="0"/>
            <a:cs typeface="Verdana" pitchFamily="34" charset="0"/>
          </a:endParaRPr>
        </a:p>
      </dsp:txBody>
      <dsp:txXfrm>
        <a:off x="0" y="0"/>
        <a:ext cx="8640000" cy="861956"/>
      </dsp:txXfrm>
    </dsp:sp>
    <dsp:sp modelId="{8AD1DABA-AB51-45ED-B068-9118F82772FB}">
      <dsp:nvSpPr>
        <dsp:cNvPr id="0" name=""/>
        <dsp:cNvSpPr/>
      </dsp:nvSpPr>
      <dsp:spPr>
        <a:xfrm>
          <a:off x="0" y="864038"/>
          <a:ext cx="8640000" cy="179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20"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tr-TR" sz="1400" b="0" kern="1200" noProof="0" dirty="0" smtClean="0">
              <a:latin typeface="+mn-lt"/>
              <a:ea typeface="Verdana" pitchFamily="34" charset="0"/>
              <a:cs typeface="Verdana" pitchFamily="34" charset="0"/>
            </a:rPr>
            <a:t>ÇED Yönetmeliği 7. Maddesi  (Ek -1  ve Ek-2 listede bulunan yapılar.)</a:t>
          </a:r>
          <a:endParaRPr lang="tr-TR" sz="1400" b="0" kern="1200" noProof="0" dirty="0">
            <a:latin typeface="+mn-lt"/>
            <a:ea typeface="Verdana" pitchFamily="34" charset="0"/>
            <a:cs typeface="Verdana" pitchFamily="34" charset="0"/>
          </a:endParaRPr>
        </a:p>
      </dsp:txBody>
      <dsp:txXfrm>
        <a:off x="0" y="864038"/>
        <a:ext cx="8640000" cy="179659"/>
      </dsp:txXfrm>
    </dsp:sp>
    <dsp:sp modelId="{C16ADBE9-0FFB-4CE6-991C-148C4EBE6FC2}">
      <dsp:nvSpPr>
        <dsp:cNvPr id="0" name=""/>
        <dsp:cNvSpPr/>
      </dsp:nvSpPr>
      <dsp:spPr>
        <a:xfrm>
          <a:off x="0" y="1043698"/>
          <a:ext cx="8640000" cy="861956"/>
        </a:xfrm>
        <a:prstGeom prst="roundRect">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0" kern="1200" noProof="0" dirty="0" smtClean="0">
              <a:latin typeface="+mn-lt"/>
              <a:ea typeface="Verdana" pitchFamily="34" charset="0"/>
              <a:cs typeface="Verdana" pitchFamily="34" charset="0"/>
            </a:rPr>
            <a:t>Özel Orman ve Orman alanlarında Orman ve Su İşleri Bakanlığı’nın ön izni</a:t>
          </a:r>
          <a:endParaRPr lang="tr-TR" sz="2000" b="0" kern="1200" noProof="0" dirty="0">
            <a:latin typeface="+mn-lt"/>
            <a:ea typeface="Verdana" pitchFamily="34" charset="0"/>
            <a:cs typeface="Verdana" pitchFamily="34" charset="0"/>
          </a:endParaRPr>
        </a:p>
      </dsp:txBody>
      <dsp:txXfrm>
        <a:off x="0" y="1043698"/>
        <a:ext cx="8640000" cy="861956"/>
      </dsp:txXfrm>
    </dsp:sp>
    <dsp:sp modelId="{E9DEA240-09CB-4363-8471-5842A3D995AF}">
      <dsp:nvSpPr>
        <dsp:cNvPr id="0" name=""/>
        <dsp:cNvSpPr/>
      </dsp:nvSpPr>
      <dsp:spPr>
        <a:xfrm>
          <a:off x="0" y="1918862"/>
          <a:ext cx="8640000" cy="861956"/>
        </a:xfrm>
        <a:prstGeom prst="roundRect">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0" kern="1200" noProof="0" dirty="0" smtClean="0">
              <a:latin typeface="+mn-lt"/>
              <a:ea typeface="Verdana" pitchFamily="34" charset="0"/>
              <a:cs typeface="Verdana" pitchFamily="34" charset="0"/>
            </a:rPr>
            <a:t>Koruma alanlarında Koruma Kurulu Kararı</a:t>
          </a:r>
          <a:endParaRPr lang="tr-TR" sz="2000" b="0" kern="1200" noProof="0" dirty="0">
            <a:latin typeface="+mn-lt"/>
            <a:ea typeface="Verdana" pitchFamily="34" charset="0"/>
            <a:cs typeface="Verdana" pitchFamily="34" charset="0"/>
          </a:endParaRPr>
        </a:p>
      </dsp:txBody>
      <dsp:txXfrm>
        <a:off x="0" y="1918862"/>
        <a:ext cx="8640000" cy="861956"/>
      </dsp:txXfrm>
    </dsp:sp>
    <dsp:sp modelId="{2F5A3A89-33DC-4CC5-956F-42EE433F8971}">
      <dsp:nvSpPr>
        <dsp:cNvPr id="0" name=""/>
        <dsp:cNvSpPr/>
      </dsp:nvSpPr>
      <dsp:spPr>
        <a:xfrm>
          <a:off x="0" y="2789829"/>
          <a:ext cx="8640000" cy="861956"/>
        </a:xfrm>
        <a:prstGeom prst="roundRect">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0" kern="1200" noProof="0" smtClean="0">
              <a:latin typeface="+mn-lt"/>
              <a:ea typeface="Verdana" pitchFamily="34" charset="0"/>
              <a:cs typeface="Verdana" pitchFamily="34" charset="0"/>
            </a:rPr>
            <a:t>Kıyılarda Maliye Bakanlığı’ndan kiralama, irtifak hakkı tesisi veya tahsis belgesi </a:t>
          </a:r>
          <a:endParaRPr lang="tr-TR" sz="2000" b="0" kern="1200" noProof="0">
            <a:latin typeface="+mn-lt"/>
            <a:ea typeface="Verdana" pitchFamily="34" charset="0"/>
            <a:cs typeface="Verdana" pitchFamily="34" charset="0"/>
          </a:endParaRPr>
        </a:p>
      </dsp:txBody>
      <dsp:txXfrm>
        <a:off x="0" y="2789829"/>
        <a:ext cx="8640000" cy="861956"/>
      </dsp:txXfrm>
    </dsp:sp>
    <dsp:sp modelId="{2BF98138-9009-461A-8AAC-2BF0F49364F6}">
      <dsp:nvSpPr>
        <dsp:cNvPr id="0" name=""/>
        <dsp:cNvSpPr/>
      </dsp:nvSpPr>
      <dsp:spPr>
        <a:xfrm>
          <a:off x="0" y="3662895"/>
          <a:ext cx="8640000" cy="861956"/>
        </a:xfrm>
        <a:prstGeom prst="roundRect">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0" kern="1200" noProof="0" dirty="0" smtClean="0">
              <a:latin typeface="+mn-lt"/>
              <a:ea typeface="Verdana" pitchFamily="34" charset="0"/>
              <a:cs typeface="Verdana" pitchFamily="34" charset="0"/>
            </a:rPr>
            <a:t>Turizm alan ve merkezlerinde yer alan yapılar </a:t>
          </a:r>
          <a:r>
            <a:rPr lang="tr-TR" sz="2000" b="0" kern="1200" noProof="0" smtClean="0">
              <a:latin typeface="+mn-lt"/>
              <a:ea typeface="Verdana" pitchFamily="34" charset="0"/>
              <a:cs typeface="Verdana" pitchFamily="34" charset="0"/>
            </a:rPr>
            <a:t>için Kültür ve Turizm </a:t>
          </a:r>
          <a:r>
            <a:rPr lang="tr-TR" sz="2000" b="0" kern="1200" noProof="0" dirty="0" smtClean="0">
              <a:latin typeface="+mn-lt"/>
              <a:ea typeface="Verdana" pitchFamily="34" charset="0"/>
              <a:cs typeface="Verdana" pitchFamily="34" charset="0"/>
            </a:rPr>
            <a:t>Bakanlığı’ndan alınacak yatırım belgesi</a:t>
          </a:r>
          <a:endParaRPr lang="tr-TR" sz="2000" b="0" kern="1200" noProof="0" dirty="0">
            <a:latin typeface="+mn-lt"/>
            <a:ea typeface="Verdana" pitchFamily="34" charset="0"/>
            <a:cs typeface="Verdana" pitchFamily="34" charset="0"/>
          </a:endParaRPr>
        </a:p>
      </dsp:txBody>
      <dsp:txXfrm>
        <a:off x="0" y="3662895"/>
        <a:ext cx="8640000" cy="861956"/>
      </dsp:txXfrm>
    </dsp:sp>
    <dsp:sp modelId="{3EE1E41A-17B3-47D8-8797-DF1FDA4AD6B3}">
      <dsp:nvSpPr>
        <dsp:cNvPr id="0" name=""/>
        <dsp:cNvSpPr/>
      </dsp:nvSpPr>
      <dsp:spPr>
        <a:xfrm>
          <a:off x="0" y="4535961"/>
          <a:ext cx="8640000" cy="861956"/>
        </a:xfrm>
        <a:prstGeom prst="roundRect">
          <a:avLst/>
        </a:prstGeom>
        <a:solidFill>
          <a:schemeClr val="l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0" kern="1200" noProof="0" dirty="0" smtClean="0">
              <a:latin typeface="+mn-lt"/>
              <a:ea typeface="Verdana" pitchFamily="34" charset="0"/>
              <a:cs typeface="Verdana" pitchFamily="34" charset="0"/>
            </a:rPr>
            <a:t>5.000 m²’den büyük alışveriş merkezi, 10.000 m²’den büyük iş ve sanayi siteleri ile  ana arter yollara cephesi olan parsellerde katlar alanı 5.000 m²’den büyük olan inşaatlara  UTK kararı</a:t>
          </a:r>
          <a:endParaRPr lang="tr-TR" sz="2000" b="0" kern="1200" noProof="0" dirty="0">
            <a:latin typeface="+mn-lt"/>
            <a:ea typeface="Verdana" pitchFamily="34" charset="0"/>
            <a:cs typeface="Verdana" pitchFamily="34" charset="0"/>
          </a:endParaRPr>
        </a:p>
      </dsp:txBody>
      <dsp:txXfrm>
        <a:off x="0" y="4535961"/>
        <a:ext cx="8640000" cy="86195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633310-5697-400C-883F-6B495724CF76}">
      <dsp:nvSpPr>
        <dsp:cNvPr id="0" name=""/>
        <dsp:cNvSpPr/>
      </dsp:nvSpPr>
      <dsp:spPr>
        <a:xfrm rot="5400000">
          <a:off x="5834999" y="-1507747"/>
          <a:ext cx="703897" cy="3895367"/>
        </a:xfrm>
        <a:prstGeom prst="round2SameRect">
          <a:avLst/>
        </a:prstGeom>
        <a:noFill/>
        <a:ln w="25400" cap="flat" cmpd="sng" algn="ctr">
          <a:solidFill>
            <a:srgbClr val="C0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b="1" kern="1200"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Ruhsat Öncesi İzinler</a:t>
          </a:r>
          <a:endParaRPr lang="tr-TR" sz="2000" kern="1200" dirty="0"/>
        </a:p>
      </dsp:txBody>
      <dsp:txXfrm rot="5400000">
        <a:off x="5834999" y="-1507747"/>
        <a:ext cx="703897" cy="3895367"/>
      </dsp:txXfrm>
    </dsp:sp>
    <dsp:sp modelId="{2B1EAF0E-FDFB-4D2E-AD5F-9DD58C9D97DF}">
      <dsp:nvSpPr>
        <dsp:cNvPr id="0" name=""/>
        <dsp:cNvSpPr/>
      </dsp:nvSpPr>
      <dsp:spPr>
        <a:xfrm>
          <a:off x="12" y="0"/>
          <a:ext cx="4236993" cy="879872"/>
        </a:xfrm>
        <a:prstGeom prst="roundRect">
          <a:avLst/>
        </a:prstGeom>
        <a:no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b="1" kern="1200"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kern="1200" dirty="0"/>
        </a:p>
      </dsp:txBody>
      <dsp:txXfrm>
        <a:off x="12" y="0"/>
        <a:ext cx="4236993" cy="87987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6F09CD-B81E-48C4-9BF0-4275EE459B8F}">
      <dsp:nvSpPr>
        <dsp:cNvPr id="0" name=""/>
        <dsp:cNvSpPr/>
      </dsp:nvSpPr>
      <dsp:spPr>
        <a:xfrm>
          <a:off x="0" y="786"/>
          <a:ext cx="5857884" cy="570717"/>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tr-TR" sz="3600" kern="1200" dirty="0" smtClean="0"/>
            <a:t>Yapı Ruhsatı-İskan Çizelgesi</a:t>
          </a:r>
          <a:endParaRPr lang="en-US" sz="3600" kern="1200" dirty="0"/>
        </a:p>
      </dsp:txBody>
      <dsp:txXfrm>
        <a:off x="0" y="786"/>
        <a:ext cx="5857884" cy="570717"/>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633310-5697-400C-883F-6B495724CF76}">
      <dsp:nvSpPr>
        <dsp:cNvPr id="0" name=""/>
        <dsp:cNvSpPr/>
      </dsp:nvSpPr>
      <dsp:spPr>
        <a:xfrm rot="5400000">
          <a:off x="5834999" y="-1507747"/>
          <a:ext cx="703897" cy="3895367"/>
        </a:xfrm>
        <a:prstGeom prst="round2SameRect">
          <a:avLst/>
        </a:prstGeom>
        <a:noFill/>
        <a:ln w="25400" cap="flat" cmpd="sng" algn="ctr">
          <a:solidFill>
            <a:srgbClr val="C0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b="1" kern="1200" dirty="0" smtClean="0">
              <a:ln>
                <a:solidFill>
                  <a:srgbClr val="00B050"/>
                </a:solidFill>
              </a:ln>
              <a:effectLst>
                <a:outerShdw blurRad="38100" dist="38100" dir="2700000" algn="tl">
                  <a:srgbClr val="000000">
                    <a:alpha val="43137"/>
                  </a:srgbClr>
                </a:outerShdw>
              </a:effectLst>
              <a:latin typeface="Tempus Sans ITC" pitchFamily="82" charset="0"/>
              <a:cs typeface="Times New Roman" pitchFamily="18" charset="0"/>
            </a:rPr>
            <a:t>Gerekli Belgeler</a:t>
          </a:r>
          <a:endParaRPr lang="tr-TR" sz="2000" kern="1200" dirty="0"/>
        </a:p>
      </dsp:txBody>
      <dsp:txXfrm rot="5400000">
        <a:off x="5834999" y="-1507747"/>
        <a:ext cx="703897" cy="3895367"/>
      </dsp:txXfrm>
    </dsp:sp>
    <dsp:sp modelId="{2B1EAF0E-FDFB-4D2E-AD5F-9DD58C9D97DF}">
      <dsp:nvSpPr>
        <dsp:cNvPr id="0" name=""/>
        <dsp:cNvSpPr/>
      </dsp:nvSpPr>
      <dsp:spPr>
        <a:xfrm>
          <a:off x="12" y="0"/>
          <a:ext cx="4236993" cy="879872"/>
        </a:xfrm>
        <a:prstGeom prst="roundRect">
          <a:avLst/>
        </a:prstGeom>
        <a:no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b="1" kern="1200" dirty="0" smtClean="0">
              <a:ln>
                <a:solidFill>
                  <a:schemeClr val="tx1"/>
                </a:solidFill>
              </a:ln>
              <a:solidFill>
                <a:srgbClr val="FF0000"/>
              </a:solidFill>
              <a:effectLst>
                <a:outerShdw blurRad="38100" dist="38100" dir="2700000" algn="tl">
                  <a:srgbClr val="000000">
                    <a:alpha val="43137"/>
                  </a:srgbClr>
                </a:outerShdw>
              </a:effectLst>
              <a:latin typeface="Tempus Sans ITC" pitchFamily="82" charset="0"/>
              <a:cs typeface="Times New Roman" pitchFamily="18" charset="0"/>
            </a:rPr>
            <a:t>YAPI RUHSATI SÜRECİ</a:t>
          </a:r>
          <a:endParaRPr lang="tr-TR" sz="2800" kern="1200" dirty="0"/>
        </a:p>
      </dsp:txBody>
      <dsp:txXfrm>
        <a:off x="12" y="0"/>
        <a:ext cx="4236993" cy="87987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8D8CA2-68F6-443C-89EA-5189DDB8F69A}" type="datetimeFigureOut">
              <a:rPr lang="tr-TR" smtClean="0"/>
              <a:pPr/>
              <a:t>1.5.2019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6B1E9C-AC2E-4451-B9D0-F14C4A58BB4D}"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53C4A2D-6A97-4E18-8632-DEC6CE0A1E85}" type="slidenum">
              <a:rPr lang="tr-TR" smtClean="0"/>
              <a:pPr/>
              <a:t>1</a:t>
            </a:fld>
            <a:endParaRPr lang="tr-T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53C4A2D-6A97-4E18-8632-DEC6CE0A1E85}" type="slidenum">
              <a:rPr lang="tr-TR" smtClean="0"/>
              <a:pPr/>
              <a:t>17</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53C4A2D-6A97-4E18-8632-DEC6CE0A1E85}" type="slidenum">
              <a:rPr lang="tr-TR" smtClean="0"/>
              <a:pPr/>
              <a:t>20</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53C4A2D-6A97-4E18-8632-DEC6CE0A1E85}" type="slidenum">
              <a:rPr lang="tr-TR" smtClean="0"/>
              <a:pPr/>
              <a:t>21</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53C4A2D-6A97-4E18-8632-DEC6CE0A1E85}" type="slidenum">
              <a:rPr lang="tr-TR" smtClean="0"/>
              <a:pPr/>
              <a:t>22</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53C4A2D-6A97-4E18-8632-DEC6CE0A1E85}" type="slidenum">
              <a:rPr lang="tr-TR" smtClean="0"/>
              <a:pPr/>
              <a:t>23</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53C4A2D-6A97-4E18-8632-DEC6CE0A1E85}" type="slidenum">
              <a:rPr lang="tr-TR" smtClean="0"/>
              <a:pPr/>
              <a:t>24</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53C4A2D-6A97-4E18-8632-DEC6CE0A1E85}" type="slidenum">
              <a:rPr lang="tr-TR" smtClean="0"/>
              <a:pPr/>
              <a:t>25</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53C4A2D-6A97-4E18-8632-DEC6CE0A1E85}" type="slidenum">
              <a:rPr lang="tr-TR" smtClean="0"/>
              <a:pPr/>
              <a:t>26</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53C4A2D-6A97-4E18-8632-DEC6CE0A1E85}" type="slidenum">
              <a:rPr lang="tr-TR" smtClean="0"/>
              <a:pPr/>
              <a:t>27</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53C4A2D-6A97-4E18-8632-DEC6CE0A1E85}" type="slidenum">
              <a:rPr lang="tr-TR" smtClean="0"/>
              <a:pPr/>
              <a:t>28</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53C4A2D-6A97-4E18-8632-DEC6CE0A1E85}" type="slidenum">
              <a:rPr lang="tr-TR" smtClean="0"/>
              <a:pPr/>
              <a:t>2</a:t>
            </a:fld>
            <a:endParaRPr lang="tr-T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53C4A2D-6A97-4E18-8632-DEC6CE0A1E85}" type="slidenum">
              <a:rPr lang="tr-TR" smtClean="0"/>
              <a:pPr/>
              <a:t>29</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3251" name="2 Not Yer Tutucusu"/>
          <p:cNvSpPr>
            <a:spLocks noGrp="1"/>
          </p:cNvSpPr>
          <p:nvPr>
            <p:ph type="body" idx="1"/>
          </p:nvPr>
        </p:nvSpPr>
        <p:spPr bwMode="auto">
          <a:noFill/>
        </p:spPr>
        <p:txBody>
          <a:bodyPr/>
          <a:lstStyle/>
          <a:p>
            <a:pPr eaLnBrk="1" hangingPunct="1">
              <a:spcBef>
                <a:spcPct val="0"/>
              </a:spcBef>
            </a:pPr>
            <a:endParaRPr lang="tr-TR" smtClean="0"/>
          </a:p>
        </p:txBody>
      </p:sp>
      <p:sp>
        <p:nvSpPr>
          <p:cNvPr id="5325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AD80F4-E739-4EAF-A722-815D9605157C}" type="slidenum">
              <a:rPr lang="tr-TR" smtClean="0"/>
              <a:pPr/>
              <a:t>37</a:t>
            </a:fld>
            <a:endParaRPr 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3251" name="2 Not Yer Tutucusu"/>
          <p:cNvSpPr>
            <a:spLocks noGrp="1"/>
          </p:cNvSpPr>
          <p:nvPr>
            <p:ph type="body" idx="1"/>
          </p:nvPr>
        </p:nvSpPr>
        <p:spPr bwMode="auto">
          <a:noFill/>
        </p:spPr>
        <p:txBody>
          <a:bodyPr/>
          <a:lstStyle/>
          <a:p>
            <a:pPr eaLnBrk="1" hangingPunct="1">
              <a:spcBef>
                <a:spcPct val="0"/>
              </a:spcBef>
            </a:pPr>
            <a:endParaRPr lang="tr-TR" smtClean="0"/>
          </a:p>
        </p:txBody>
      </p:sp>
      <p:sp>
        <p:nvSpPr>
          <p:cNvPr id="5325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AD80F4-E739-4EAF-A722-815D9605157C}" type="slidenum">
              <a:rPr lang="tr-TR" smtClean="0"/>
              <a:pPr/>
              <a:t>39</a:t>
            </a:fld>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53C4A2D-6A97-4E18-8632-DEC6CE0A1E85}" type="slidenum">
              <a:rPr lang="tr-TR" smtClean="0"/>
              <a:pPr/>
              <a:t>4</a:t>
            </a:fld>
            <a:endParaRPr lang="tr-T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53C4A2D-6A97-4E18-8632-DEC6CE0A1E85}" type="slidenum">
              <a:rPr lang="tr-TR" smtClean="0"/>
              <a:pPr/>
              <a:t>5</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53C4A2D-6A97-4E18-8632-DEC6CE0A1E85}" type="slidenum">
              <a:rPr lang="tr-TR" smtClean="0"/>
              <a:pPr/>
              <a:t>9</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53C4A2D-6A97-4E18-8632-DEC6CE0A1E85}" type="slidenum">
              <a:rPr lang="tr-TR" smtClean="0"/>
              <a:pPr/>
              <a:t>11</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53C4A2D-6A97-4E18-8632-DEC6CE0A1E85}" type="slidenum">
              <a:rPr lang="tr-TR" smtClean="0"/>
              <a:pPr/>
              <a:t>12</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53C4A2D-6A97-4E18-8632-DEC6CE0A1E85}" type="slidenum">
              <a:rPr lang="tr-TR" smtClean="0"/>
              <a:pPr/>
              <a:t>13</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53C4A2D-6A97-4E18-8632-DEC6CE0A1E85}" type="slidenum">
              <a:rPr lang="tr-TR" smtClean="0"/>
              <a:pPr/>
              <a:t>15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7960C66-E14E-4C81-8070-62039BB1AE8D}" type="datetimeFigureOut">
              <a:rPr lang="tr-TR" smtClean="0"/>
              <a:pPr/>
              <a:t>1.5.2019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0AF49E8-AE08-4B56-978A-7B09187AB59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7960C66-E14E-4C81-8070-62039BB1AE8D}" type="datetimeFigureOut">
              <a:rPr lang="tr-TR" smtClean="0"/>
              <a:pPr/>
              <a:t>1.5.2019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0AF49E8-AE08-4B56-978A-7B09187AB59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7960C66-E14E-4C81-8070-62039BB1AE8D}" type="datetimeFigureOut">
              <a:rPr lang="tr-TR" smtClean="0"/>
              <a:pPr/>
              <a:t>1.5.2019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0AF49E8-AE08-4B56-978A-7B09187AB59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7960C66-E14E-4C81-8070-62039BB1AE8D}" type="datetimeFigureOut">
              <a:rPr lang="tr-TR" smtClean="0"/>
              <a:pPr/>
              <a:t>1.5.2019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0AF49E8-AE08-4B56-978A-7B09187AB59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7960C66-E14E-4C81-8070-62039BB1AE8D}" type="datetimeFigureOut">
              <a:rPr lang="tr-TR" smtClean="0"/>
              <a:pPr/>
              <a:t>1.5.2019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0AF49E8-AE08-4B56-978A-7B09187AB59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7960C66-E14E-4C81-8070-62039BB1AE8D}" type="datetimeFigureOut">
              <a:rPr lang="tr-TR" smtClean="0"/>
              <a:pPr/>
              <a:t>1.5.2019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0AF49E8-AE08-4B56-978A-7B09187AB59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7960C66-E14E-4C81-8070-62039BB1AE8D}" type="datetimeFigureOut">
              <a:rPr lang="tr-TR" smtClean="0"/>
              <a:pPr/>
              <a:t>1.5.2019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0AF49E8-AE08-4B56-978A-7B09187AB59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7960C66-E14E-4C81-8070-62039BB1AE8D}" type="datetimeFigureOut">
              <a:rPr lang="tr-TR" smtClean="0"/>
              <a:pPr/>
              <a:t>1.5.2019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0AF49E8-AE08-4B56-978A-7B09187AB59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7960C66-E14E-4C81-8070-62039BB1AE8D}" type="datetimeFigureOut">
              <a:rPr lang="tr-TR" smtClean="0"/>
              <a:pPr/>
              <a:t>1.5.2019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0AF49E8-AE08-4B56-978A-7B09187AB59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7960C66-E14E-4C81-8070-62039BB1AE8D}" type="datetimeFigureOut">
              <a:rPr lang="tr-TR" smtClean="0"/>
              <a:pPr/>
              <a:t>1.5.2019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0AF49E8-AE08-4B56-978A-7B09187AB59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7960C66-E14E-4C81-8070-62039BB1AE8D}" type="datetimeFigureOut">
              <a:rPr lang="tr-TR" smtClean="0"/>
              <a:pPr/>
              <a:t>1.5.2019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0AF49E8-AE08-4B56-978A-7B09187AB59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60C66-E14E-4C81-8070-62039BB1AE8D}" type="datetimeFigureOut">
              <a:rPr lang="tr-TR" smtClean="0"/>
              <a:pPr/>
              <a:t>1.5.2019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F49E8-AE08-4B56-978A-7B09187AB59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2.jpeg"/><Relationship Id="rId7" Type="http://schemas.openxmlformats.org/officeDocument/2006/relationships/diagramQuickStyle" Target="../diagrams/quickStyle1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3.jpeg"/><Relationship Id="rId9" Type="http://schemas.microsoft.com/office/2007/relationships/diagramDrawing" Target="../diagrams/drawing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3.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image" Target="../media/image12.jpeg"/><Relationship Id="rId7" Type="http://schemas.openxmlformats.org/officeDocument/2006/relationships/diagramColors" Target="../diagrams/colors34.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QuickStyle" Target="../diagrams/quickStyle34.xml"/><Relationship Id="rId5" Type="http://schemas.openxmlformats.org/officeDocument/2006/relationships/diagramLayout" Target="../diagrams/layout34.xml"/><Relationship Id="rId4" Type="http://schemas.openxmlformats.org/officeDocument/2006/relationships/diagramData" Target="../diagrams/data3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7.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7.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8" Type="http://schemas.microsoft.com/office/2007/relationships/diagramDrawing" Target="../diagrams/drawing41.xml"/><Relationship Id="rId3" Type="http://schemas.openxmlformats.org/officeDocument/2006/relationships/image" Target="../media/image16.jpeg"/><Relationship Id="rId7" Type="http://schemas.openxmlformats.org/officeDocument/2006/relationships/diagramColors" Target="../diagrams/colors41.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QuickStyle" Target="../diagrams/quickStyle41.xml"/><Relationship Id="rId5" Type="http://schemas.openxmlformats.org/officeDocument/2006/relationships/diagramLayout" Target="../diagrams/layout41.xml"/><Relationship Id="rId4" Type="http://schemas.openxmlformats.org/officeDocument/2006/relationships/diagramData" Target="../diagrams/data4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7.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2.xml.rels><?xml version="1.0" encoding="UTF-8" standalone="yes"?>
<Relationships xmlns="http://schemas.openxmlformats.org/package/2006/relationships"><Relationship Id="rId8" Type="http://schemas.microsoft.com/office/2007/relationships/diagramDrawing" Target="../diagrams/drawing43.xml"/><Relationship Id="rId3" Type="http://schemas.openxmlformats.org/officeDocument/2006/relationships/image" Target="../media/image18.jpeg"/><Relationship Id="rId7" Type="http://schemas.openxmlformats.org/officeDocument/2006/relationships/diagramColors" Target="../diagrams/colors43.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QuickStyle" Target="../diagrams/quickStyle43.xml"/><Relationship Id="rId5" Type="http://schemas.openxmlformats.org/officeDocument/2006/relationships/diagramLayout" Target="../diagrams/layout43.xml"/><Relationship Id="rId4" Type="http://schemas.openxmlformats.org/officeDocument/2006/relationships/diagramData" Target="../diagrams/data4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7.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4.xml.rels><?xml version="1.0" encoding="UTF-8" standalone="yes"?>
<Relationships xmlns="http://schemas.openxmlformats.org/package/2006/relationships"><Relationship Id="rId8" Type="http://schemas.microsoft.com/office/2007/relationships/diagramDrawing" Target="../diagrams/drawing45.xml"/><Relationship Id="rId3" Type="http://schemas.openxmlformats.org/officeDocument/2006/relationships/image" Target="../media/image20.jpeg"/><Relationship Id="rId7" Type="http://schemas.openxmlformats.org/officeDocument/2006/relationships/diagramColors" Target="../diagrams/colors45.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QuickStyle" Target="../diagrams/quickStyle45.xml"/><Relationship Id="rId5" Type="http://schemas.openxmlformats.org/officeDocument/2006/relationships/diagramLayout" Target="../diagrams/layout45.xml"/><Relationship Id="rId4" Type="http://schemas.openxmlformats.org/officeDocument/2006/relationships/diagramData" Target="../diagrams/data4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7.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46.xml.rels><?xml version="1.0" encoding="UTF-8" standalone="yes"?>
<Relationships xmlns="http://schemas.openxmlformats.org/package/2006/relationships"><Relationship Id="rId8" Type="http://schemas.microsoft.com/office/2007/relationships/diagramDrawing" Target="../diagrams/drawing47.xml"/><Relationship Id="rId3" Type="http://schemas.openxmlformats.org/officeDocument/2006/relationships/image" Target="../media/image22.jpeg"/><Relationship Id="rId7" Type="http://schemas.openxmlformats.org/officeDocument/2006/relationships/diagramColors" Target="../diagrams/colors47.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QuickStyle" Target="../diagrams/quickStyle47.xml"/><Relationship Id="rId5" Type="http://schemas.openxmlformats.org/officeDocument/2006/relationships/diagramLayout" Target="../diagrams/layout47.xml"/><Relationship Id="rId4" Type="http://schemas.openxmlformats.org/officeDocument/2006/relationships/diagramData" Target="../diagrams/data4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7.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0" y="3295436"/>
            <a:ext cx="9144000" cy="2369880"/>
          </a:xfrm>
          <a:prstGeom prst="rect">
            <a:avLst/>
          </a:prstGeom>
        </p:spPr>
        <p:txBody>
          <a:bodyPr wrap="square" anchor="ctr" anchorCtr="0">
            <a:spAutoFit/>
          </a:bodyPr>
          <a:lstStyle/>
          <a:p>
            <a:pPr algn="ctr"/>
            <a:r>
              <a:rPr lang="tr-TR" sz="2800" b="1" i="1" dirty="0" smtClean="0">
                <a:solidFill>
                  <a:schemeClr val="tx1">
                    <a:lumMod val="95000"/>
                    <a:lumOff val="5000"/>
                  </a:schemeClr>
                </a:solidFill>
                <a:effectLst>
                  <a:outerShdw blurRad="38100" dist="38100" dir="2700000" algn="tl">
                    <a:srgbClr val="000000">
                      <a:alpha val="43137"/>
                    </a:srgbClr>
                  </a:outerShdw>
                </a:effectLst>
                <a:latin typeface="Cambria" pitchFamily="18" charset="0"/>
              </a:rPr>
              <a:t>İdris ATABAY</a:t>
            </a:r>
          </a:p>
          <a:p>
            <a:pPr algn="ctr"/>
            <a:endParaRPr lang="tr-TR" sz="2000" b="1" i="1" dirty="0" smtClean="0">
              <a:solidFill>
                <a:schemeClr val="tx1">
                  <a:lumMod val="95000"/>
                  <a:lumOff val="5000"/>
                </a:schemeClr>
              </a:solidFill>
              <a:effectLst>
                <a:outerShdw blurRad="38100" dist="38100" dir="2700000" algn="tl">
                  <a:srgbClr val="000000">
                    <a:alpha val="43137"/>
                  </a:srgbClr>
                </a:outerShdw>
              </a:effectLst>
              <a:latin typeface="Cambria" pitchFamily="18" charset="0"/>
            </a:endParaRPr>
          </a:p>
          <a:p>
            <a:pPr algn="ctr"/>
            <a:endParaRPr lang="tr-TR" sz="2000" b="1" i="1" dirty="0" smtClean="0">
              <a:solidFill>
                <a:schemeClr val="tx1">
                  <a:lumMod val="95000"/>
                  <a:lumOff val="5000"/>
                </a:schemeClr>
              </a:solidFill>
              <a:effectLst>
                <a:outerShdw blurRad="38100" dist="38100" dir="2700000" algn="tl">
                  <a:srgbClr val="000000">
                    <a:alpha val="43137"/>
                  </a:srgbClr>
                </a:outerShdw>
              </a:effectLst>
              <a:latin typeface="Cambria" pitchFamily="18" charset="0"/>
            </a:endParaRPr>
          </a:p>
          <a:p>
            <a:pPr algn="ctr"/>
            <a:endParaRPr lang="tr-TR" sz="2000" b="1" i="1" dirty="0" smtClean="0">
              <a:solidFill>
                <a:schemeClr val="tx1">
                  <a:lumMod val="95000"/>
                  <a:lumOff val="5000"/>
                </a:schemeClr>
              </a:solidFill>
              <a:effectLst>
                <a:outerShdw blurRad="38100" dist="38100" dir="2700000" algn="tl">
                  <a:srgbClr val="000000">
                    <a:alpha val="43137"/>
                  </a:srgbClr>
                </a:outerShdw>
              </a:effectLst>
              <a:latin typeface="Cambria" pitchFamily="18" charset="0"/>
            </a:endParaRPr>
          </a:p>
          <a:p>
            <a:pPr algn="ctr"/>
            <a:endParaRPr lang="tr-TR" sz="2000" b="1" i="1" dirty="0" smtClean="0">
              <a:solidFill>
                <a:schemeClr val="tx1">
                  <a:lumMod val="95000"/>
                  <a:lumOff val="5000"/>
                </a:schemeClr>
              </a:solidFill>
              <a:effectLst>
                <a:outerShdw blurRad="38100" dist="38100" dir="2700000" algn="tl">
                  <a:srgbClr val="000000">
                    <a:alpha val="43137"/>
                  </a:srgbClr>
                </a:outerShdw>
              </a:effectLst>
              <a:latin typeface="Cambria" pitchFamily="18" charset="0"/>
            </a:endParaRPr>
          </a:p>
          <a:p>
            <a:pPr algn="ctr"/>
            <a:endParaRPr lang="tr-TR" sz="2000" i="1" dirty="0" smtClean="0">
              <a:effectLst>
                <a:outerShdw blurRad="38100" dist="38100" dir="2700000" algn="tl">
                  <a:srgbClr val="000000">
                    <a:alpha val="43137"/>
                  </a:srgbClr>
                </a:outerShdw>
              </a:effectLst>
              <a:latin typeface="Cambria" pitchFamily="18" charset="0"/>
            </a:endParaRPr>
          </a:p>
          <a:p>
            <a:pPr algn="ctr"/>
            <a:endParaRPr lang="tr-TR" sz="2000" i="1" dirty="0" smtClean="0">
              <a:effectLst>
                <a:outerShdw blurRad="38100" dist="38100" dir="2700000" algn="tl">
                  <a:srgbClr val="000000">
                    <a:alpha val="43137"/>
                  </a:srgbClr>
                </a:outerShdw>
              </a:effectLst>
              <a:latin typeface="Cambria" pitchFamily="18" charset="0"/>
            </a:endParaRPr>
          </a:p>
        </p:txBody>
      </p:sp>
      <p:sp>
        <p:nvSpPr>
          <p:cNvPr id="12" name="11 Dikdörtgen"/>
          <p:cNvSpPr/>
          <p:nvPr/>
        </p:nvSpPr>
        <p:spPr>
          <a:xfrm>
            <a:off x="0" y="260648"/>
            <a:ext cx="9144000" cy="1938992"/>
          </a:xfrm>
          <a:prstGeom prst="rect">
            <a:avLst/>
          </a:prstGeom>
          <a:noFill/>
        </p:spPr>
        <p:txBody>
          <a:bodyPr wrap="square">
            <a:spAutoFit/>
          </a:bodyPr>
          <a:lstStyle/>
          <a:p>
            <a:pPr algn="ctr"/>
            <a:r>
              <a:rPr lang="tr-TR" sz="6000" b="1" i="1" dirty="0" smtClean="0">
                <a:ln>
                  <a:solidFill>
                    <a:srgbClr val="FFC000"/>
                  </a:solidFill>
                </a:ln>
                <a:gradFill>
                  <a:gsLst>
                    <a:gs pos="0">
                      <a:srgbClr val="000082"/>
                    </a:gs>
                    <a:gs pos="30000">
                      <a:srgbClr val="66008F"/>
                    </a:gs>
                    <a:gs pos="64999">
                      <a:srgbClr val="BA0066"/>
                    </a:gs>
                    <a:gs pos="89999">
                      <a:srgbClr val="FF0000"/>
                    </a:gs>
                    <a:gs pos="100000">
                      <a:srgbClr val="FF8200"/>
                    </a:gs>
                  </a:gsLst>
                  <a:lin ang="5400000" scaled="0"/>
                </a:gradFill>
                <a:effectLst>
                  <a:outerShdw blurRad="38100" dist="38100" dir="2700000" algn="tl">
                    <a:srgbClr val="000000">
                      <a:alpha val="43137"/>
                    </a:srgbClr>
                  </a:outerShdw>
                </a:effectLst>
                <a:latin typeface="Times New Roman" pitchFamily="18" charset="0"/>
                <a:cs typeface="Times New Roman" pitchFamily="18" charset="0"/>
              </a:rPr>
              <a:t>Yapı Ruhsatı, Kat İrtifakı, İskan ve Kat Mülkiyeti</a:t>
            </a:r>
            <a:endParaRPr lang="tr-TR" sz="6000" b="1" i="1" dirty="0" smtClean="0">
              <a:ln>
                <a:solidFill>
                  <a:srgbClr val="FFC000"/>
                </a:solidFill>
              </a:ln>
              <a:noFill/>
              <a:latin typeface="Times New Roman" pitchFamily="18" charset="0"/>
              <a:cs typeface="Times New Roman" pitchFamily="18" charset="0"/>
            </a:endParaRPr>
          </a:p>
        </p:txBody>
      </p:sp>
      <p:sp>
        <p:nvSpPr>
          <p:cNvPr id="15" name="14 Metin kutusu"/>
          <p:cNvSpPr txBox="1"/>
          <p:nvPr/>
        </p:nvSpPr>
        <p:spPr>
          <a:xfrm>
            <a:off x="1678725" y="4004941"/>
            <a:ext cx="2160000" cy="1080000"/>
          </a:xfrm>
          <a:prstGeom prst="rect">
            <a:avLst/>
          </a:prstGeom>
          <a:noFill/>
        </p:spPr>
        <p:txBody>
          <a:bodyPr wrap="none" rtlCol="0">
            <a:spAutoFit/>
          </a:bodyPr>
          <a:lstStyle/>
          <a:p>
            <a:pPr algn="ctr"/>
            <a:r>
              <a:rPr lang="tr-TR" sz="2000" b="1" dirty="0" smtClean="0">
                <a:latin typeface="Apple Chancery" pitchFamily="66" charset="0"/>
              </a:rPr>
              <a:t>İnşaat Mühendisi</a:t>
            </a:r>
          </a:p>
          <a:p>
            <a:pPr algn="ctr"/>
            <a:r>
              <a:rPr lang="tr-TR" sz="2000" dirty="0" smtClean="0">
                <a:latin typeface="Coronet" pitchFamily="66" charset="0"/>
              </a:rPr>
              <a:t>Kentsel Sistemler ve</a:t>
            </a:r>
          </a:p>
          <a:p>
            <a:pPr algn="ctr"/>
            <a:r>
              <a:rPr lang="tr-TR" sz="2000" dirty="0" smtClean="0">
                <a:latin typeface="Coronet" pitchFamily="66" charset="0"/>
              </a:rPr>
              <a:t>Ulaştırma Yönetimi (YL)</a:t>
            </a:r>
          </a:p>
        </p:txBody>
      </p:sp>
      <p:sp>
        <p:nvSpPr>
          <p:cNvPr id="17" name="16 Metin kutusu"/>
          <p:cNvSpPr txBox="1"/>
          <p:nvPr/>
        </p:nvSpPr>
        <p:spPr>
          <a:xfrm>
            <a:off x="5076296" y="4005184"/>
            <a:ext cx="2160000" cy="1080000"/>
          </a:xfrm>
          <a:prstGeom prst="rect">
            <a:avLst/>
          </a:prstGeom>
          <a:noFill/>
        </p:spPr>
        <p:txBody>
          <a:bodyPr wrap="none" rtlCol="0">
            <a:spAutoFit/>
          </a:bodyPr>
          <a:lstStyle/>
          <a:p>
            <a:pPr algn="ctr"/>
            <a:r>
              <a:rPr lang="tr-TR" sz="2000" b="1" dirty="0" smtClean="0">
                <a:latin typeface="Apple Chancery" pitchFamily="66" charset="0"/>
              </a:rPr>
              <a:t>İşletmeci</a:t>
            </a:r>
          </a:p>
          <a:p>
            <a:pPr algn="ctr"/>
            <a:r>
              <a:rPr lang="tr-TR" sz="1400" dirty="0" smtClean="0">
                <a:latin typeface="Apple Chancery" pitchFamily="66" charset="0"/>
              </a:rPr>
              <a:t>(muhasebe finansman)</a:t>
            </a:r>
            <a:endParaRPr lang="tr-TR" sz="2000" dirty="0" smtClean="0">
              <a:latin typeface="ITC Zapf Chancery" pitchFamily="66" charset="0"/>
            </a:endParaRPr>
          </a:p>
          <a:p>
            <a:pPr algn="ctr"/>
            <a:r>
              <a:rPr lang="tr-TR" sz="2000" dirty="0" smtClean="0">
                <a:latin typeface="Coronet" pitchFamily="66" charset="0"/>
              </a:rPr>
              <a:t>Kooperatifçilik (YL)</a:t>
            </a:r>
          </a:p>
        </p:txBody>
      </p:sp>
      <p:sp>
        <p:nvSpPr>
          <p:cNvPr id="18" name="17 Metin kutusu"/>
          <p:cNvSpPr txBox="1"/>
          <p:nvPr/>
        </p:nvSpPr>
        <p:spPr>
          <a:xfrm>
            <a:off x="4184721" y="4052389"/>
            <a:ext cx="747319" cy="1015663"/>
          </a:xfrm>
          <a:prstGeom prst="rect">
            <a:avLst/>
          </a:prstGeom>
          <a:noFill/>
        </p:spPr>
        <p:txBody>
          <a:bodyPr wrap="none" rtlCol="0">
            <a:spAutoFit/>
          </a:bodyPr>
          <a:lstStyle/>
          <a:p>
            <a:pPr algn="ctr"/>
            <a:r>
              <a:rPr lang="tr-TR" sz="6000" dirty="0" smtClean="0">
                <a:latin typeface="PMingLiU" pitchFamily="18" charset="-120"/>
                <a:ea typeface="PMingLiU" pitchFamily="18" charset="-120"/>
              </a:rPr>
              <a:t>&amp;</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4 İçerik Yer Tutucusu" descr="TAPULAR.jpg"/>
          <p:cNvPicPr>
            <a:picLocks noGrp="1" noChangeAspect="1"/>
          </p:cNvPicPr>
          <p:nvPr>
            <p:ph sz="quarter" idx="4294967295"/>
          </p:nvPr>
        </p:nvPicPr>
        <p:blipFill>
          <a:blip r:embed="rId2" cstate="print"/>
          <a:srcRect l="5539" t="3914" r="7409" b="4477"/>
          <a:stretch>
            <a:fillRect/>
          </a:stretch>
        </p:blipFill>
        <p:spPr>
          <a:xfrm>
            <a:off x="2411760" y="1271824"/>
            <a:ext cx="3672408" cy="5469544"/>
          </a:xfrm>
        </p:spPr>
      </p:pic>
      <p:graphicFrame>
        <p:nvGraphicFramePr>
          <p:cNvPr id="8" name="7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etin kutusu"/>
          <p:cNvSpPr txBox="1">
            <a:spLocks/>
          </p:cNvSpPr>
          <p:nvPr/>
        </p:nvSpPr>
        <p:spPr>
          <a:xfrm>
            <a:off x="251520" y="1196752"/>
            <a:ext cx="8640000" cy="54000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just">
              <a:lnSpc>
                <a:spcPct val="125000"/>
              </a:lnSpc>
              <a:defRPr/>
            </a:pPr>
            <a:r>
              <a:rPr lang="tr-TR" sz="2000" b="1" i="1" dirty="0" smtClean="0">
                <a:solidFill>
                  <a:schemeClr val="tx1"/>
                </a:solidFill>
                <a:effectLst>
                  <a:outerShdw blurRad="38100" dist="38100" dir="2700000" algn="tl">
                    <a:srgbClr val="000000">
                      <a:alpha val="43137"/>
                    </a:srgbClr>
                  </a:outerShdw>
                </a:effectLst>
                <a:latin typeface="Tempus Sans ITC" pitchFamily="82" charset="0"/>
                <a:cs typeface="Times New Roman" pitchFamily="18" charset="0"/>
              </a:rPr>
              <a:t>2 – ÇAP  VE  RÖPERLİ  KROKİ</a:t>
            </a:r>
          </a:p>
          <a:p>
            <a:pPr algn="just">
              <a:lnSpc>
                <a:spcPct val="125000"/>
              </a:lnSpc>
              <a:defRPr/>
            </a:pPr>
            <a:endParaRPr lang="en-US" sz="1000" i="1" dirty="0" smtClean="0">
              <a:solidFill>
                <a:schemeClr val="tx1"/>
              </a:solidFill>
              <a:latin typeface="Tempus Sans ITC" pitchFamily="82" charset="0"/>
              <a:cs typeface="Times New Roman" pitchFamily="18" charset="0"/>
            </a:endParaRPr>
          </a:p>
          <a:p>
            <a:pPr algn="just">
              <a:lnSpc>
                <a:spcPct val="125000"/>
              </a:lnSpc>
              <a:defRPr/>
            </a:pPr>
            <a:r>
              <a:rPr lang="tr-TR" sz="2000" i="1" dirty="0" smtClean="0">
                <a:solidFill>
                  <a:schemeClr val="tx1"/>
                </a:solidFill>
                <a:latin typeface="Tempus Sans ITC" pitchFamily="82" charset="0"/>
                <a:cs typeface="Times New Roman" pitchFamily="18" charset="0"/>
              </a:rPr>
              <a:t>Çap arsanın ölçekli olarak mülkiyet sınırlarını gösteren belgedir. </a:t>
            </a:r>
            <a:r>
              <a:rPr lang="tr-TR" sz="2000" i="1" dirty="0" err="1" smtClean="0">
                <a:solidFill>
                  <a:schemeClr val="tx1"/>
                </a:solidFill>
                <a:latin typeface="Tempus Sans ITC" pitchFamily="82" charset="0"/>
                <a:cs typeface="Times New Roman" pitchFamily="18" charset="0"/>
              </a:rPr>
              <a:t>Röperli</a:t>
            </a:r>
            <a:r>
              <a:rPr lang="tr-TR" sz="2000" i="1" dirty="0" smtClean="0">
                <a:solidFill>
                  <a:schemeClr val="tx1"/>
                </a:solidFill>
                <a:latin typeface="Tempus Sans ITC" pitchFamily="82" charset="0"/>
                <a:cs typeface="Times New Roman" pitchFamily="18" charset="0"/>
              </a:rPr>
              <a:t> Kroki ise o arsanın yerine hangi </a:t>
            </a:r>
            <a:r>
              <a:rPr lang="tr-TR" sz="2000" i="1" dirty="0" err="1" smtClean="0">
                <a:solidFill>
                  <a:schemeClr val="tx1"/>
                </a:solidFill>
                <a:latin typeface="Tempus Sans ITC" pitchFamily="82" charset="0"/>
                <a:cs typeface="Times New Roman" pitchFamily="18" charset="0"/>
              </a:rPr>
              <a:t>röperlerle</a:t>
            </a:r>
            <a:r>
              <a:rPr lang="tr-TR" sz="2000" i="1" dirty="0" smtClean="0">
                <a:solidFill>
                  <a:schemeClr val="tx1"/>
                </a:solidFill>
                <a:latin typeface="Tempus Sans ITC" pitchFamily="82" charset="0"/>
                <a:cs typeface="Times New Roman" pitchFamily="18" charset="0"/>
              </a:rPr>
              <a:t> ve nasıl aplikasyonunun yapılabilineceğini gösteren ve ülke koordinat sistemine göre köşe noktalarının koordinatlarının belirtildiği belgedir.</a:t>
            </a:r>
          </a:p>
          <a:p>
            <a:pPr algn="just">
              <a:lnSpc>
                <a:spcPct val="125000"/>
              </a:lnSpc>
              <a:defRPr/>
            </a:pPr>
            <a:r>
              <a:rPr lang="tr-TR" sz="1000" i="1" dirty="0" smtClean="0">
                <a:solidFill>
                  <a:schemeClr val="tx1"/>
                </a:solidFill>
                <a:latin typeface="Tempus Sans ITC" pitchFamily="82" charset="0"/>
                <a:cs typeface="Times New Roman" pitchFamily="18" charset="0"/>
              </a:rPr>
              <a:t> </a:t>
            </a:r>
          </a:p>
          <a:p>
            <a:pPr algn="just">
              <a:lnSpc>
                <a:spcPct val="125000"/>
              </a:lnSpc>
              <a:defRPr/>
            </a:pPr>
            <a:r>
              <a:rPr lang="tr-TR" sz="2000" i="1" dirty="0" smtClean="0">
                <a:solidFill>
                  <a:schemeClr val="tx1"/>
                </a:solidFill>
                <a:latin typeface="Tempus Sans ITC" pitchFamily="82" charset="0"/>
                <a:cs typeface="Times New Roman" pitchFamily="18" charset="0"/>
              </a:rPr>
              <a:t>Çap belgesi  ilgili Kadastro Müdürlüğünden harcı yatırılarak, </a:t>
            </a:r>
            <a:r>
              <a:rPr lang="tr-TR" sz="2000" i="1" dirty="0" err="1" smtClean="0">
                <a:solidFill>
                  <a:schemeClr val="tx1"/>
                </a:solidFill>
                <a:latin typeface="Tempus Sans ITC" pitchFamily="82" charset="0"/>
                <a:cs typeface="Times New Roman" pitchFamily="18" charset="0"/>
              </a:rPr>
              <a:t>röperli</a:t>
            </a:r>
            <a:r>
              <a:rPr lang="tr-TR" sz="2000" i="1" dirty="0" smtClean="0">
                <a:solidFill>
                  <a:schemeClr val="tx1"/>
                </a:solidFill>
                <a:latin typeface="Tempus Sans ITC" pitchFamily="82" charset="0"/>
                <a:cs typeface="Times New Roman" pitchFamily="18" charset="0"/>
              </a:rPr>
              <a:t> kroki ise yetkilendirilmiş LİHKAB bürolarından harç bedeli karşılığında alınır.</a:t>
            </a:r>
          </a:p>
        </p:txBody>
      </p:sp>
      <p:graphicFrame>
        <p:nvGraphicFramePr>
          <p:cNvPr id="7" name="6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 İçerik Yer Tutucusu" descr="ÇAPLAR.jpg"/>
          <p:cNvPicPr>
            <a:picLocks noChangeAspect="1"/>
          </p:cNvPicPr>
          <p:nvPr/>
        </p:nvPicPr>
        <p:blipFill>
          <a:blip r:embed="rId3" cstate="print"/>
          <a:srcRect t="861" r="2201"/>
          <a:stretch>
            <a:fillRect/>
          </a:stretch>
        </p:blipFill>
        <p:spPr>
          <a:xfrm>
            <a:off x="539552" y="1196752"/>
            <a:ext cx="3816424" cy="5472608"/>
          </a:xfrm>
          <a:prstGeom prst="rect">
            <a:avLst/>
          </a:prstGeom>
        </p:spPr>
      </p:pic>
      <p:pic>
        <p:nvPicPr>
          <p:cNvPr id="5" name="7 Resim" descr="APLIKASYON  KROKISI.jpg"/>
          <p:cNvPicPr>
            <a:picLocks noChangeAspect="1"/>
          </p:cNvPicPr>
          <p:nvPr/>
        </p:nvPicPr>
        <p:blipFill>
          <a:blip r:embed="rId4" cstate="print"/>
          <a:srcRect l="6032" t="4479" r="4009" b="3701"/>
          <a:stretch>
            <a:fillRect/>
          </a:stretch>
        </p:blipFill>
        <p:spPr bwMode="auto">
          <a:xfrm>
            <a:off x="4644008" y="1260759"/>
            <a:ext cx="3816424" cy="5512613"/>
          </a:xfrm>
          <a:prstGeom prst="rect">
            <a:avLst/>
          </a:prstGeom>
          <a:noFill/>
          <a:ln w="9525">
            <a:noFill/>
            <a:miter lim="800000"/>
            <a:headEnd/>
            <a:tailEnd/>
          </a:ln>
        </p:spPr>
      </p:pic>
      <p:graphicFrame>
        <p:nvGraphicFramePr>
          <p:cNvPr id="6" name="5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etin kutusu"/>
          <p:cNvSpPr txBox="1">
            <a:spLocks/>
          </p:cNvSpPr>
          <p:nvPr/>
        </p:nvSpPr>
        <p:spPr>
          <a:xfrm>
            <a:off x="251520" y="1196752"/>
            <a:ext cx="8640000" cy="54000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just">
              <a:lnSpc>
                <a:spcPct val="150000"/>
              </a:lnSpc>
              <a:defRPr/>
            </a:pPr>
            <a:r>
              <a:rPr lang="tr-TR" sz="2000" b="1" i="1" dirty="0" smtClean="0">
                <a:solidFill>
                  <a:schemeClr val="tx1"/>
                </a:solidFill>
                <a:effectLst>
                  <a:outerShdw blurRad="38100" dist="38100" dir="2700000" algn="tl">
                    <a:srgbClr val="000000">
                      <a:alpha val="43137"/>
                    </a:srgbClr>
                  </a:outerShdw>
                </a:effectLst>
                <a:latin typeface="Tempus Sans ITC" pitchFamily="82" charset="0"/>
                <a:cs typeface="Times New Roman" pitchFamily="18" charset="0"/>
              </a:rPr>
              <a:t>3 - İMAR  DURUMU</a:t>
            </a:r>
          </a:p>
          <a:p>
            <a:pPr algn="just">
              <a:lnSpc>
                <a:spcPct val="150000"/>
              </a:lnSpc>
              <a:defRPr/>
            </a:pPr>
            <a:endParaRPr lang="en-US" sz="1000" i="1" dirty="0" smtClean="0">
              <a:solidFill>
                <a:schemeClr val="tx1"/>
              </a:solidFill>
              <a:latin typeface="Tempus Sans ITC" pitchFamily="82" charset="0"/>
              <a:cs typeface="Times New Roman" pitchFamily="18" charset="0"/>
            </a:endParaRPr>
          </a:p>
          <a:p>
            <a:pPr algn="just">
              <a:lnSpc>
                <a:spcPct val="150000"/>
              </a:lnSpc>
              <a:defRPr/>
            </a:pPr>
            <a:r>
              <a:rPr lang="tr-TR" sz="2000" i="1" dirty="0" smtClean="0">
                <a:solidFill>
                  <a:schemeClr val="tx1"/>
                </a:solidFill>
                <a:latin typeface="Tempus Sans ITC" pitchFamily="82" charset="0"/>
                <a:cs typeface="Times New Roman" pitchFamily="18" charset="0"/>
              </a:rPr>
              <a:t>Bağlı olduğu belediyenin imar müdürlüğünden metrekare oranına göre harcı yatırılarak alınır.</a:t>
            </a:r>
          </a:p>
          <a:p>
            <a:pPr algn="just">
              <a:lnSpc>
                <a:spcPct val="150000"/>
              </a:lnSpc>
              <a:defRPr/>
            </a:pPr>
            <a:endParaRPr lang="en-US" sz="1000" i="1" dirty="0" smtClean="0">
              <a:solidFill>
                <a:schemeClr val="tx1"/>
              </a:solidFill>
              <a:latin typeface="Tempus Sans ITC" pitchFamily="82" charset="0"/>
              <a:cs typeface="Times New Roman" pitchFamily="18" charset="0"/>
            </a:endParaRPr>
          </a:p>
          <a:p>
            <a:pPr algn="just">
              <a:lnSpc>
                <a:spcPct val="150000"/>
              </a:lnSpc>
              <a:defRPr/>
            </a:pPr>
            <a:r>
              <a:rPr lang="tr-TR" sz="2000" i="1" dirty="0" smtClean="0">
                <a:solidFill>
                  <a:schemeClr val="tx1"/>
                </a:solidFill>
                <a:latin typeface="Tempus Sans ITC" pitchFamily="82" charset="0"/>
                <a:cs typeface="Times New Roman" pitchFamily="18" charset="0"/>
              </a:rPr>
              <a:t>Arsa ebatları ve bulunduğu yerin imar planına göre arsaya ait imar durumunun yapılaşmaya müsait olması gerekmektedir. Yani yola terk, yoldan satın alma, tevhit, ifraz gibi zorunlulukları olmayan mevcut hali ve ebatları ile imar yönetmeliğine göre yapılaşma şartlarını yerine getirebilecek durumda bir arsa olmalıdır.</a:t>
            </a:r>
            <a:endParaRPr lang="en-US" sz="2000" i="1" dirty="0" smtClean="0">
              <a:solidFill>
                <a:schemeClr val="tx1"/>
              </a:solidFill>
              <a:latin typeface="Tempus Sans ITC" pitchFamily="82" charset="0"/>
              <a:cs typeface="Times New Roman" pitchFamily="18" charset="0"/>
            </a:endParaRPr>
          </a:p>
        </p:txBody>
      </p:sp>
      <p:graphicFrame>
        <p:nvGraphicFramePr>
          <p:cNvPr id="7" name="6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4609" t="5818" r="25382" b="52876"/>
          <a:stretch>
            <a:fillRect/>
          </a:stretch>
        </p:blipFill>
        <p:spPr bwMode="auto">
          <a:xfrm>
            <a:off x="1619672" y="1168298"/>
            <a:ext cx="5904656" cy="5486216"/>
          </a:xfrm>
          <a:prstGeom prst="rect">
            <a:avLst/>
          </a:prstGeom>
          <a:noFill/>
          <a:ln w="9525">
            <a:noFill/>
            <a:miter lim="800000"/>
            <a:headEnd/>
            <a:tailEnd/>
          </a:ln>
        </p:spPr>
      </p:pic>
      <p:graphicFrame>
        <p:nvGraphicFramePr>
          <p:cNvPr id="7" name="6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etin kutusu"/>
          <p:cNvSpPr txBox="1">
            <a:spLocks/>
          </p:cNvSpPr>
          <p:nvPr/>
        </p:nvSpPr>
        <p:spPr>
          <a:xfrm>
            <a:off x="251520" y="1196752"/>
            <a:ext cx="8640000" cy="54000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just">
              <a:lnSpc>
                <a:spcPct val="150000"/>
              </a:lnSpc>
              <a:defRPr/>
            </a:pPr>
            <a:r>
              <a:rPr lang="tr-TR" sz="2000" b="1" i="1" dirty="0" smtClean="0">
                <a:solidFill>
                  <a:schemeClr val="tx1"/>
                </a:solidFill>
                <a:effectLst>
                  <a:outerShdw blurRad="38100" dist="38100" dir="2700000" algn="tl">
                    <a:srgbClr val="000000">
                      <a:alpha val="43137"/>
                    </a:srgbClr>
                  </a:outerShdw>
                </a:effectLst>
                <a:latin typeface="Tempus Sans ITC" pitchFamily="82" charset="0"/>
                <a:cs typeface="Times New Roman" pitchFamily="18" charset="0"/>
              </a:rPr>
              <a:t>4 - İNŞAAT  İSTİKAMET  RÖLEVESİ</a:t>
            </a:r>
          </a:p>
          <a:p>
            <a:pPr algn="just">
              <a:lnSpc>
                <a:spcPct val="150000"/>
              </a:lnSpc>
              <a:defRPr/>
            </a:pPr>
            <a:endParaRPr lang="en-US" sz="1000" i="1" dirty="0" smtClean="0">
              <a:solidFill>
                <a:schemeClr val="tx1"/>
              </a:solidFill>
              <a:latin typeface="Tempus Sans ITC" pitchFamily="82" charset="0"/>
              <a:cs typeface="Times New Roman" pitchFamily="18" charset="0"/>
            </a:endParaRPr>
          </a:p>
          <a:p>
            <a:pPr algn="just">
              <a:lnSpc>
                <a:spcPct val="150000"/>
              </a:lnSpc>
              <a:defRPr/>
            </a:pPr>
            <a:r>
              <a:rPr lang="tr-TR" sz="2000" i="1" dirty="0" smtClean="0">
                <a:solidFill>
                  <a:schemeClr val="tx1"/>
                </a:solidFill>
                <a:latin typeface="Tempus Sans ITC" pitchFamily="82" charset="0"/>
                <a:cs typeface="Times New Roman" pitchFamily="18" charset="0"/>
              </a:rPr>
              <a:t>Arsa tapusu, </a:t>
            </a:r>
            <a:r>
              <a:rPr lang="tr-TR" sz="2000" i="1" dirty="0" err="1" smtClean="0">
                <a:solidFill>
                  <a:schemeClr val="tx1"/>
                </a:solidFill>
                <a:latin typeface="Tempus Sans ITC" pitchFamily="82" charset="0"/>
                <a:cs typeface="Times New Roman" pitchFamily="18" charset="0"/>
              </a:rPr>
              <a:t>Röperli</a:t>
            </a:r>
            <a:r>
              <a:rPr lang="tr-TR" sz="2000" i="1" dirty="0" smtClean="0">
                <a:solidFill>
                  <a:schemeClr val="tx1"/>
                </a:solidFill>
                <a:latin typeface="Tempus Sans ITC" pitchFamily="82" charset="0"/>
                <a:cs typeface="Times New Roman" pitchFamily="18" charset="0"/>
              </a:rPr>
              <a:t> kroki, Çap ve İmar durumu ile ilgili belediyenin harita müdürlüğüne müracaat edilerek inşaat istikamet </a:t>
            </a:r>
            <a:r>
              <a:rPr lang="tr-TR" sz="2000" i="1" dirty="0" err="1" smtClean="0">
                <a:solidFill>
                  <a:schemeClr val="tx1"/>
                </a:solidFill>
                <a:latin typeface="Tempus Sans ITC" pitchFamily="82" charset="0"/>
                <a:cs typeface="Times New Roman" pitchFamily="18" charset="0"/>
              </a:rPr>
              <a:t>rölevesi</a:t>
            </a:r>
            <a:r>
              <a:rPr lang="tr-TR" sz="2000" i="1" dirty="0" smtClean="0">
                <a:solidFill>
                  <a:schemeClr val="tx1"/>
                </a:solidFill>
                <a:latin typeface="Tempus Sans ITC" pitchFamily="82" charset="0"/>
                <a:cs typeface="Times New Roman" pitchFamily="18" charset="0"/>
              </a:rPr>
              <a:t> alınmalıdır.</a:t>
            </a:r>
          </a:p>
          <a:p>
            <a:pPr algn="just">
              <a:lnSpc>
                <a:spcPct val="150000"/>
              </a:lnSpc>
              <a:defRPr/>
            </a:pPr>
            <a:endParaRPr lang="en-US" sz="1000" i="1" dirty="0" smtClean="0">
              <a:solidFill>
                <a:schemeClr val="tx1"/>
              </a:solidFill>
              <a:latin typeface="Tempus Sans ITC" pitchFamily="82" charset="0"/>
              <a:cs typeface="Times New Roman" pitchFamily="18" charset="0"/>
            </a:endParaRPr>
          </a:p>
          <a:p>
            <a:pPr algn="just">
              <a:lnSpc>
                <a:spcPct val="150000"/>
              </a:lnSpc>
              <a:defRPr/>
            </a:pPr>
            <a:r>
              <a:rPr lang="tr-TR" sz="2000" i="1" dirty="0" smtClean="0">
                <a:solidFill>
                  <a:schemeClr val="tx1"/>
                </a:solidFill>
                <a:latin typeface="Tempus Sans ITC" pitchFamily="82" charset="0"/>
                <a:cs typeface="Times New Roman" pitchFamily="18" charset="0"/>
              </a:rPr>
              <a:t>İnşaat istikamet </a:t>
            </a:r>
            <a:r>
              <a:rPr lang="tr-TR" sz="2000" i="1" dirty="0" err="1" smtClean="0">
                <a:solidFill>
                  <a:schemeClr val="tx1"/>
                </a:solidFill>
                <a:latin typeface="Tempus Sans ITC" pitchFamily="82" charset="0"/>
                <a:cs typeface="Times New Roman" pitchFamily="18" charset="0"/>
              </a:rPr>
              <a:t>rölevesi</a:t>
            </a:r>
            <a:r>
              <a:rPr lang="tr-TR" sz="2000" i="1" dirty="0" smtClean="0">
                <a:solidFill>
                  <a:schemeClr val="tx1"/>
                </a:solidFill>
                <a:latin typeface="Tempus Sans ITC" pitchFamily="82" charset="0"/>
                <a:cs typeface="Times New Roman" pitchFamily="18" charset="0"/>
              </a:rPr>
              <a:t> inşa edilebilecek yapının boyutlandırılmasına yön veren ve mimari projenin hazırlanmasında esas alınan bir belgedir.</a:t>
            </a:r>
            <a:endParaRPr lang="en-US" sz="2000" i="1" dirty="0" smtClean="0">
              <a:solidFill>
                <a:schemeClr val="tx1"/>
              </a:solidFill>
              <a:latin typeface="Tempus Sans ITC" pitchFamily="82" charset="0"/>
              <a:cs typeface="Times New Roman" pitchFamily="18" charset="0"/>
            </a:endParaRPr>
          </a:p>
        </p:txBody>
      </p:sp>
      <p:graphicFrame>
        <p:nvGraphicFramePr>
          <p:cNvPr id="7" name="6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5 İçerik Yer Tutucusu" descr="İNŞAAT İSTİKAMET.JPG"/>
          <p:cNvPicPr>
            <a:picLocks noGrp="1" noChangeAspect="1"/>
          </p:cNvPicPr>
          <p:nvPr>
            <p:ph idx="4294967295"/>
          </p:nvPr>
        </p:nvPicPr>
        <p:blipFill>
          <a:blip r:embed="rId2" cstate="print"/>
          <a:srcRect/>
          <a:stretch>
            <a:fillRect/>
          </a:stretch>
        </p:blipFill>
        <p:spPr>
          <a:xfrm>
            <a:off x="900113" y="1196753"/>
            <a:ext cx="7722500" cy="5459636"/>
          </a:xfrm>
        </p:spPr>
      </p:pic>
      <p:graphicFrame>
        <p:nvGraphicFramePr>
          <p:cNvPr id="7" name="6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etin kutusu"/>
          <p:cNvSpPr txBox="1">
            <a:spLocks/>
          </p:cNvSpPr>
          <p:nvPr/>
        </p:nvSpPr>
        <p:spPr>
          <a:xfrm>
            <a:off x="251520" y="1196752"/>
            <a:ext cx="8640000" cy="54000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just">
              <a:lnSpc>
                <a:spcPct val="125000"/>
              </a:lnSpc>
              <a:defRPr/>
            </a:pPr>
            <a:r>
              <a:rPr lang="tr-TR" sz="2000" b="1" i="1" dirty="0" smtClean="0">
                <a:solidFill>
                  <a:schemeClr val="tx1"/>
                </a:solidFill>
                <a:effectLst>
                  <a:outerShdw blurRad="38100" dist="38100" dir="2700000" algn="tl">
                    <a:srgbClr val="000000">
                      <a:alpha val="43137"/>
                    </a:srgbClr>
                  </a:outerShdw>
                </a:effectLst>
                <a:latin typeface="Tempus Sans ITC" pitchFamily="82" charset="0"/>
                <a:cs typeface="Times New Roman" pitchFamily="18" charset="0"/>
              </a:rPr>
              <a:t>5 - KOT  &amp;  KESİT  BELGESİ</a:t>
            </a:r>
          </a:p>
          <a:p>
            <a:pPr algn="just">
              <a:lnSpc>
                <a:spcPct val="125000"/>
              </a:lnSpc>
              <a:defRPr/>
            </a:pPr>
            <a:endParaRPr lang="en-US" sz="1000" dirty="0" smtClean="0">
              <a:solidFill>
                <a:schemeClr val="tx1"/>
              </a:solidFill>
              <a:latin typeface="Tempus Sans ITC" pitchFamily="82" charset="0"/>
              <a:cs typeface="Times New Roman" pitchFamily="18" charset="0"/>
            </a:endParaRPr>
          </a:p>
          <a:p>
            <a:pPr algn="just">
              <a:lnSpc>
                <a:spcPct val="125000"/>
              </a:lnSpc>
              <a:defRPr/>
            </a:pPr>
            <a:r>
              <a:rPr lang="tr-TR" sz="2000" i="1" dirty="0" smtClean="0">
                <a:solidFill>
                  <a:schemeClr val="tx1"/>
                </a:solidFill>
                <a:latin typeface="Tempus Sans ITC" pitchFamily="82" charset="0"/>
                <a:cs typeface="Times New Roman" pitchFamily="18" charset="0"/>
              </a:rPr>
              <a:t>Arsa tapusu, </a:t>
            </a:r>
            <a:r>
              <a:rPr lang="tr-TR" sz="2000" i="1" dirty="0" err="1" smtClean="0">
                <a:solidFill>
                  <a:schemeClr val="tx1"/>
                </a:solidFill>
                <a:latin typeface="Tempus Sans ITC" pitchFamily="82" charset="0"/>
                <a:cs typeface="Times New Roman" pitchFamily="18" charset="0"/>
              </a:rPr>
              <a:t>Röperli</a:t>
            </a:r>
            <a:r>
              <a:rPr lang="tr-TR" sz="2000" i="1" dirty="0" smtClean="0">
                <a:solidFill>
                  <a:schemeClr val="tx1"/>
                </a:solidFill>
                <a:latin typeface="Tempus Sans ITC" pitchFamily="82" charset="0"/>
                <a:cs typeface="Times New Roman" pitchFamily="18" charset="0"/>
              </a:rPr>
              <a:t> kroki, Çap ve İmar durumu ile ilgili belediyenin harita müdürlüğüne müracaat edilerek Kot &amp; Kesit belgesi alınmalıdır.</a:t>
            </a:r>
          </a:p>
          <a:p>
            <a:pPr algn="just">
              <a:lnSpc>
                <a:spcPct val="125000"/>
              </a:lnSpc>
              <a:defRPr/>
            </a:pPr>
            <a:endParaRPr lang="en-US" sz="1000" i="1" dirty="0" smtClean="0">
              <a:solidFill>
                <a:schemeClr val="tx1"/>
              </a:solidFill>
              <a:latin typeface="Tempus Sans ITC" pitchFamily="82" charset="0"/>
              <a:cs typeface="Times New Roman" pitchFamily="18" charset="0"/>
            </a:endParaRPr>
          </a:p>
          <a:p>
            <a:pPr algn="just">
              <a:lnSpc>
                <a:spcPct val="125000"/>
              </a:lnSpc>
              <a:defRPr/>
            </a:pPr>
            <a:r>
              <a:rPr lang="tr-TR" sz="2000" i="1" dirty="0" smtClean="0">
                <a:solidFill>
                  <a:schemeClr val="tx1"/>
                </a:solidFill>
                <a:latin typeface="Tempus Sans ITC" pitchFamily="82" charset="0"/>
                <a:cs typeface="Times New Roman" pitchFamily="18" charset="0"/>
              </a:rPr>
              <a:t>Kot &amp; Kesit Belgesi belediyenin harita teknik elemanlarınca arsa ve çevresine ait kotların (dikey ölçümler) yerinde ölçülmesi ile verilir.</a:t>
            </a:r>
          </a:p>
          <a:p>
            <a:pPr algn="just">
              <a:lnSpc>
                <a:spcPct val="125000"/>
              </a:lnSpc>
              <a:defRPr/>
            </a:pPr>
            <a:r>
              <a:rPr lang="tr-TR" sz="1000" dirty="0" smtClean="0">
                <a:solidFill>
                  <a:schemeClr val="tx1"/>
                </a:solidFill>
                <a:latin typeface="Tempus Sans ITC" pitchFamily="82" charset="0"/>
                <a:cs typeface="Times New Roman" pitchFamily="18" charset="0"/>
              </a:rPr>
              <a:t> </a:t>
            </a:r>
          </a:p>
          <a:p>
            <a:pPr algn="just">
              <a:lnSpc>
                <a:spcPct val="125000"/>
              </a:lnSpc>
              <a:defRPr/>
            </a:pPr>
            <a:r>
              <a:rPr lang="tr-TR" sz="2000" i="1" dirty="0" smtClean="0">
                <a:solidFill>
                  <a:schemeClr val="tx1"/>
                </a:solidFill>
                <a:latin typeface="Tempus Sans ITC" pitchFamily="82" charset="0"/>
                <a:cs typeface="Times New Roman" pitchFamily="18" charset="0"/>
              </a:rPr>
              <a:t>Bu ölçüm arsa sınırları ve arsanın cephe aldığı yollar ve inşa edilmek istenen yapının dış sınırlarına ait kotları içermek zorundadır. </a:t>
            </a:r>
          </a:p>
          <a:p>
            <a:pPr algn="just">
              <a:lnSpc>
                <a:spcPct val="125000"/>
              </a:lnSpc>
              <a:defRPr/>
            </a:pPr>
            <a:endParaRPr lang="tr-TR" sz="1000" i="1" dirty="0" smtClean="0">
              <a:solidFill>
                <a:schemeClr val="tx1"/>
              </a:solidFill>
              <a:latin typeface="Tempus Sans ITC" pitchFamily="82" charset="0"/>
              <a:cs typeface="Times New Roman" pitchFamily="18" charset="0"/>
            </a:endParaRPr>
          </a:p>
          <a:p>
            <a:pPr algn="just">
              <a:lnSpc>
                <a:spcPct val="125000"/>
              </a:lnSpc>
              <a:defRPr/>
            </a:pPr>
            <a:r>
              <a:rPr lang="tr-TR" sz="2000" i="1" dirty="0" smtClean="0">
                <a:solidFill>
                  <a:schemeClr val="tx1"/>
                </a:solidFill>
                <a:latin typeface="Tempus Sans ITC" pitchFamily="82" charset="0"/>
                <a:cs typeface="Times New Roman" pitchFamily="18" charset="0"/>
              </a:rPr>
              <a:t>Böylece inşa edilecek yapının yüksekliğinin imar durumuna göre projelendirilmesi mümkün olabilmektedir.</a:t>
            </a:r>
            <a:endParaRPr lang="en-US" sz="2000" i="1" dirty="0" smtClean="0">
              <a:solidFill>
                <a:schemeClr val="tx1"/>
              </a:solidFill>
              <a:latin typeface="Tempus Sans ITC" pitchFamily="82" charset="0"/>
              <a:cs typeface="Times New Roman" pitchFamily="18" charset="0"/>
            </a:endParaRPr>
          </a:p>
        </p:txBody>
      </p:sp>
      <p:graphicFrame>
        <p:nvGraphicFramePr>
          <p:cNvPr id="9" name="8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6 İçerik Yer Tutucusu" descr="KOT-KESİT BELGESİ.JPG"/>
          <p:cNvPicPr>
            <a:picLocks noGrp="1" noChangeAspect="1"/>
          </p:cNvPicPr>
          <p:nvPr>
            <p:ph idx="4294967295"/>
          </p:nvPr>
        </p:nvPicPr>
        <p:blipFill>
          <a:blip r:embed="rId2" cstate="print"/>
          <a:srcRect l="270" t="1398" b="2734"/>
          <a:stretch>
            <a:fillRect/>
          </a:stretch>
        </p:blipFill>
        <p:spPr>
          <a:xfrm>
            <a:off x="683568" y="1191516"/>
            <a:ext cx="8208912" cy="5578499"/>
          </a:xfrm>
        </p:spPr>
      </p:pic>
      <p:graphicFrame>
        <p:nvGraphicFramePr>
          <p:cNvPr id="7" name="6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 İçerik Yer Tutucusu" descr="encümene teklif.jpg"/>
          <p:cNvPicPr>
            <a:picLocks noChangeAspect="1"/>
          </p:cNvPicPr>
          <p:nvPr/>
        </p:nvPicPr>
        <p:blipFill>
          <a:blip r:embed="rId2" cstate="print"/>
          <a:srcRect/>
          <a:stretch>
            <a:fillRect/>
          </a:stretch>
        </p:blipFill>
        <p:spPr>
          <a:xfrm>
            <a:off x="2771775" y="1196752"/>
            <a:ext cx="4032250" cy="5518150"/>
          </a:xfrm>
          <a:prstGeom prst="rect">
            <a:avLst/>
          </a:prstGeom>
        </p:spPr>
      </p:pic>
      <p:graphicFrame>
        <p:nvGraphicFramePr>
          <p:cNvPr id="6" name="5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etin kutusu"/>
          <p:cNvSpPr txBox="1">
            <a:spLocks/>
          </p:cNvSpPr>
          <p:nvPr/>
        </p:nvSpPr>
        <p:spPr>
          <a:xfrm>
            <a:off x="251520" y="1197352"/>
            <a:ext cx="8640000" cy="54000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just">
              <a:lnSpc>
                <a:spcPct val="125000"/>
              </a:lnSpc>
            </a:pPr>
            <a:r>
              <a:rPr lang="tr-TR" sz="2000" b="1" i="1" dirty="0" smtClean="0">
                <a:solidFill>
                  <a:schemeClr val="tx1"/>
                </a:solidFill>
                <a:effectLst>
                  <a:outerShdw blurRad="38100" dist="38100" dir="2700000" algn="tl">
                    <a:srgbClr val="000000">
                      <a:alpha val="43137"/>
                    </a:srgbClr>
                  </a:outerShdw>
                </a:effectLst>
                <a:latin typeface="Tempus Sans ITC" pitchFamily="82" charset="0"/>
                <a:cs typeface="Times New Roman" pitchFamily="18" charset="0"/>
              </a:rPr>
              <a:t>YAPI;</a:t>
            </a:r>
            <a:r>
              <a:rPr lang="tr-TR" sz="2000" i="1" dirty="0" smtClean="0">
                <a:solidFill>
                  <a:schemeClr val="tx1"/>
                </a:solidFill>
                <a:latin typeface="Tempus Sans ITC" pitchFamily="82" charset="0"/>
                <a:cs typeface="Times New Roman" pitchFamily="18" charset="0"/>
              </a:rPr>
              <a:t> karada ve suda, daimi veya muvakkat, resmi ve hususi yeraltı ve yerüstü inşaatı ile bunların ilave, değişiklik ve tamirlerini içine alan sabit ve müteharrik tesislerdir. </a:t>
            </a:r>
          </a:p>
          <a:p>
            <a:pPr algn="just">
              <a:lnSpc>
                <a:spcPct val="125000"/>
              </a:lnSpc>
            </a:pPr>
            <a:endParaRPr lang="tr-TR" sz="1000" i="1" dirty="0" smtClean="0">
              <a:solidFill>
                <a:schemeClr val="tx1"/>
              </a:solidFill>
              <a:latin typeface="Tempus Sans ITC" pitchFamily="82" charset="0"/>
              <a:cs typeface="Times New Roman" pitchFamily="18" charset="0"/>
            </a:endParaRPr>
          </a:p>
          <a:p>
            <a:pPr algn="just">
              <a:lnSpc>
                <a:spcPct val="125000"/>
              </a:lnSpc>
            </a:pPr>
            <a:r>
              <a:rPr lang="tr-TR" sz="2000" b="1" i="1" dirty="0" smtClean="0">
                <a:solidFill>
                  <a:schemeClr val="tx1"/>
                </a:solidFill>
                <a:effectLst>
                  <a:outerShdw blurRad="38100" dist="38100" dir="2700000" algn="tl">
                    <a:srgbClr val="000000">
                      <a:alpha val="43137"/>
                    </a:srgbClr>
                  </a:outerShdw>
                </a:effectLst>
                <a:latin typeface="Tempus Sans ITC" pitchFamily="82" charset="0"/>
                <a:cs typeface="Times New Roman" pitchFamily="18" charset="0"/>
              </a:rPr>
              <a:t>BİNA;</a:t>
            </a:r>
            <a:r>
              <a:rPr lang="tr-TR" sz="2000" i="1" dirty="0" smtClean="0">
                <a:solidFill>
                  <a:schemeClr val="tx1"/>
                </a:solidFill>
                <a:latin typeface="Tempus Sans ITC" pitchFamily="82" charset="0"/>
                <a:cs typeface="Times New Roman" pitchFamily="18" charset="0"/>
              </a:rPr>
              <a:t> kendi başına kullanılabilen, üstü örtülü ve insanların içine girebilecekleri ve insanların oturma, çalışma, eğlenme veya dinlenmelerine veya ibadet etmelerine yarayan, hayvanların ve eşyaların korunmasına yarayan yapılardır.</a:t>
            </a:r>
          </a:p>
        </p:txBody>
      </p:sp>
      <p:graphicFrame>
        <p:nvGraphicFramePr>
          <p:cNvPr id="5" name="4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etin kutusu"/>
          <p:cNvSpPr txBox="1">
            <a:spLocks/>
          </p:cNvSpPr>
          <p:nvPr/>
        </p:nvSpPr>
        <p:spPr>
          <a:xfrm>
            <a:off x="251520" y="1196752"/>
            <a:ext cx="8640000" cy="54000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just">
              <a:lnSpc>
                <a:spcPct val="125000"/>
              </a:lnSpc>
              <a:defRPr/>
            </a:pPr>
            <a:r>
              <a:rPr lang="tr-TR" sz="2000" b="1" i="1" dirty="0" smtClean="0">
                <a:solidFill>
                  <a:schemeClr val="tx1"/>
                </a:solidFill>
                <a:effectLst>
                  <a:outerShdw blurRad="38100" dist="38100" dir="2700000" algn="tl">
                    <a:srgbClr val="000000">
                      <a:alpha val="43137"/>
                    </a:srgbClr>
                  </a:outerShdw>
                </a:effectLst>
                <a:latin typeface="Tempus Sans ITC" pitchFamily="82" charset="0"/>
                <a:cs typeface="Times New Roman" pitchFamily="18" charset="0"/>
              </a:rPr>
              <a:t>6 – PROJELERİN HAZIRLANMASI</a:t>
            </a:r>
          </a:p>
          <a:p>
            <a:pPr algn="just">
              <a:lnSpc>
                <a:spcPct val="125000"/>
              </a:lnSpc>
              <a:defRPr/>
            </a:pPr>
            <a:endParaRPr lang="tr-TR" sz="1000" dirty="0" smtClean="0">
              <a:solidFill>
                <a:schemeClr val="tx1"/>
              </a:solidFill>
              <a:latin typeface="Tempus Sans ITC" pitchFamily="82" charset="0"/>
              <a:cs typeface="Times New Roman" pitchFamily="18" charset="0"/>
            </a:endParaRPr>
          </a:p>
          <a:p>
            <a:pPr algn="just">
              <a:lnSpc>
                <a:spcPct val="125000"/>
              </a:lnSpc>
              <a:defRPr/>
            </a:pPr>
            <a:r>
              <a:rPr lang="tr-TR" sz="2000" b="1" i="1" dirty="0" smtClean="0">
                <a:solidFill>
                  <a:schemeClr val="tx1"/>
                </a:solidFill>
                <a:latin typeface="Tempus Sans ITC" pitchFamily="82" charset="0"/>
                <a:cs typeface="Times New Roman" pitchFamily="18" charset="0"/>
              </a:rPr>
              <a:t>a - Mimari  Projeler</a:t>
            </a:r>
          </a:p>
          <a:p>
            <a:pPr algn="just">
              <a:lnSpc>
                <a:spcPct val="125000"/>
              </a:lnSpc>
              <a:defRPr/>
            </a:pPr>
            <a:endParaRPr lang="en-US" sz="1000" dirty="0" smtClean="0">
              <a:solidFill>
                <a:schemeClr val="tx1"/>
              </a:solidFill>
              <a:latin typeface="Tempus Sans ITC" pitchFamily="82" charset="0"/>
              <a:cs typeface="Times New Roman" pitchFamily="18" charset="0"/>
            </a:endParaRPr>
          </a:p>
          <a:p>
            <a:pPr algn="just">
              <a:lnSpc>
                <a:spcPct val="125000"/>
              </a:lnSpc>
              <a:defRPr/>
            </a:pPr>
            <a:r>
              <a:rPr lang="tr-TR" sz="2000" i="1" dirty="0" smtClean="0">
                <a:solidFill>
                  <a:schemeClr val="tx1"/>
                </a:solidFill>
                <a:latin typeface="Tempus Sans ITC" pitchFamily="82" charset="0"/>
                <a:cs typeface="Times New Roman" pitchFamily="18" charset="0"/>
              </a:rPr>
              <a:t>İmar durumu, İnşaat İstikamet </a:t>
            </a:r>
            <a:r>
              <a:rPr lang="tr-TR" sz="2000" i="1" dirty="0" err="1" smtClean="0">
                <a:solidFill>
                  <a:schemeClr val="tx1"/>
                </a:solidFill>
                <a:latin typeface="Tempus Sans ITC" pitchFamily="82" charset="0"/>
                <a:cs typeface="Times New Roman" pitchFamily="18" charset="0"/>
              </a:rPr>
              <a:t>Rölevesi</a:t>
            </a:r>
            <a:r>
              <a:rPr lang="tr-TR" sz="2000" i="1" dirty="0" smtClean="0">
                <a:solidFill>
                  <a:schemeClr val="tx1"/>
                </a:solidFill>
                <a:latin typeface="Tempus Sans ITC" pitchFamily="82" charset="0"/>
                <a:cs typeface="Times New Roman" pitchFamily="18" charset="0"/>
              </a:rPr>
              <a:t>, Kot-Kesit ve imar yönetmeliklerine göre arsa üzerine istenilen yapının mimari projesi hazırlanır. </a:t>
            </a:r>
          </a:p>
          <a:p>
            <a:pPr algn="just">
              <a:lnSpc>
                <a:spcPct val="125000"/>
              </a:lnSpc>
              <a:defRPr/>
            </a:pPr>
            <a:endParaRPr lang="tr-TR" sz="1000" dirty="0" smtClean="0">
              <a:solidFill>
                <a:schemeClr val="tx1"/>
              </a:solidFill>
              <a:latin typeface="Tempus Sans ITC" pitchFamily="82" charset="0"/>
              <a:cs typeface="Times New Roman" pitchFamily="18" charset="0"/>
            </a:endParaRPr>
          </a:p>
          <a:p>
            <a:pPr algn="just">
              <a:lnSpc>
                <a:spcPct val="125000"/>
              </a:lnSpc>
              <a:defRPr/>
            </a:pPr>
            <a:r>
              <a:rPr lang="tr-TR" sz="2000" i="1" dirty="0" smtClean="0">
                <a:solidFill>
                  <a:schemeClr val="tx1"/>
                </a:solidFill>
                <a:latin typeface="Tempus Sans ITC" pitchFamily="82" charset="0"/>
                <a:cs typeface="Times New Roman" pitchFamily="18" charset="0"/>
              </a:rPr>
              <a:t>Mimari proje diğer projelerden önce hazırlanır ve diğer projelere yön verir. </a:t>
            </a:r>
          </a:p>
          <a:p>
            <a:pPr algn="just">
              <a:lnSpc>
                <a:spcPct val="125000"/>
              </a:lnSpc>
              <a:defRPr/>
            </a:pPr>
            <a:endParaRPr lang="tr-TR" sz="1000" dirty="0" smtClean="0">
              <a:solidFill>
                <a:schemeClr val="tx1"/>
              </a:solidFill>
              <a:latin typeface="Tempus Sans ITC" pitchFamily="82" charset="0"/>
              <a:cs typeface="Times New Roman" pitchFamily="18" charset="0"/>
            </a:endParaRPr>
          </a:p>
          <a:p>
            <a:pPr algn="just">
              <a:lnSpc>
                <a:spcPct val="125000"/>
              </a:lnSpc>
              <a:defRPr/>
            </a:pPr>
            <a:r>
              <a:rPr lang="tr-TR" sz="2000" i="1" dirty="0" smtClean="0">
                <a:solidFill>
                  <a:schemeClr val="tx1"/>
                </a:solidFill>
                <a:latin typeface="Tempus Sans ITC" pitchFamily="82" charset="0"/>
                <a:cs typeface="Times New Roman" pitchFamily="18" charset="0"/>
              </a:rPr>
              <a:t>Ayrıca tapu işlemlerinde kat irtifakı tesisinde kullanılmak üzere ve her bir katın ve bağımsız bölümün ayrı ayrı gösterildiği, tapu nüshası olarak adlandırılan mimari projeler de hazırlanır.</a:t>
            </a:r>
            <a:endParaRPr lang="en-US" sz="2000" i="1" dirty="0" smtClean="0">
              <a:solidFill>
                <a:schemeClr val="tx1"/>
              </a:solidFill>
              <a:latin typeface="Tempus Sans ITC" pitchFamily="82" charset="0"/>
              <a:cs typeface="Times New Roman" pitchFamily="18" charset="0"/>
            </a:endParaRPr>
          </a:p>
        </p:txBody>
      </p:sp>
      <p:graphicFrame>
        <p:nvGraphicFramePr>
          <p:cNvPr id="9" name="8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etin kutusu"/>
          <p:cNvSpPr txBox="1">
            <a:spLocks/>
          </p:cNvSpPr>
          <p:nvPr/>
        </p:nvSpPr>
        <p:spPr>
          <a:xfrm>
            <a:off x="251520" y="1196752"/>
            <a:ext cx="8640000" cy="54000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just">
              <a:lnSpc>
                <a:spcPct val="125000"/>
              </a:lnSpc>
              <a:defRPr/>
            </a:pPr>
            <a:r>
              <a:rPr lang="tr-TR" sz="2000" b="1" i="1" dirty="0" smtClean="0">
                <a:solidFill>
                  <a:schemeClr val="tx1"/>
                </a:solidFill>
                <a:effectLst>
                  <a:outerShdw blurRad="38100" dist="38100" dir="2700000" algn="tl">
                    <a:srgbClr val="000000">
                      <a:alpha val="43137"/>
                    </a:srgbClr>
                  </a:outerShdw>
                </a:effectLst>
                <a:latin typeface="Tempus Sans ITC" pitchFamily="82" charset="0"/>
                <a:cs typeface="Times New Roman" pitchFamily="18" charset="0"/>
              </a:rPr>
              <a:t>6 – PROJELERİN HAZIRLANMASI</a:t>
            </a:r>
          </a:p>
          <a:p>
            <a:pPr algn="just">
              <a:lnSpc>
                <a:spcPct val="125000"/>
              </a:lnSpc>
              <a:defRPr/>
            </a:pPr>
            <a:endParaRPr lang="tr-TR" sz="1000" dirty="0" smtClean="0">
              <a:solidFill>
                <a:schemeClr val="tx1"/>
              </a:solidFill>
              <a:latin typeface="Tempus Sans ITC" pitchFamily="82" charset="0"/>
              <a:cs typeface="Times New Roman" pitchFamily="18" charset="0"/>
            </a:endParaRPr>
          </a:p>
          <a:p>
            <a:pPr algn="just">
              <a:lnSpc>
                <a:spcPct val="125000"/>
              </a:lnSpc>
              <a:defRPr/>
            </a:pPr>
            <a:r>
              <a:rPr lang="tr-TR" sz="2000" b="1" i="1" dirty="0" smtClean="0">
                <a:solidFill>
                  <a:schemeClr val="tx1"/>
                </a:solidFill>
                <a:latin typeface="Tempus Sans ITC" pitchFamily="82" charset="0"/>
                <a:cs typeface="Times New Roman" pitchFamily="18" charset="0"/>
              </a:rPr>
              <a:t>b - Zemin  Etüdü</a:t>
            </a:r>
          </a:p>
          <a:p>
            <a:pPr algn="just">
              <a:lnSpc>
                <a:spcPct val="125000"/>
              </a:lnSpc>
              <a:defRPr/>
            </a:pPr>
            <a:endParaRPr lang="en-US" sz="1000" i="1" dirty="0" smtClean="0">
              <a:solidFill>
                <a:schemeClr val="tx1"/>
              </a:solidFill>
              <a:latin typeface="Tempus Sans ITC" pitchFamily="82" charset="0"/>
              <a:cs typeface="Times New Roman" pitchFamily="18" charset="0"/>
            </a:endParaRPr>
          </a:p>
          <a:p>
            <a:pPr algn="just">
              <a:lnSpc>
                <a:spcPct val="125000"/>
              </a:lnSpc>
              <a:defRPr/>
            </a:pPr>
            <a:r>
              <a:rPr lang="tr-TR" sz="2000" i="1" dirty="0" smtClean="0">
                <a:solidFill>
                  <a:schemeClr val="tx1"/>
                </a:solidFill>
                <a:latin typeface="Tempus Sans ITC" pitchFamily="82" charset="0"/>
                <a:cs typeface="Times New Roman" pitchFamily="18" charset="0"/>
              </a:rPr>
              <a:t>Statik proje hesaplarında kullanılmak üzere yapının inşa edilecek arsası ve çevresine ait zemin durumunu belirten araştırma raporudur. Jeoloji mühendisi tarafından hazırlanır.</a:t>
            </a:r>
          </a:p>
          <a:p>
            <a:pPr algn="just">
              <a:lnSpc>
                <a:spcPct val="125000"/>
              </a:lnSpc>
              <a:defRPr/>
            </a:pPr>
            <a:endParaRPr lang="en-US" sz="1000" i="1" dirty="0" smtClean="0">
              <a:solidFill>
                <a:schemeClr val="tx1"/>
              </a:solidFill>
              <a:latin typeface="Tempus Sans ITC" pitchFamily="82" charset="0"/>
              <a:cs typeface="Times New Roman" pitchFamily="18" charset="0"/>
            </a:endParaRPr>
          </a:p>
          <a:p>
            <a:pPr algn="just">
              <a:lnSpc>
                <a:spcPct val="125000"/>
              </a:lnSpc>
              <a:defRPr/>
            </a:pPr>
            <a:r>
              <a:rPr lang="tr-TR" sz="2000" b="1" i="1" dirty="0" smtClean="0">
                <a:solidFill>
                  <a:schemeClr val="tx1"/>
                </a:solidFill>
                <a:latin typeface="Tempus Sans ITC" pitchFamily="82" charset="0"/>
                <a:cs typeface="Times New Roman" pitchFamily="18" charset="0"/>
              </a:rPr>
              <a:t>c - Statik  Projeler</a:t>
            </a:r>
          </a:p>
          <a:p>
            <a:pPr algn="just">
              <a:lnSpc>
                <a:spcPct val="125000"/>
              </a:lnSpc>
              <a:defRPr/>
            </a:pPr>
            <a:endParaRPr lang="en-US" sz="1000" i="1" dirty="0" smtClean="0">
              <a:solidFill>
                <a:schemeClr val="tx1"/>
              </a:solidFill>
              <a:latin typeface="Tempus Sans ITC" pitchFamily="82" charset="0"/>
              <a:cs typeface="Times New Roman" pitchFamily="18" charset="0"/>
            </a:endParaRPr>
          </a:p>
          <a:p>
            <a:pPr algn="just">
              <a:lnSpc>
                <a:spcPct val="125000"/>
              </a:lnSpc>
              <a:defRPr/>
            </a:pPr>
            <a:r>
              <a:rPr lang="tr-TR" sz="2000" i="1" dirty="0" smtClean="0">
                <a:solidFill>
                  <a:schemeClr val="tx1"/>
                </a:solidFill>
                <a:latin typeface="Tempus Sans ITC" pitchFamily="82" charset="0"/>
                <a:cs typeface="Times New Roman" pitchFamily="18" charset="0"/>
              </a:rPr>
              <a:t>Mimari projeye ve zemin etüdüne göre yapının taşıyıcı hesaplarını ve inşa edilirken kullanılacak detayları içeren statik projeler inşaat mühendisi tarafından hazırlanır.</a:t>
            </a:r>
          </a:p>
        </p:txBody>
      </p:sp>
      <p:graphicFrame>
        <p:nvGraphicFramePr>
          <p:cNvPr id="10" name="9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etin kutusu"/>
          <p:cNvSpPr txBox="1">
            <a:spLocks/>
          </p:cNvSpPr>
          <p:nvPr/>
        </p:nvSpPr>
        <p:spPr>
          <a:xfrm>
            <a:off x="251520" y="1196752"/>
            <a:ext cx="8640000" cy="54000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just">
              <a:lnSpc>
                <a:spcPct val="125000"/>
              </a:lnSpc>
              <a:defRPr/>
            </a:pPr>
            <a:r>
              <a:rPr lang="tr-TR" sz="2000" b="1" i="1" dirty="0" smtClean="0">
                <a:solidFill>
                  <a:schemeClr val="tx1"/>
                </a:solidFill>
                <a:effectLst>
                  <a:outerShdw blurRad="38100" dist="38100" dir="2700000" algn="tl">
                    <a:srgbClr val="000000">
                      <a:alpha val="43137"/>
                    </a:srgbClr>
                  </a:outerShdw>
                </a:effectLst>
                <a:latin typeface="Tempus Sans ITC" pitchFamily="82" charset="0"/>
                <a:cs typeface="Times New Roman" pitchFamily="18" charset="0"/>
              </a:rPr>
              <a:t>6 – PROJELERİN HAZIRLANMASI</a:t>
            </a:r>
          </a:p>
          <a:p>
            <a:pPr algn="just">
              <a:lnSpc>
                <a:spcPct val="125000"/>
              </a:lnSpc>
              <a:defRPr/>
            </a:pPr>
            <a:endParaRPr lang="tr-TR" sz="1000" dirty="0" smtClean="0">
              <a:solidFill>
                <a:schemeClr val="tx1"/>
              </a:solidFill>
              <a:latin typeface="Tempus Sans ITC" pitchFamily="82" charset="0"/>
              <a:cs typeface="Times New Roman" pitchFamily="18" charset="0"/>
            </a:endParaRPr>
          </a:p>
          <a:p>
            <a:pPr algn="just">
              <a:lnSpc>
                <a:spcPct val="125000"/>
              </a:lnSpc>
              <a:defRPr/>
            </a:pPr>
            <a:r>
              <a:rPr lang="tr-TR" sz="2000" b="1" i="1" dirty="0" smtClean="0">
                <a:solidFill>
                  <a:schemeClr val="tx1"/>
                </a:solidFill>
                <a:latin typeface="Tempus Sans ITC" pitchFamily="82" charset="0"/>
                <a:cs typeface="Times New Roman" pitchFamily="18" charset="0"/>
              </a:rPr>
              <a:t>d - Makine  Projesi</a:t>
            </a:r>
          </a:p>
          <a:p>
            <a:pPr algn="just">
              <a:lnSpc>
                <a:spcPct val="125000"/>
              </a:lnSpc>
              <a:defRPr/>
            </a:pPr>
            <a:endParaRPr lang="en-US" sz="1000" i="1" dirty="0" smtClean="0">
              <a:solidFill>
                <a:schemeClr val="tx1"/>
              </a:solidFill>
              <a:latin typeface="Tempus Sans ITC" pitchFamily="82" charset="0"/>
              <a:cs typeface="Times New Roman" pitchFamily="18" charset="0"/>
            </a:endParaRPr>
          </a:p>
          <a:p>
            <a:pPr algn="just">
              <a:lnSpc>
                <a:spcPct val="125000"/>
              </a:lnSpc>
              <a:defRPr/>
            </a:pPr>
            <a:r>
              <a:rPr lang="tr-TR" sz="2000" i="1" dirty="0" smtClean="0">
                <a:solidFill>
                  <a:schemeClr val="tx1"/>
                </a:solidFill>
                <a:latin typeface="Tempus Sans ITC" pitchFamily="82" charset="0"/>
                <a:cs typeface="Times New Roman" pitchFamily="18" charset="0"/>
              </a:rPr>
              <a:t>İnşa edilmek istenen yapının ihtiyaçları dikkate alınarak yapıdaki mekanik tesisatların projeleri hazırlanır. Bu projelerde mimari projedeki ihtiyaca göre asansör, ısıtma, doğalgaz, temiz su, pis su, yangın tesisatlarını içerebilmektedir. Makine mühendisi tarafından hazırlanır.</a:t>
            </a:r>
          </a:p>
          <a:p>
            <a:pPr algn="just">
              <a:lnSpc>
                <a:spcPct val="125000"/>
              </a:lnSpc>
              <a:defRPr/>
            </a:pPr>
            <a:endParaRPr lang="tr-TR" sz="1000" i="1" dirty="0" smtClean="0">
              <a:solidFill>
                <a:schemeClr val="tx1"/>
              </a:solidFill>
              <a:latin typeface="Tempus Sans ITC" pitchFamily="82" charset="0"/>
              <a:cs typeface="Times New Roman" pitchFamily="18" charset="0"/>
            </a:endParaRPr>
          </a:p>
          <a:p>
            <a:pPr algn="just">
              <a:lnSpc>
                <a:spcPct val="125000"/>
              </a:lnSpc>
              <a:defRPr/>
            </a:pPr>
            <a:r>
              <a:rPr lang="tr-TR" sz="2000" b="1" i="1" dirty="0" smtClean="0">
                <a:solidFill>
                  <a:schemeClr val="tx1"/>
                </a:solidFill>
                <a:latin typeface="Tempus Sans ITC" pitchFamily="82" charset="0"/>
                <a:cs typeface="Times New Roman" pitchFamily="18" charset="0"/>
              </a:rPr>
              <a:t>e - Isı  Yalıtım  Projesi</a:t>
            </a:r>
          </a:p>
          <a:p>
            <a:pPr algn="just">
              <a:lnSpc>
                <a:spcPct val="125000"/>
              </a:lnSpc>
              <a:defRPr/>
            </a:pPr>
            <a:endParaRPr lang="en-US" sz="1000" i="1" dirty="0" smtClean="0">
              <a:solidFill>
                <a:schemeClr val="tx1"/>
              </a:solidFill>
              <a:latin typeface="Tempus Sans ITC" pitchFamily="82" charset="0"/>
              <a:cs typeface="Times New Roman" pitchFamily="18" charset="0"/>
            </a:endParaRPr>
          </a:p>
          <a:p>
            <a:pPr algn="just">
              <a:lnSpc>
                <a:spcPct val="125000"/>
              </a:lnSpc>
              <a:defRPr/>
            </a:pPr>
            <a:r>
              <a:rPr lang="tr-TR" sz="2000" i="1" dirty="0" smtClean="0">
                <a:solidFill>
                  <a:schemeClr val="tx1"/>
                </a:solidFill>
                <a:latin typeface="Tempus Sans ITC" pitchFamily="82" charset="0"/>
                <a:cs typeface="Times New Roman" pitchFamily="18" charset="0"/>
              </a:rPr>
              <a:t>Mevcut yönetmeliklere göre yapının ısı yalıtımını sağlayacak hesapları içermektedir ve makine mühendisi tarafından hazırlanır.</a:t>
            </a:r>
            <a:endParaRPr lang="en-US" sz="2000" i="1" dirty="0" smtClean="0">
              <a:solidFill>
                <a:schemeClr val="tx1"/>
              </a:solidFill>
              <a:latin typeface="Tempus Sans ITC" pitchFamily="82" charset="0"/>
              <a:cs typeface="Times New Roman" pitchFamily="18" charset="0"/>
            </a:endParaRPr>
          </a:p>
        </p:txBody>
      </p:sp>
      <p:graphicFrame>
        <p:nvGraphicFramePr>
          <p:cNvPr id="9" name="8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etin kutusu"/>
          <p:cNvSpPr txBox="1">
            <a:spLocks/>
          </p:cNvSpPr>
          <p:nvPr/>
        </p:nvSpPr>
        <p:spPr>
          <a:xfrm>
            <a:off x="251520" y="1196752"/>
            <a:ext cx="8640000" cy="54000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just">
              <a:lnSpc>
                <a:spcPct val="125000"/>
              </a:lnSpc>
              <a:defRPr/>
            </a:pPr>
            <a:r>
              <a:rPr lang="tr-TR" sz="2000" b="1" i="1" dirty="0" smtClean="0">
                <a:solidFill>
                  <a:schemeClr val="tx1"/>
                </a:solidFill>
                <a:effectLst>
                  <a:outerShdw blurRad="38100" dist="38100" dir="2700000" algn="tl">
                    <a:srgbClr val="000000">
                      <a:alpha val="43137"/>
                    </a:srgbClr>
                  </a:outerShdw>
                </a:effectLst>
                <a:latin typeface="Tempus Sans ITC" pitchFamily="82" charset="0"/>
                <a:cs typeface="Times New Roman" pitchFamily="18" charset="0"/>
              </a:rPr>
              <a:t>6 – PROJELERİN HAZIRLANMASI</a:t>
            </a:r>
          </a:p>
          <a:p>
            <a:pPr algn="just">
              <a:lnSpc>
                <a:spcPct val="125000"/>
              </a:lnSpc>
              <a:defRPr/>
            </a:pPr>
            <a:endParaRPr lang="tr-TR" sz="1000" dirty="0" smtClean="0">
              <a:solidFill>
                <a:schemeClr val="tx1"/>
              </a:solidFill>
              <a:latin typeface="Tempus Sans ITC" pitchFamily="82" charset="0"/>
              <a:cs typeface="Times New Roman" pitchFamily="18" charset="0"/>
            </a:endParaRPr>
          </a:p>
          <a:p>
            <a:pPr algn="just">
              <a:lnSpc>
                <a:spcPct val="125000"/>
              </a:lnSpc>
              <a:defRPr/>
            </a:pPr>
            <a:r>
              <a:rPr lang="tr-TR" sz="2000" b="1" i="1" dirty="0" smtClean="0">
                <a:solidFill>
                  <a:schemeClr val="tx1"/>
                </a:solidFill>
                <a:latin typeface="Tempus Sans ITC" pitchFamily="82" charset="0"/>
                <a:cs typeface="Times New Roman" pitchFamily="18" charset="0"/>
              </a:rPr>
              <a:t>f - Elektrik  Projeleri</a:t>
            </a:r>
          </a:p>
          <a:p>
            <a:pPr algn="just">
              <a:lnSpc>
                <a:spcPct val="125000"/>
              </a:lnSpc>
              <a:defRPr/>
            </a:pPr>
            <a:endParaRPr lang="en-US" sz="1000" i="1" dirty="0" smtClean="0">
              <a:solidFill>
                <a:schemeClr val="tx1"/>
              </a:solidFill>
              <a:latin typeface="Tempus Sans ITC" pitchFamily="82" charset="0"/>
              <a:cs typeface="Times New Roman" pitchFamily="18" charset="0"/>
            </a:endParaRPr>
          </a:p>
          <a:p>
            <a:pPr algn="just">
              <a:lnSpc>
                <a:spcPct val="125000"/>
              </a:lnSpc>
              <a:defRPr/>
            </a:pPr>
            <a:r>
              <a:rPr lang="tr-TR" sz="2000" i="1" dirty="0" smtClean="0">
                <a:solidFill>
                  <a:schemeClr val="tx1"/>
                </a:solidFill>
                <a:latin typeface="Tempus Sans ITC" pitchFamily="82" charset="0"/>
                <a:cs typeface="Times New Roman" pitchFamily="18" charset="0"/>
              </a:rPr>
              <a:t>Mimari projedeki ihtiyaçlara ve makine projelerindeki tesisat içeriklerine göre inşa edilmek istenen yapının elektrik tesisat projeleri mevcut yönetmeliklere göre hazırlanır.Elektrik mühendisi tarafından hazırlanır.</a:t>
            </a:r>
          </a:p>
          <a:p>
            <a:pPr algn="just">
              <a:lnSpc>
                <a:spcPct val="125000"/>
              </a:lnSpc>
              <a:defRPr/>
            </a:pPr>
            <a:endParaRPr lang="en-US" sz="1000" i="1" dirty="0" smtClean="0">
              <a:solidFill>
                <a:schemeClr val="tx1"/>
              </a:solidFill>
              <a:latin typeface="Tempus Sans ITC" pitchFamily="82" charset="0"/>
              <a:cs typeface="Times New Roman" pitchFamily="18" charset="0"/>
            </a:endParaRPr>
          </a:p>
          <a:p>
            <a:pPr algn="just">
              <a:lnSpc>
                <a:spcPct val="125000"/>
              </a:lnSpc>
              <a:defRPr/>
            </a:pPr>
            <a:r>
              <a:rPr lang="tr-TR" sz="2000" b="1" i="1" dirty="0" smtClean="0">
                <a:solidFill>
                  <a:schemeClr val="tx1"/>
                </a:solidFill>
                <a:latin typeface="Tempus Sans ITC" pitchFamily="82" charset="0"/>
                <a:cs typeface="Times New Roman" pitchFamily="18" charset="0"/>
              </a:rPr>
              <a:t>g - Kanal  Projesi</a:t>
            </a:r>
          </a:p>
          <a:p>
            <a:pPr algn="just">
              <a:lnSpc>
                <a:spcPct val="125000"/>
              </a:lnSpc>
              <a:defRPr/>
            </a:pPr>
            <a:endParaRPr lang="en-US" sz="1000" i="1" dirty="0" smtClean="0">
              <a:solidFill>
                <a:schemeClr val="tx1"/>
              </a:solidFill>
              <a:latin typeface="Tempus Sans ITC" pitchFamily="82" charset="0"/>
              <a:cs typeface="Times New Roman" pitchFamily="18" charset="0"/>
            </a:endParaRPr>
          </a:p>
          <a:p>
            <a:pPr algn="just">
              <a:lnSpc>
                <a:spcPct val="125000"/>
              </a:lnSpc>
              <a:defRPr/>
            </a:pPr>
            <a:r>
              <a:rPr lang="tr-TR" sz="2000" i="1" dirty="0" smtClean="0">
                <a:solidFill>
                  <a:schemeClr val="tx1"/>
                </a:solidFill>
                <a:latin typeface="Tempus Sans ITC" pitchFamily="82" charset="0"/>
                <a:cs typeface="Times New Roman" pitchFamily="18" charset="0"/>
              </a:rPr>
              <a:t>Pis suyun yapıdan çıktıktan sonra arsa ve şehir şebekesine bağlanana kadar olan kısımlarının belirlendiği ve mimar tarafından hazırlanan projelerdir. </a:t>
            </a:r>
            <a:endParaRPr lang="en-US" sz="2000" i="1" dirty="0" smtClean="0">
              <a:solidFill>
                <a:schemeClr val="tx1"/>
              </a:solidFill>
              <a:latin typeface="Tempus Sans ITC" pitchFamily="82" charset="0"/>
              <a:cs typeface="Times New Roman" pitchFamily="18" charset="0"/>
            </a:endParaRPr>
          </a:p>
        </p:txBody>
      </p:sp>
      <p:graphicFrame>
        <p:nvGraphicFramePr>
          <p:cNvPr id="9" name="8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etin kutusu"/>
          <p:cNvSpPr txBox="1">
            <a:spLocks/>
          </p:cNvSpPr>
          <p:nvPr/>
        </p:nvSpPr>
        <p:spPr>
          <a:xfrm>
            <a:off x="251520" y="1196752"/>
            <a:ext cx="8640000" cy="54000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just">
              <a:lnSpc>
                <a:spcPct val="125000"/>
              </a:lnSpc>
              <a:defRPr/>
            </a:pPr>
            <a:r>
              <a:rPr lang="tr-TR" sz="2000" b="1" i="1" dirty="0" smtClean="0">
                <a:solidFill>
                  <a:schemeClr val="tx1"/>
                </a:solidFill>
                <a:effectLst>
                  <a:outerShdw blurRad="38100" dist="38100" dir="2700000" algn="tl">
                    <a:srgbClr val="000000">
                      <a:alpha val="43137"/>
                    </a:srgbClr>
                  </a:outerShdw>
                </a:effectLst>
                <a:latin typeface="Tempus Sans ITC" pitchFamily="82" charset="0"/>
                <a:cs typeface="Times New Roman" pitchFamily="18" charset="0"/>
              </a:rPr>
              <a:t>7 - ENERJİ  MÜSAADE  BELGESİ  (Trafo Belgesi)</a:t>
            </a:r>
          </a:p>
          <a:p>
            <a:pPr algn="just">
              <a:lnSpc>
                <a:spcPct val="125000"/>
              </a:lnSpc>
              <a:defRPr/>
            </a:pPr>
            <a:endParaRPr lang="en-US" sz="1000" i="1" dirty="0" smtClean="0">
              <a:solidFill>
                <a:schemeClr val="tx1"/>
              </a:solidFill>
              <a:latin typeface="Tempus Sans ITC" pitchFamily="82" charset="0"/>
              <a:cs typeface="Times New Roman" pitchFamily="18" charset="0"/>
            </a:endParaRPr>
          </a:p>
          <a:p>
            <a:pPr algn="just">
              <a:lnSpc>
                <a:spcPct val="125000"/>
              </a:lnSpc>
              <a:defRPr/>
            </a:pPr>
            <a:r>
              <a:rPr lang="tr-TR" sz="2000" i="1" dirty="0" smtClean="0">
                <a:solidFill>
                  <a:schemeClr val="tx1"/>
                </a:solidFill>
                <a:latin typeface="Tempus Sans ITC" pitchFamily="82" charset="0"/>
                <a:cs typeface="Times New Roman" pitchFamily="18" charset="0"/>
              </a:rPr>
              <a:t>İnşa edilecek yapının ihtiyacının belirlendiği elektrik projeleri dikkate alınarak ilgili kurumca verilen belgedir. Bu belgede ihtiyaç olan elektrik enerjisinin nereden ve nasıl sağlanacağı ve bununla ilgili varsa şartları belirtilmektedir.</a:t>
            </a:r>
          </a:p>
          <a:p>
            <a:pPr algn="just">
              <a:lnSpc>
                <a:spcPct val="125000"/>
              </a:lnSpc>
              <a:defRPr/>
            </a:pPr>
            <a:endParaRPr lang="en-US" sz="1000" i="1" dirty="0" smtClean="0">
              <a:solidFill>
                <a:schemeClr val="tx1"/>
              </a:solidFill>
              <a:latin typeface="Tempus Sans ITC" pitchFamily="82" charset="0"/>
              <a:cs typeface="Times New Roman" pitchFamily="18" charset="0"/>
            </a:endParaRPr>
          </a:p>
          <a:p>
            <a:pPr algn="just">
              <a:lnSpc>
                <a:spcPct val="125000"/>
              </a:lnSpc>
              <a:defRPr/>
            </a:pPr>
            <a:r>
              <a:rPr lang="tr-TR" sz="2000" b="1" i="1" dirty="0" smtClean="0">
                <a:solidFill>
                  <a:schemeClr val="tx1"/>
                </a:solidFill>
                <a:effectLst>
                  <a:outerShdw blurRad="38100" dist="38100" dir="2700000" algn="tl">
                    <a:srgbClr val="000000">
                      <a:alpha val="43137"/>
                    </a:srgbClr>
                  </a:outerShdw>
                </a:effectLst>
                <a:latin typeface="Tempus Sans ITC" pitchFamily="82" charset="0"/>
                <a:cs typeface="Times New Roman" pitchFamily="18" charset="0"/>
              </a:rPr>
              <a:t>8 - YAPI  DENETİM  SÖZLEŞMESİ</a:t>
            </a:r>
          </a:p>
          <a:p>
            <a:pPr algn="just">
              <a:lnSpc>
                <a:spcPct val="125000"/>
              </a:lnSpc>
              <a:defRPr/>
            </a:pPr>
            <a:endParaRPr lang="en-US" sz="1000" i="1" dirty="0" smtClean="0">
              <a:solidFill>
                <a:schemeClr val="tx1"/>
              </a:solidFill>
              <a:latin typeface="Tempus Sans ITC" pitchFamily="82" charset="0"/>
              <a:cs typeface="Times New Roman" pitchFamily="18" charset="0"/>
            </a:endParaRPr>
          </a:p>
          <a:p>
            <a:pPr algn="just">
              <a:lnSpc>
                <a:spcPct val="125000"/>
              </a:lnSpc>
              <a:defRPr/>
            </a:pPr>
            <a:r>
              <a:rPr lang="tr-TR" sz="2000" i="1" dirty="0" smtClean="0">
                <a:solidFill>
                  <a:schemeClr val="tx1"/>
                </a:solidFill>
                <a:latin typeface="Tempus Sans ITC" pitchFamily="82" charset="0"/>
                <a:cs typeface="Times New Roman" pitchFamily="18" charset="0"/>
              </a:rPr>
              <a:t>Yapı Denetim Kuruluşu inşa edilmek istenen yapının inşasının denetimini yapacak kuruluştur. İnşaat ruhsatı verilmeden önce sözleşme ile inşaatın kimin denetiminde olacağı belli olmalıdır. Yapı denetim süreci inşaat ruhsatı ile başlayan ve yapı kullanma izni (iskan) alınana kadar devam eden bir süreçtir. Tüm projelerin ilk tetkikini ve onayını yapı denetim kuruluşu yapar.</a:t>
            </a:r>
            <a:endParaRPr lang="en-US" sz="2000" i="1" dirty="0" smtClean="0">
              <a:solidFill>
                <a:schemeClr val="tx1"/>
              </a:solidFill>
              <a:latin typeface="Tempus Sans ITC" pitchFamily="82" charset="0"/>
              <a:cs typeface="Times New Roman" pitchFamily="18" charset="0"/>
            </a:endParaRPr>
          </a:p>
        </p:txBody>
      </p:sp>
      <p:graphicFrame>
        <p:nvGraphicFramePr>
          <p:cNvPr id="9" name="8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etin kutusu"/>
          <p:cNvSpPr txBox="1">
            <a:spLocks/>
          </p:cNvSpPr>
          <p:nvPr/>
        </p:nvSpPr>
        <p:spPr>
          <a:xfrm>
            <a:off x="251520" y="1196752"/>
            <a:ext cx="8640000" cy="54000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just">
              <a:lnSpc>
                <a:spcPct val="125000"/>
              </a:lnSpc>
              <a:defRPr/>
            </a:pPr>
            <a:r>
              <a:rPr lang="tr-TR" sz="2000" b="1" i="1" dirty="0" smtClean="0">
                <a:solidFill>
                  <a:schemeClr val="tx1"/>
                </a:solidFill>
                <a:effectLst>
                  <a:outerShdw blurRad="38100" dist="38100" dir="2700000" algn="tl">
                    <a:srgbClr val="000000">
                      <a:alpha val="43137"/>
                    </a:srgbClr>
                  </a:outerShdw>
                </a:effectLst>
                <a:latin typeface="Tempus Sans ITC" pitchFamily="82" charset="0"/>
                <a:cs typeface="Times New Roman" pitchFamily="18" charset="0"/>
              </a:rPr>
              <a:t>9 – İTFAİYE  ONAYI</a:t>
            </a:r>
          </a:p>
          <a:p>
            <a:pPr algn="just">
              <a:lnSpc>
                <a:spcPct val="125000"/>
              </a:lnSpc>
              <a:defRPr/>
            </a:pPr>
            <a:endParaRPr lang="en-US" sz="1000" i="1" dirty="0" smtClean="0">
              <a:solidFill>
                <a:schemeClr val="tx1"/>
              </a:solidFill>
              <a:latin typeface="Tempus Sans ITC" pitchFamily="82" charset="0"/>
              <a:cs typeface="Times New Roman" pitchFamily="18" charset="0"/>
            </a:endParaRPr>
          </a:p>
          <a:p>
            <a:pPr algn="just">
              <a:lnSpc>
                <a:spcPct val="125000"/>
              </a:lnSpc>
              <a:defRPr/>
            </a:pPr>
            <a:r>
              <a:rPr lang="tr-TR" sz="2000" i="1" dirty="0" smtClean="0">
                <a:solidFill>
                  <a:schemeClr val="tx1"/>
                </a:solidFill>
                <a:latin typeface="Tempus Sans ITC" pitchFamily="82" charset="0"/>
                <a:cs typeface="Times New Roman" pitchFamily="18" charset="0"/>
              </a:rPr>
              <a:t>İnşa edilmek istenen yapının ihtiyacına doğrultusunda ve mevcut yönetmeliklere göre gerekiyorsa projelere itfaiye onayı yaptırılır.</a:t>
            </a:r>
          </a:p>
          <a:p>
            <a:pPr algn="just">
              <a:lnSpc>
                <a:spcPct val="125000"/>
              </a:lnSpc>
              <a:defRPr/>
            </a:pPr>
            <a:endParaRPr lang="en-US" sz="1000" i="1" dirty="0" smtClean="0">
              <a:solidFill>
                <a:schemeClr val="tx1"/>
              </a:solidFill>
              <a:latin typeface="Tempus Sans ITC" pitchFamily="82" charset="0"/>
              <a:cs typeface="Times New Roman" pitchFamily="18" charset="0"/>
            </a:endParaRPr>
          </a:p>
          <a:p>
            <a:pPr algn="just">
              <a:lnSpc>
                <a:spcPct val="125000"/>
              </a:lnSpc>
              <a:defRPr/>
            </a:pPr>
            <a:r>
              <a:rPr lang="tr-TR" sz="2000" b="1" i="1" dirty="0" smtClean="0">
                <a:solidFill>
                  <a:schemeClr val="tx1"/>
                </a:solidFill>
                <a:effectLst>
                  <a:outerShdw blurRad="38100" dist="38100" dir="2700000" algn="tl">
                    <a:srgbClr val="000000">
                      <a:alpha val="43137"/>
                    </a:srgbClr>
                  </a:outerShdw>
                </a:effectLst>
                <a:latin typeface="Tempus Sans ITC" pitchFamily="82" charset="0"/>
                <a:cs typeface="Times New Roman" pitchFamily="18" charset="0"/>
              </a:rPr>
              <a:t>10 – SİVİL  SAVUNMA  MÜDÜRLÜĞÜ  ONAYI</a:t>
            </a:r>
          </a:p>
          <a:p>
            <a:pPr algn="just">
              <a:lnSpc>
                <a:spcPct val="125000"/>
              </a:lnSpc>
              <a:defRPr/>
            </a:pPr>
            <a:endParaRPr lang="en-US" sz="1000" i="1" dirty="0" smtClean="0">
              <a:solidFill>
                <a:schemeClr val="tx1"/>
              </a:solidFill>
              <a:latin typeface="Tempus Sans ITC" pitchFamily="82" charset="0"/>
              <a:cs typeface="Times New Roman" pitchFamily="18" charset="0"/>
            </a:endParaRPr>
          </a:p>
          <a:p>
            <a:pPr algn="just">
              <a:lnSpc>
                <a:spcPct val="125000"/>
              </a:lnSpc>
              <a:defRPr/>
            </a:pPr>
            <a:r>
              <a:rPr lang="tr-TR" sz="2000" i="1" dirty="0" smtClean="0">
                <a:solidFill>
                  <a:schemeClr val="tx1"/>
                </a:solidFill>
                <a:latin typeface="Tempus Sans ITC" pitchFamily="82" charset="0"/>
                <a:cs typeface="Times New Roman" pitchFamily="18" charset="0"/>
              </a:rPr>
              <a:t>İnşa edilmek istenen yapının ihtiyacına doğrultusunda ve mevcut yönetmeliklere göre sığınak gerekiyorsa projelere Sivil Savunma Müdürlüğü onayı yaptırılır.</a:t>
            </a:r>
            <a:endParaRPr lang="en-US" sz="2000" i="1" dirty="0" smtClean="0">
              <a:solidFill>
                <a:schemeClr val="tx1"/>
              </a:solidFill>
              <a:latin typeface="Tempus Sans ITC" pitchFamily="82" charset="0"/>
              <a:cs typeface="Times New Roman" pitchFamily="18" charset="0"/>
            </a:endParaRPr>
          </a:p>
        </p:txBody>
      </p:sp>
      <p:graphicFrame>
        <p:nvGraphicFramePr>
          <p:cNvPr id="12" name="11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etin kutusu"/>
          <p:cNvSpPr txBox="1">
            <a:spLocks/>
          </p:cNvSpPr>
          <p:nvPr/>
        </p:nvSpPr>
        <p:spPr>
          <a:xfrm>
            <a:off x="251520" y="1196752"/>
            <a:ext cx="8640000" cy="54000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just">
              <a:lnSpc>
                <a:spcPct val="125000"/>
              </a:lnSpc>
              <a:defRPr/>
            </a:pPr>
            <a:r>
              <a:rPr lang="tr-TR" sz="2000" b="1" i="1" dirty="0" smtClean="0">
                <a:solidFill>
                  <a:schemeClr val="tx1"/>
                </a:solidFill>
                <a:effectLst>
                  <a:outerShdw blurRad="38100" dist="38100" dir="2700000" algn="tl">
                    <a:srgbClr val="000000">
                      <a:alpha val="43137"/>
                    </a:srgbClr>
                  </a:outerShdw>
                </a:effectLst>
                <a:latin typeface="Tempus Sans ITC" pitchFamily="82" charset="0"/>
                <a:cs typeface="Times New Roman" pitchFamily="18" charset="0"/>
              </a:rPr>
              <a:t>11 – KANAL  PROJESİ  ONAYI</a:t>
            </a:r>
          </a:p>
          <a:p>
            <a:pPr algn="just">
              <a:lnSpc>
                <a:spcPct val="125000"/>
              </a:lnSpc>
              <a:defRPr/>
            </a:pPr>
            <a:endParaRPr lang="en-US" sz="1000" i="1" dirty="0" smtClean="0">
              <a:solidFill>
                <a:schemeClr val="tx1"/>
              </a:solidFill>
              <a:latin typeface="Tempus Sans ITC" pitchFamily="82" charset="0"/>
              <a:cs typeface="Times New Roman" pitchFamily="18" charset="0"/>
            </a:endParaRPr>
          </a:p>
          <a:p>
            <a:pPr algn="just">
              <a:lnSpc>
                <a:spcPct val="125000"/>
              </a:lnSpc>
              <a:defRPr/>
            </a:pPr>
            <a:r>
              <a:rPr lang="tr-TR" sz="2000" i="1" dirty="0" smtClean="0">
                <a:solidFill>
                  <a:schemeClr val="tx1"/>
                </a:solidFill>
                <a:latin typeface="Tempus Sans ITC" pitchFamily="82" charset="0"/>
                <a:cs typeface="Times New Roman" pitchFamily="18" charset="0"/>
              </a:rPr>
              <a:t>Kanal projeleri ilgili kurumca (İstanbul için İSKİ) onaylatılır ve altyapı katılı bedelleri ödenir.</a:t>
            </a:r>
          </a:p>
          <a:p>
            <a:pPr algn="just">
              <a:lnSpc>
                <a:spcPct val="125000"/>
              </a:lnSpc>
              <a:defRPr/>
            </a:pPr>
            <a:endParaRPr lang="en-US" sz="1000" i="1" dirty="0" smtClean="0">
              <a:solidFill>
                <a:schemeClr val="tx1"/>
              </a:solidFill>
              <a:latin typeface="Tempus Sans ITC" pitchFamily="82" charset="0"/>
              <a:cs typeface="Times New Roman" pitchFamily="18" charset="0"/>
            </a:endParaRPr>
          </a:p>
          <a:p>
            <a:pPr algn="just">
              <a:lnSpc>
                <a:spcPct val="125000"/>
              </a:lnSpc>
              <a:defRPr/>
            </a:pPr>
            <a:r>
              <a:rPr lang="tr-TR" sz="2000" b="1" i="1" dirty="0" smtClean="0">
                <a:solidFill>
                  <a:schemeClr val="tx1"/>
                </a:solidFill>
                <a:effectLst>
                  <a:outerShdw blurRad="38100" dist="38100" dir="2700000" algn="tl">
                    <a:srgbClr val="000000">
                      <a:alpha val="43137"/>
                    </a:srgbClr>
                  </a:outerShdw>
                </a:effectLst>
                <a:latin typeface="Tempus Sans ITC" pitchFamily="82" charset="0"/>
                <a:cs typeface="Times New Roman" pitchFamily="18" charset="0"/>
              </a:rPr>
              <a:t>12 - FEN İŞLERİ – YOL  KATILIM  BEDELİ</a:t>
            </a:r>
          </a:p>
          <a:p>
            <a:pPr algn="just">
              <a:lnSpc>
                <a:spcPct val="125000"/>
              </a:lnSpc>
              <a:defRPr/>
            </a:pPr>
            <a:endParaRPr lang="en-US" sz="1000" i="1" dirty="0" smtClean="0">
              <a:solidFill>
                <a:schemeClr val="tx1"/>
              </a:solidFill>
              <a:latin typeface="Tempus Sans ITC" pitchFamily="82" charset="0"/>
              <a:cs typeface="Times New Roman" pitchFamily="18" charset="0"/>
            </a:endParaRPr>
          </a:p>
          <a:p>
            <a:pPr algn="just">
              <a:lnSpc>
                <a:spcPct val="125000"/>
              </a:lnSpc>
              <a:defRPr/>
            </a:pPr>
            <a:r>
              <a:rPr lang="tr-TR" sz="2000" i="1" dirty="0" smtClean="0">
                <a:solidFill>
                  <a:schemeClr val="tx1"/>
                </a:solidFill>
                <a:latin typeface="Tempus Sans ITC" pitchFamily="82" charset="0"/>
                <a:cs typeface="Times New Roman" pitchFamily="18" charset="0"/>
              </a:rPr>
              <a:t>Yapının imar durumuna göre mimari projeler ilgili belediyenin fen işlerince onaylanır ve arsanın cephe aldığı yollarla ilgili katılım bedelleri ödenir.</a:t>
            </a:r>
          </a:p>
        </p:txBody>
      </p:sp>
      <p:graphicFrame>
        <p:nvGraphicFramePr>
          <p:cNvPr id="9" name="8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etin kutusu"/>
          <p:cNvSpPr txBox="1">
            <a:spLocks/>
          </p:cNvSpPr>
          <p:nvPr/>
        </p:nvSpPr>
        <p:spPr>
          <a:xfrm>
            <a:off x="251520" y="1196752"/>
            <a:ext cx="8640000" cy="54000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just">
              <a:lnSpc>
                <a:spcPct val="125000"/>
              </a:lnSpc>
              <a:defRPr/>
            </a:pPr>
            <a:r>
              <a:rPr lang="tr-TR" sz="2000" b="1" i="1" dirty="0" smtClean="0">
                <a:solidFill>
                  <a:schemeClr val="tx1"/>
                </a:solidFill>
                <a:effectLst>
                  <a:outerShdw blurRad="38100" dist="38100" dir="2700000" algn="tl">
                    <a:srgbClr val="000000">
                      <a:alpha val="43137"/>
                    </a:srgbClr>
                  </a:outerShdw>
                </a:effectLst>
                <a:latin typeface="Tempus Sans ITC" pitchFamily="82" charset="0"/>
                <a:cs typeface="Times New Roman" pitchFamily="18" charset="0"/>
              </a:rPr>
              <a:t>13 – PROJE  ONAYLARI</a:t>
            </a:r>
          </a:p>
          <a:p>
            <a:pPr algn="just">
              <a:lnSpc>
                <a:spcPct val="125000"/>
              </a:lnSpc>
              <a:defRPr/>
            </a:pPr>
            <a:endParaRPr lang="en-US" sz="2000" i="1" dirty="0" smtClean="0">
              <a:solidFill>
                <a:schemeClr val="tx1"/>
              </a:solidFill>
              <a:latin typeface="Tempus Sans ITC" pitchFamily="82" charset="0"/>
              <a:cs typeface="Times New Roman" pitchFamily="18" charset="0"/>
            </a:endParaRPr>
          </a:p>
          <a:p>
            <a:pPr algn="just">
              <a:lnSpc>
                <a:spcPct val="125000"/>
              </a:lnSpc>
              <a:defRPr/>
            </a:pPr>
            <a:r>
              <a:rPr lang="tr-TR" sz="2000" i="1" dirty="0" smtClean="0">
                <a:solidFill>
                  <a:schemeClr val="tx1"/>
                </a:solidFill>
                <a:latin typeface="Tempus Sans ITC" pitchFamily="82" charset="0"/>
                <a:cs typeface="Times New Roman" pitchFamily="18" charset="0"/>
              </a:rPr>
              <a:t>Mimari Projeler, Kanal Projesi , Zemin Etüdü, Statik Projeler ve hesapları Durum Ruhsat Şefliğine girer ve ilgili mimar ve mühendislerince onaylanır.</a:t>
            </a:r>
          </a:p>
          <a:p>
            <a:pPr algn="just">
              <a:lnSpc>
                <a:spcPct val="125000"/>
              </a:lnSpc>
              <a:defRPr/>
            </a:pPr>
            <a:endParaRPr lang="tr-TR" sz="1000" i="1" dirty="0" smtClean="0">
              <a:solidFill>
                <a:schemeClr val="tx1"/>
              </a:solidFill>
              <a:latin typeface="Tempus Sans ITC" pitchFamily="82" charset="0"/>
              <a:cs typeface="Times New Roman" pitchFamily="18" charset="0"/>
            </a:endParaRPr>
          </a:p>
          <a:p>
            <a:pPr algn="just">
              <a:lnSpc>
                <a:spcPct val="125000"/>
              </a:lnSpc>
              <a:defRPr/>
            </a:pPr>
            <a:r>
              <a:rPr lang="tr-TR" sz="2000" i="1" dirty="0" smtClean="0">
                <a:solidFill>
                  <a:schemeClr val="tx1"/>
                </a:solidFill>
                <a:latin typeface="Tempus Sans ITC" pitchFamily="82" charset="0"/>
                <a:cs typeface="Times New Roman" pitchFamily="18" charset="0"/>
              </a:rPr>
              <a:t>Elektrik Projeleri, Makine Projeleri ve Isı Yalıtım projeleri ise İlgili mühendislerce onaylanır. </a:t>
            </a:r>
          </a:p>
          <a:p>
            <a:pPr algn="just">
              <a:lnSpc>
                <a:spcPct val="125000"/>
              </a:lnSpc>
              <a:defRPr/>
            </a:pPr>
            <a:endParaRPr lang="tr-TR" sz="1000" i="1" dirty="0" smtClean="0">
              <a:solidFill>
                <a:schemeClr val="tx1"/>
              </a:solidFill>
              <a:latin typeface="Tempus Sans ITC" pitchFamily="82" charset="0"/>
              <a:cs typeface="Times New Roman" pitchFamily="18" charset="0"/>
            </a:endParaRPr>
          </a:p>
          <a:p>
            <a:pPr algn="just">
              <a:lnSpc>
                <a:spcPct val="125000"/>
              </a:lnSpc>
              <a:defRPr/>
            </a:pPr>
            <a:r>
              <a:rPr lang="tr-TR" sz="2000" i="1" dirty="0" smtClean="0">
                <a:solidFill>
                  <a:schemeClr val="tx1"/>
                </a:solidFill>
                <a:latin typeface="Tempus Sans ITC" pitchFamily="82" charset="0"/>
                <a:cs typeface="Times New Roman" pitchFamily="18" charset="0"/>
              </a:rPr>
              <a:t>İnceleme, onay ve diğer harçları ödenir. İnşa edilmek istenen yapının projesine göre Otopark Harcı, Teknik Eleman harçları ödenir.</a:t>
            </a:r>
            <a:endParaRPr lang="en-US" sz="2000" i="1" dirty="0" smtClean="0">
              <a:solidFill>
                <a:schemeClr val="tx1"/>
              </a:solidFill>
              <a:latin typeface="Tempus Sans ITC" pitchFamily="82" charset="0"/>
              <a:cs typeface="Times New Roman" pitchFamily="18" charset="0"/>
            </a:endParaRPr>
          </a:p>
        </p:txBody>
      </p:sp>
      <p:graphicFrame>
        <p:nvGraphicFramePr>
          <p:cNvPr id="9" name="8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etin kutusu"/>
          <p:cNvSpPr txBox="1">
            <a:spLocks/>
          </p:cNvSpPr>
          <p:nvPr/>
        </p:nvSpPr>
        <p:spPr>
          <a:xfrm>
            <a:off x="251520" y="1196752"/>
            <a:ext cx="8640000" cy="54000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just">
              <a:lnSpc>
                <a:spcPct val="125000"/>
              </a:lnSpc>
              <a:defRPr/>
            </a:pPr>
            <a:r>
              <a:rPr lang="tr-TR" sz="2000" b="1" i="1" dirty="0" smtClean="0">
                <a:solidFill>
                  <a:schemeClr val="tx1"/>
                </a:solidFill>
                <a:effectLst>
                  <a:outerShdw blurRad="38100" dist="38100" dir="2700000" algn="tl">
                    <a:srgbClr val="000000">
                      <a:alpha val="43137"/>
                    </a:srgbClr>
                  </a:outerShdw>
                </a:effectLst>
                <a:latin typeface="Tempus Sans ITC" pitchFamily="82" charset="0"/>
                <a:cs typeface="Times New Roman" pitchFamily="18" charset="0"/>
              </a:rPr>
              <a:t>14 - HESAP  İŞLERİ</a:t>
            </a:r>
          </a:p>
          <a:p>
            <a:pPr algn="just">
              <a:lnSpc>
                <a:spcPct val="125000"/>
              </a:lnSpc>
              <a:defRPr/>
            </a:pPr>
            <a:endParaRPr lang="en-US" sz="1000" i="1" dirty="0" smtClean="0">
              <a:solidFill>
                <a:schemeClr val="tx1"/>
              </a:solidFill>
              <a:latin typeface="Tempus Sans ITC" pitchFamily="82" charset="0"/>
              <a:cs typeface="Times New Roman" pitchFamily="18" charset="0"/>
            </a:endParaRPr>
          </a:p>
          <a:p>
            <a:pPr algn="just">
              <a:lnSpc>
                <a:spcPct val="125000"/>
              </a:lnSpc>
              <a:defRPr/>
            </a:pPr>
            <a:r>
              <a:rPr lang="tr-TR" sz="2000" i="1" dirty="0" smtClean="0">
                <a:solidFill>
                  <a:schemeClr val="tx1"/>
                </a:solidFill>
                <a:latin typeface="Tempus Sans ITC" pitchFamily="82" charset="0"/>
                <a:cs typeface="Times New Roman" pitchFamily="18" charset="0"/>
              </a:rPr>
              <a:t>Hesap işlerinden borcu olmadığına dair yazı alınır.</a:t>
            </a:r>
          </a:p>
          <a:p>
            <a:pPr algn="just">
              <a:lnSpc>
                <a:spcPct val="125000"/>
              </a:lnSpc>
              <a:defRPr/>
            </a:pPr>
            <a:endParaRPr lang="tr-TR" sz="1000" i="1" dirty="0" smtClean="0">
              <a:solidFill>
                <a:schemeClr val="tx1"/>
              </a:solidFill>
              <a:latin typeface="Tempus Sans ITC" pitchFamily="82" charset="0"/>
              <a:cs typeface="Times New Roman" pitchFamily="18" charset="0"/>
            </a:endParaRPr>
          </a:p>
          <a:p>
            <a:pPr algn="just">
              <a:lnSpc>
                <a:spcPct val="125000"/>
              </a:lnSpc>
              <a:defRPr/>
            </a:pPr>
            <a:r>
              <a:rPr lang="tr-TR" sz="2000" b="1" i="1" dirty="0" smtClean="0">
                <a:solidFill>
                  <a:schemeClr val="tx1"/>
                </a:solidFill>
                <a:effectLst>
                  <a:outerShdw blurRad="38100" dist="38100" dir="2700000" algn="tl">
                    <a:srgbClr val="000000">
                      <a:alpha val="43137"/>
                    </a:srgbClr>
                  </a:outerShdw>
                </a:effectLst>
                <a:latin typeface="Tempus Sans ITC" pitchFamily="82" charset="0"/>
                <a:cs typeface="Times New Roman" pitchFamily="18" charset="0"/>
              </a:rPr>
              <a:t>15 – HAFRİYAT  DÖKÜM  HARCI</a:t>
            </a:r>
          </a:p>
          <a:p>
            <a:pPr algn="just">
              <a:lnSpc>
                <a:spcPct val="125000"/>
              </a:lnSpc>
              <a:defRPr/>
            </a:pPr>
            <a:endParaRPr lang="en-US" sz="1000" i="1" dirty="0" smtClean="0">
              <a:solidFill>
                <a:schemeClr val="tx1"/>
              </a:solidFill>
              <a:latin typeface="Tempus Sans ITC" pitchFamily="82" charset="0"/>
              <a:cs typeface="Times New Roman" pitchFamily="18" charset="0"/>
            </a:endParaRPr>
          </a:p>
          <a:p>
            <a:pPr algn="just">
              <a:lnSpc>
                <a:spcPct val="125000"/>
              </a:lnSpc>
              <a:defRPr/>
            </a:pPr>
            <a:r>
              <a:rPr lang="tr-TR" sz="2000" i="1" dirty="0" smtClean="0">
                <a:solidFill>
                  <a:schemeClr val="tx1"/>
                </a:solidFill>
                <a:latin typeface="Tempus Sans ITC" pitchFamily="82" charset="0"/>
                <a:cs typeface="Times New Roman" pitchFamily="18" charset="0"/>
              </a:rPr>
              <a:t>Projedeki hesaplara göre çıkacak hafriyatın döküm yeri bedeli ödenir.</a:t>
            </a:r>
          </a:p>
          <a:p>
            <a:pPr algn="just">
              <a:lnSpc>
                <a:spcPct val="125000"/>
              </a:lnSpc>
              <a:defRPr/>
            </a:pPr>
            <a:endParaRPr lang="en-US" sz="1000" i="1" dirty="0" smtClean="0">
              <a:solidFill>
                <a:schemeClr val="tx1"/>
              </a:solidFill>
              <a:latin typeface="Tempus Sans ITC" pitchFamily="82" charset="0"/>
              <a:cs typeface="Times New Roman" pitchFamily="18" charset="0"/>
            </a:endParaRPr>
          </a:p>
          <a:p>
            <a:pPr algn="just">
              <a:lnSpc>
                <a:spcPct val="125000"/>
              </a:lnSpc>
              <a:defRPr/>
            </a:pPr>
            <a:r>
              <a:rPr lang="tr-TR" sz="2000" b="1" i="1" dirty="0" smtClean="0">
                <a:solidFill>
                  <a:schemeClr val="tx1"/>
                </a:solidFill>
                <a:effectLst>
                  <a:outerShdw blurRad="38100" dist="38100" dir="2700000" algn="tl">
                    <a:srgbClr val="000000">
                      <a:alpha val="43137"/>
                    </a:srgbClr>
                  </a:outerShdw>
                </a:effectLst>
                <a:latin typeface="Tempus Sans ITC" pitchFamily="82" charset="0"/>
                <a:cs typeface="Times New Roman" pitchFamily="18" charset="0"/>
              </a:rPr>
              <a:t>16 - İNŞAAT  RUHSATI</a:t>
            </a:r>
          </a:p>
          <a:p>
            <a:pPr algn="just">
              <a:lnSpc>
                <a:spcPct val="125000"/>
              </a:lnSpc>
              <a:defRPr/>
            </a:pPr>
            <a:endParaRPr lang="en-US" sz="1000" i="1" dirty="0" smtClean="0">
              <a:solidFill>
                <a:schemeClr val="tx1"/>
              </a:solidFill>
              <a:latin typeface="Tempus Sans ITC" pitchFamily="82" charset="0"/>
              <a:cs typeface="Times New Roman" pitchFamily="18" charset="0"/>
            </a:endParaRPr>
          </a:p>
          <a:p>
            <a:pPr algn="just">
              <a:lnSpc>
                <a:spcPct val="125000"/>
              </a:lnSpc>
              <a:defRPr/>
            </a:pPr>
            <a:r>
              <a:rPr lang="tr-TR" sz="2000" i="1" dirty="0" smtClean="0">
                <a:solidFill>
                  <a:schemeClr val="tx1"/>
                </a:solidFill>
                <a:latin typeface="Tempus Sans ITC" pitchFamily="82" charset="0"/>
                <a:cs typeface="Times New Roman" pitchFamily="18" charset="0"/>
              </a:rPr>
              <a:t>Ruhsat hazırlanarak imzaya sunulur.</a:t>
            </a:r>
          </a:p>
        </p:txBody>
      </p:sp>
      <p:graphicFrame>
        <p:nvGraphicFramePr>
          <p:cNvPr id="9" name="8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etin kutusu"/>
          <p:cNvSpPr txBox="1">
            <a:spLocks/>
          </p:cNvSpPr>
          <p:nvPr/>
        </p:nvSpPr>
        <p:spPr>
          <a:xfrm>
            <a:off x="251520" y="1196752"/>
            <a:ext cx="8640000" cy="54000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nSpc>
                <a:spcPct val="125000"/>
              </a:lnSpc>
              <a:defRPr/>
            </a:pPr>
            <a:r>
              <a:rPr lang="tr-TR" sz="2000" b="1" i="1" dirty="0" smtClean="0">
                <a:solidFill>
                  <a:schemeClr val="tx1"/>
                </a:solidFill>
                <a:effectLst>
                  <a:outerShdw blurRad="38100" dist="38100" dir="2700000" algn="tl">
                    <a:srgbClr val="000000">
                      <a:alpha val="43137"/>
                    </a:srgbClr>
                  </a:outerShdw>
                </a:effectLst>
                <a:latin typeface="Tempus Sans ITC" pitchFamily="82" charset="0"/>
                <a:cs typeface="Times New Roman" pitchFamily="18" charset="0"/>
              </a:rPr>
              <a:t>17 - İNŞAAT  TABELASI</a:t>
            </a:r>
          </a:p>
          <a:p>
            <a:pPr>
              <a:lnSpc>
                <a:spcPct val="125000"/>
              </a:lnSpc>
              <a:defRPr/>
            </a:pPr>
            <a:endParaRPr lang="en-US" sz="1000" i="1" dirty="0" smtClean="0">
              <a:solidFill>
                <a:schemeClr val="tx1"/>
              </a:solidFill>
              <a:latin typeface="Tempus Sans ITC" pitchFamily="82" charset="0"/>
              <a:cs typeface="Times New Roman" pitchFamily="18" charset="0"/>
            </a:endParaRPr>
          </a:p>
          <a:p>
            <a:pPr>
              <a:lnSpc>
                <a:spcPct val="125000"/>
              </a:lnSpc>
              <a:defRPr/>
            </a:pPr>
            <a:r>
              <a:rPr lang="tr-TR" sz="2000" i="1" dirty="0" smtClean="0">
                <a:solidFill>
                  <a:schemeClr val="tx1"/>
                </a:solidFill>
                <a:latin typeface="Tempus Sans ITC" pitchFamily="82" charset="0"/>
                <a:cs typeface="Times New Roman" pitchFamily="18" charset="0"/>
              </a:rPr>
              <a:t>Standartlara uygun olarak inşaata ait tabela hazırlanır.</a:t>
            </a:r>
          </a:p>
          <a:p>
            <a:pPr>
              <a:lnSpc>
                <a:spcPct val="125000"/>
              </a:lnSpc>
              <a:defRPr/>
            </a:pPr>
            <a:endParaRPr lang="en-US" sz="1000" i="1" dirty="0" smtClean="0">
              <a:solidFill>
                <a:schemeClr val="tx1"/>
              </a:solidFill>
              <a:latin typeface="Tempus Sans ITC" pitchFamily="82" charset="0"/>
              <a:cs typeface="Times New Roman" pitchFamily="18" charset="0"/>
            </a:endParaRPr>
          </a:p>
          <a:p>
            <a:pPr>
              <a:lnSpc>
                <a:spcPct val="125000"/>
              </a:lnSpc>
              <a:defRPr/>
            </a:pPr>
            <a:r>
              <a:rPr lang="tr-TR" sz="2000" b="1" i="1" dirty="0" smtClean="0">
                <a:solidFill>
                  <a:schemeClr val="tx1"/>
                </a:solidFill>
                <a:effectLst>
                  <a:outerShdw blurRad="38100" dist="38100" dir="2700000" algn="tl">
                    <a:srgbClr val="000000">
                      <a:alpha val="43137"/>
                    </a:srgbClr>
                  </a:outerShdw>
                </a:effectLst>
                <a:latin typeface="Tempus Sans ITC" pitchFamily="82" charset="0"/>
                <a:cs typeface="Times New Roman" pitchFamily="18" charset="0"/>
              </a:rPr>
              <a:t>18 - SSK &amp; VERGİ  DAİRESİ</a:t>
            </a:r>
          </a:p>
          <a:p>
            <a:pPr>
              <a:lnSpc>
                <a:spcPct val="125000"/>
              </a:lnSpc>
              <a:defRPr/>
            </a:pPr>
            <a:r>
              <a:rPr lang="tr-TR" sz="1000" i="1" dirty="0" smtClean="0">
                <a:solidFill>
                  <a:schemeClr val="tx1"/>
                </a:solidFill>
                <a:latin typeface="Tempus Sans ITC" pitchFamily="82" charset="0"/>
                <a:cs typeface="Times New Roman" pitchFamily="18" charset="0"/>
              </a:rPr>
              <a:t> </a:t>
            </a:r>
            <a:endParaRPr lang="en-US" sz="1000" i="1" dirty="0" smtClean="0">
              <a:solidFill>
                <a:schemeClr val="tx1"/>
              </a:solidFill>
              <a:latin typeface="Tempus Sans ITC" pitchFamily="82" charset="0"/>
              <a:cs typeface="Times New Roman" pitchFamily="18" charset="0"/>
            </a:endParaRPr>
          </a:p>
          <a:p>
            <a:pPr algn="just">
              <a:lnSpc>
                <a:spcPct val="125000"/>
              </a:lnSpc>
              <a:defRPr/>
            </a:pPr>
            <a:r>
              <a:rPr lang="tr-TR" sz="2000" i="1" dirty="0" smtClean="0">
                <a:solidFill>
                  <a:schemeClr val="tx1"/>
                </a:solidFill>
                <a:latin typeface="Tempus Sans ITC" pitchFamily="82" charset="0"/>
                <a:cs typeface="Times New Roman" pitchFamily="18" charset="0"/>
              </a:rPr>
              <a:t>İnşaata ait SSK‘ ya bildirimde bulunularak işçi çalıştırabilmek için işveren numarası alınır. Ayrıca Vergi dairesine bildirimde bulunularak inşa edilecek yapıya ait malzeme satın alma işlemleri, maliyet hesaplarının ve vergilendirilme takibi sağlanmalıdır.</a:t>
            </a:r>
            <a:endParaRPr lang="en-US" sz="2000" i="1" dirty="0" smtClean="0">
              <a:solidFill>
                <a:schemeClr val="tx1"/>
              </a:solidFill>
              <a:latin typeface="Tempus Sans ITC" pitchFamily="82" charset="0"/>
              <a:cs typeface="Times New Roman" pitchFamily="18" charset="0"/>
            </a:endParaRPr>
          </a:p>
        </p:txBody>
      </p:sp>
      <p:graphicFrame>
        <p:nvGraphicFramePr>
          <p:cNvPr id="9" name="8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Tablo"/>
          <p:cNvGraphicFramePr>
            <a:graphicFrameLocks noGrp="1"/>
          </p:cNvGraphicFramePr>
          <p:nvPr/>
        </p:nvGraphicFramePr>
        <p:xfrm>
          <a:off x="251520" y="1196752"/>
          <a:ext cx="8640000" cy="5400001"/>
        </p:xfrm>
        <a:graphic>
          <a:graphicData uri="http://schemas.openxmlformats.org/drawingml/2006/table">
            <a:tbl>
              <a:tblPr firstRow="1" bandRow="1">
                <a:tableStyleId>{5C22544A-7EE6-4342-B048-85BDC9FD1C3A}</a:tableStyleId>
              </a:tblPr>
              <a:tblGrid>
                <a:gridCol w="1452742"/>
                <a:gridCol w="3823013"/>
                <a:gridCol w="1758585"/>
                <a:gridCol w="1605660"/>
              </a:tblGrid>
              <a:tr h="757097">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1" i="0" u="none" strike="noStrike" cap="none" normalizeH="0" baseline="0" dirty="0" smtClean="0">
                          <a:ln>
                            <a:noFill/>
                          </a:ln>
                          <a:solidFill>
                            <a:schemeClr val="tx1"/>
                          </a:solidFill>
                          <a:effectLst/>
                          <a:latin typeface="+mn-lt"/>
                        </a:rPr>
                        <a:t>YETKİ </a:t>
                      </a:r>
                    </a:p>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1" i="0" u="none" strike="noStrike" cap="none" normalizeH="0" baseline="0" dirty="0" smtClean="0">
                          <a:ln>
                            <a:noFill/>
                          </a:ln>
                          <a:solidFill>
                            <a:schemeClr val="tx1"/>
                          </a:solidFill>
                          <a:effectLst/>
                          <a:latin typeface="+mn-lt"/>
                        </a:rPr>
                        <a:t>ALANI</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1" i="0" u="none" strike="noStrike" cap="none" normalizeH="0" baseline="0" dirty="0" smtClean="0">
                          <a:ln>
                            <a:noFill/>
                          </a:ln>
                          <a:solidFill>
                            <a:schemeClr val="tx1"/>
                          </a:solidFill>
                          <a:effectLst/>
                          <a:latin typeface="+mn-lt"/>
                        </a:rPr>
                        <a:t>KARAR</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1" i="0" u="none" strike="noStrike" cap="none" normalizeH="0" baseline="0" dirty="0" smtClean="0">
                          <a:ln>
                            <a:noFill/>
                          </a:ln>
                          <a:solidFill>
                            <a:schemeClr val="tx1"/>
                          </a:solidFill>
                          <a:effectLst/>
                          <a:latin typeface="+mn-lt"/>
                        </a:rPr>
                        <a:t>YETKİLİ İDARE</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1" i="0" u="none" strike="noStrike" cap="none" normalizeH="0" baseline="0" dirty="0" smtClean="0">
                          <a:ln>
                            <a:noFill/>
                          </a:ln>
                          <a:solidFill>
                            <a:schemeClr val="tx1"/>
                          </a:solidFill>
                          <a:effectLst/>
                          <a:latin typeface="+mn-lt"/>
                        </a:rPr>
                        <a:t>KANUN NO</a:t>
                      </a:r>
                    </a:p>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1" i="0" u="none" strike="noStrike" cap="none" normalizeH="0" baseline="0" dirty="0" smtClean="0">
                          <a:ln>
                            <a:noFill/>
                          </a:ln>
                          <a:solidFill>
                            <a:schemeClr val="tx1"/>
                          </a:solidFill>
                          <a:effectLst/>
                          <a:latin typeface="+mn-lt"/>
                        </a:rPr>
                        <a:t> VE ADI</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r>
              <a:tr h="807258">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0" i="0" u="none" strike="noStrike" cap="none" normalizeH="0" baseline="0" dirty="0" smtClean="0">
                          <a:ln>
                            <a:noFill/>
                          </a:ln>
                          <a:solidFill>
                            <a:schemeClr val="tx1"/>
                          </a:solidFill>
                          <a:effectLst/>
                          <a:latin typeface="+mn-lt"/>
                        </a:rPr>
                        <a:t>TEKNOLOJİ GELİŞTİRME BÖLGELERİ</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0" i="0" u="none" strike="noStrike" cap="none" normalizeH="0" baseline="0" dirty="0" smtClean="0">
                          <a:ln>
                            <a:noFill/>
                          </a:ln>
                          <a:solidFill>
                            <a:schemeClr val="tx1"/>
                          </a:solidFill>
                          <a:effectLst/>
                          <a:latin typeface="+mn-lt"/>
                        </a:rPr>
                        <a:t>YAPI VE TESİSLERİN PROJELENDİRİLMESİ, İNŞASI KULLANIMIYLA İLGİLİ RUHSAT VE İZİN VERME (ANAYASA MAHKEMESİNİN YÜRÜTMEYİ DURDURMA KARARI 16.10.2003)</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0" i="0" u="none" strike="noStrike" cap="none" normalizeH="0" baseline="0" dirty="0" smtClean="0">
                          <a:ln>
                            <a:noFill/>
                          </a:ln>
                          <a:solidFill>
                            <a:schemeClr val="tx1"/>
                          </a:solidFill>
                          <a:effectLst/>
                          <a:latin typeface="+mn-lt"/>
                        </a:rPr>
                        <a:t>YÖNETİCİ ŞİRKET</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0" i="0" u="none" strike="noStrike" cap="none" normalizeH="0" baseline="0" dirty="0" smtClean="0">
                          <a:ln>
                            <a:noFill/>
                          </a:ln>
                          <a:solidFill>
                            <a:schemeClr val="tx1"/>
                          </a:solidFill>
                          <a:effectLst/>
                          <a:latin typeface="+mn-lt"/>
                        </a:rPr>
                        <a:t>4691 SAYILI TEKNOLOJİ GELİŞTİRME BÖLGESİ KANUNU</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r>
              <a:tr h="807258">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0" i="0" u="none" strike="noStrike" cap="none" normalizeH="0" baseline="0" dirty="0" smtClean="0">
                          <a:ln>
                            <a:noFill/>
                          </a:ln>
                          <a:solidFill>
                            <a:schemeClr val="tx1"/>
                          </a:solidFill>
                          <a:effectLst/>
                          <a:latin typeface="+mn-lt"/>
                        </a:rPr>
                        <a:t>MECLİS LOJMANLARI</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0" i="0" u="none" strike="noStrike" cap="none" normalizeH="0" baseline="0" dirty="0" smtClean="0">
                          <a:ln>
                            <a:noFill/>
                          </a:ln>
                          <a:solidFill>
                            <a:schemeClr val="tx1"/>
                          </a:solidFill>
                          <a:effectLst/>
                          <a:latin typeface="+mn-lt"/>
                        </a:rPr>
                        <a:t>YAPI VE TESİSLER İLE İLGİLİ BÜTÜN İZİN İLE RUHSATLARI VERME </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0" i="0" u="none" strike="noStrike" cap="none" normalizeH="0" baseline="0" dirty="0" smtClean="0">
                          <a:ln>
                            <a:noFill/>
                          </a:ln>
                          <a:solidFill>
                            <a:schemeClr val="tx1"/>
                          </a:solidFill>
                          <a:effectLst/>
                          <a:latin typeface="+mn-lt"/>
                        </a:rPr>
                        <a:t>ÇEVRE VE ŞEHİRCİLİK BAKANLIĞI’NIN YETKİLENDİRMESİYLE ANKARA VALİLİĞİ</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0" i="0" u="none" strike="noStrike" cap="none" normalizeH="0" baseline="0" dirty="0" smtClean="0">
                          <a:ln>
                            <a:noFill/>
                          </a:ln>
                          <a:solidFill>
                            <a:schemeClr val="tx1"/>
                          </a:solidFill>
                          <a:effectLst/>
                          <a:latin typeface="+mn-lt"/>
                        </a:rPr>
                        <a:t>4833 SAYILI 2003 MALİ YILI BÜTÇE KANUNU</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r>
              <a:tr h="757097">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1" i="0" u="none" strike="noStrike" cap="none" normalizeH="0" baseline="0" dirty="0" smtClean="0">
                          <a:ln>
                            <a:noFill/>
                          </a:ln>
                          <a:solidFill>
                            <a:schemeClr val="tx1"/>
                          </a:solidFill>
                          <a:effectLst/>
                          <a:latin typeface="+mn-lt"/>
                        </a:rPr>
                        <a:t>BÜYÜKŞEHİR BELEDİYE SINIRLARI</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1" i="0" u="none" strike="noStrike" cap="none" normalizeH="0" baseline="0" dirty="0" smtClean="0">
                          <a:ln>
                            <a:noFill/>
                          </a:ln>
                          <a:solidFill>
                            <a:schemeClr val="tx1"/>
                          </a:solidFill>
                          <a:effectLst/>
                          <a:latin typeface="+mn-lt"/>
                        </a:rPr>
                        <a:t>BÜYÜKŞEHİR BELEDİYESİNE VERİLMİŞ GÖREV VE HİZMETLERİN GEREKTİRDİĞİ PROJELERE RUHSAT VE YAPI KULLANMA İZNİ VERME</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1" i="0" u="none" strike="noStrike" cap="none" normalizeH="0" baseline="0" dirty="0" smtClean="0">
                          <a:ln>
                            <a:noFill/>
                          </a:ln>
                          <a:solidFill>
                            <a:schemeClr val="tx1"/>
                          </a:solidFill>
                          <a:effectLst/>
                          <a:latin typeface="+mn-lt"/>
                        </a:rPr>
                        <a:t>BÜYÜKŞEHİR BELEDİYESİ</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1" i="0" u="none" strike="noStrike" cap="none" normalizeH="0" baseline="0" dirty="0" smtClean="0">
                          <a:ln>
                            <a:noFill/>
                          </a:ln>
                          <a:solidFill>
                            <a:schemeClr val="tx1"/>
                          </a:solidFill>
                          <a:effectLst/>
                          <a:latin typeface="+mn-lt"/>
                        </a:rPr>
                        <a:t>5216 SAYILI BÜYÜKŞEHİR BELEDİYESİ KANUNU</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r>
              <a:tr h="757097">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1" i="0" u="none" strike="noStrike" cap="none" normalizeH="0" baseline="0" dirty="0" smtClean="0">
                          <a:ln>
                            <a:noFill/>
                          </a:ln>
                          <a:solidFill>
                            <a:schemeClr val="tx1"/>
                          </a:solidFill>
                          <a:effectLst/>
                          <a:latin typeface="+mn-lt"/>
                        </a:rPr>
                        <a:t>BELEDİYE SINIRLARI </a:t>
                      </a:r>
                    </a:p>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1" i="0" u="none" strike="noStrike" cap="none" normalizeH="0" baseline="0" dirty="0" smtClean="0">
                          <a:ln>
                            <a:noFill/>
                          </a:ln>
                          <a:solidFill>
                            <a:schemeClr val="tx1"/>
                          </a:solidFill>
                          <a:effectLst/>
                          <a:latin typeface="+mn-lt"/>
                        </a:rPr>
                        <a:t>MÜCAVİR ALAN İÇİ</a:t>
                      </a:r>
                    </a:p>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1" i="0" u="none" strike="noStrike" cap="none" normalizeH="0" baseline="0" dirty="0" smtClean="0">
                          <a:ln>
                            <a:noFill/>
                          </a:ln>
                          <a:solidFill>
                            <a:schemeClr val="tx1"/>
                          </a:solidFill>
                          <a:effectLst/>
                          <a:latin typeface="+mn-lt"/>
                        </a:rPr>
                        <a:t>MÜCAVİR ALAN DIŞI</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1" i="0" u="none" strike="noStrike" cap="none" normalizeH="0" baseline="0" dirty="0" smtClean="0">
                          <a:ln>
                            <a:noFill/>
                          </a:ln>
                          <a:solidFill>
                            <a:schemeClr val="tx1"/>
                          </a:solidFill>
                          <a:effectLst/>
                          <a:latin typeface="+mn-lt"/>
                        </a:rPr>
                        <a:t>YAPI VE TESİSLER İLE İLGİLİ</a:t>
                      </a:r>
                    </a:p>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1" i="0" u="none" strike="noStrike" cap="none" normalizeH="0" baseline="0" dirty="0" smtClean="0">
                          <a:ln>
                            <a:noFill/>
                          </a:ln>
                          <a:solidFill>
                            <a:schemeClr val="tx1"/>
                          </a:solidFill>
                          <a:effectLst/>
                          <a:latin typeface="+mn-lt"/>
                        </a:rPr>
                        <a:t> YAPI İNŞAATI VE YAPI KULLANMA İZİN BELGESİ VERME</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1" i="0" u="none" strike="noStrike" cap="none" normalizeH="0" baseline="0" dirty="0" smtClean="0">
                          <a:ln>
                            <a:noFill/>
                          </a:ln>
                          <a:solidFill>
                            <a:schemeClr val="tx1"/>
                          </a:solidFill>
                          <a:effectLst/>
                          <a:latin typeface="+mn-lt"/>
                        </a:rPr>
                        <a:t>BELEDİYE</a:t>
                      </a:r>
                    </a:p>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1" i="0" u="none" strike="noStrike" cap="none" normalizeH="0" baseline="0" dirty="0" smtClean="0">
                          <a:ln>
                            <a:noFill/>
                          </a:ln>
                          <a:solidFill>
                            <a:schemeClr val="tx1"/>
                          </a:solidFill>
                          <a:effectLst/>
                          <a:latin typeface="+mn-lt"/>
                        </a:rPr>
                        <a:t>BELEDİYE</a:t>
                      </a:r>
                    </a:p>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1" i="0" u="none" strike="noStrike" cap="none" normalizeH="0" baseline="0" dirty="0" smtClean="0">
                          <a:ln>
                            <a:noFill/>
                          </a:ln>
                          <a:solidFill>
                            <a:schemeClr val="tx1"/>
                          </a:solidFill>
                          <a:effectLst/>
                          <a:latin typeface="+mn-lt"/>
                        </a:rPr>
                        <a:t>VALİLİK</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1" i="0" u="none" strike="noStrike" cap="none" normalizeH="0" baseline="0" dirty="0" smtClean="0">
                          <a:ln>
                            <a:noFill/>
                          </a:ln>
                          <a:solidFill>
                            <a:schemeClr val="tx1"/>
                          </a:solidFill>
                          <a:effectLst/>
                          <a:latin typeface="+mn-lt"/>
                        </a:rPr>
                        <a:t>3194 SAYILI İMAR KANUNU</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r>
              <a:tr h="757097">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0" i="0" u="none" strike="noStrike" cap="none" normalizeH="0" baseline="0" dirty="0" smtClean="0">
                          <a:ln>
                            <a:noFill/>
                          </a:ln>
                          <a:solidFill>
                            <a:schemeClr val="tx1"/>
                          </a:solidFill>
                          <a:effectLst/>
                          <a:latin typeface="+mn-lt"/>
                        </a:rPr>
                        <a:t>SERBEST BÖLGE İLAN EDİLEN ALANLAR</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0" i="0" u="none" strike="noStrike" cap="none" normalizeH="0" baseline="0" dirty="0" smtClean="0">
                          <a:ln>
                            <a:noFill/>
                          </a:ln>
                          <a:solidFill>
                            <a:schemeClr val="tx1"/>
                          </a:solidFill>
                          <a:effectLst/>
                          <a:latin typeface="+mn-lt"/>
                        </a:rPr>
                        <a:t>YAPI VE TESİSLER İLE İLGİLİ BÜTÜN İZİN İLE RUHSATLARI VERME VE DENETLEME </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0" i="0" u="none" strike="noStrike" cap="none" normalizeH="0" baseline="0" dirty="0" smtClean="0">
                          <a:ln>
                            <a:noFill/>
                          </a:ln>
                          <a:solidFill>
                            <a:schemeClr val="tx1"/>
                          </a:solidFill>
                          <a:effectLst/>
                          <a:latin typeface="+mn-lt"/>
                        </a:rPr>
                        <a:t>SERBEST BÖLGE MÜDÜRLÜĞÜ</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0" i="0" u="none" strike="noStrike" cap="none" normalizeH="0" baseline="0" dirty="0" smtClean="0">
                          <a:ln>
                            <a:noFill/>
                          </a:ln>
                          <a:solidFill>
                            <a:schemeClr val="tx1"/>
                          </a:solidFill>
                          <a:effectLst/>
                          <a:latin typeface="+mn-lt"/>
                        </a:rPr>
                        <a:t>3218 SAYILI SERBEST BÖLGELER KANUNU</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r>
              <a:tr h="757097">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0" i="0" u="none" strike="noStrike" cap="none" normalizeH="0" baseline="0" dirty="0" smtClean="0">
                          <a:ln>
                            <a:noFill/>
                          </a:ln>
                          <a:solidFill>
                            <a:schemeClr val="tx1"/>
                          </a:solidFill>
                          <a:effectLst/>
                          <a:latin typeface="+mn-lt"/>
                        </a:rPr>
                        <a:t>ORGANİZE SANAYİ BÖLGELERİ</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0" i="0" u="none" strike="noStrike" cap="none" normalizeH="0" baseline="0" dirty="0" smtClean="0">
                          <a:ln>
                            <a:noFill/>
                          </a:ln>
                          <a:solidFill>
                            <a:schemeClr val="tx1"/>
                          </a:solidFill>
                          <a:effectLst/>
                          <a:latin typeface="+mn-lt"/>
                        </a:rPr>
                        <a:t>YAPI VE TESİSLERİN PROJELENDİRİLMESİ,  İNŞASI KULLANIMIYLA İLGİLİ RUHSAT VE İZİN VERME</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0" i="0" u="none" strike="noStrike" cap="none" normalizeH="0" baseline="0" dirty="0" smtClean="0">
                          <a:ln>
                            <a:noFill/>
                          </a:ln>
                          <a:solidFill>
                            <a:schemeClr val="tx1"/>
                          </a:solidFill>
                          <a:effectLst/>
                          <a:latin typeface="+mn-lt"/>
                        </a:rPr>
                        <a:t>ORGANİZE SANAYİ BÖLGESİ TÜZEL KİŞİLİKLERİ</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200" b="0" i="0" u="none" strike="noStrike" cap="none" normalizeH="0" baseline="0" dirty="0" smtClean="0">
                          <a:ln>
                            <a:noFill/>
                          </a:ln>
                          <a:solidFill>
                            <a:schemeClr val="tx1"/>
                          </a:solidFill>
                          <a:effectLst/>
                          <a:latin typeface="+mn-lt"/>
                        </a:rPr>
                        <a:t>4562 SAYILI ORGANİZE SANAYİ BÖLGELERİ KANUNU</a:t>
                      </a:r>
                    </a:p>
                  </a:txBody>
                  <a:tcPr marL="36000" marR="36000" marT="36000" marB="36000"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r>
            </a:tbl>
          </a:graphicData>
        </a:graphic>
      </p:graphicFrame>
      <p:graphicFrame>
        <p:nvGraphicFramePr>
          <p:cNvPr id="7" name="6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5 İçerik Yer Tutucusu" descr="yapıruhsatı.jpg"/>
          <p:cNvPicPr>
            <a:picLocks noGrp="1" noChangeAspect="1"/>
          </p:cNvPicPr>
          <p:nvPr>
            <p:ph idx="4294967295"/>
          </p:nvPr>
        </p:nvPicPr>
        <p:blipFill>
          <a:blip r:embed="rId2" cstate="print"/>
          <a:srcRect/>
          <a:stretch>
            <a:fillRect/>
          </a:stretch>
        </p:blipFill>
        <p:spPr>
          <a:xfrm>
            <a:off x="2655888" y="1293813"/>
            <a:ext cx="3716337" cy="5303837"/>
          </a:xfrm>
        </p:spPr>
      </p:pic>
      <p:graphicFrame>
        <p:nvGraphicFramePr>
          <p:cNvPr id="4" name="3 Diyagram"/>
          <p:cNvGraphicFramePr/>
          <p:nvPr/>
        </p:nvGraphicFramePr>
        <p:xfrm>
          <a:off x="467544" y="188640"/>
          <a:ext cx="8352928"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7 İçerik Yer Tutucusu" descr="ÇED BELGESI2.jpg"/>
          <p:cNvPicPr>
            <a:picLocks noGrp="1" noChangeAspect="1"/>
          </p:cNvPicPr>
          <p:nvPr>
            <p:ph idx="4294967295"/>
          </p:nvPr>
        </p:nvPicPr>
        <p:blipFill>
          <a:blip r:embed="rId2" cstate="print"/>
          <a:srcRect/>
          <a:stretch>
            <a:fillRect/>
          </a:stretch>
        </p:blipFill>
        <p:spPr>
          <a:xfrm>
            <a:off x="900113" y="1268413"/>
            <a:ext cx="7337425" cy="5184775"/>
          </a:xfrm>
        </p:spPr>
      </p:pic>
      <p:graphicFrame>
        <p:nvGraphicFramePr>
          <p:cNvPr id="4" name="3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5 İçerik Yer Tutucusu" descr="UTK KARARI.jpg"/>
          <p:cNvPicPr>
            <a:picLocks noGrp="1" noChangeAspect="1"/>
          </p:cNvPicPr>
          <p:nvPr>
            <p:ph idx="4294967295"/>
          </p:nvPr>
        </p:nvPicPr>
        <p:blipFill>
          <a:blip r:embed="rId2" cstate="print"/>
          <a:srcRect/>
          <a:stretch>
            <a:fillRect/>
          </a:stretch>
        </p:blipFill>
        <p:spPr>
          <a:xfrm>
            <a:off x="2684463" y="1349375"/>
            <a:ext cx="3759200" cy="5319713"/>
          </a:xfrm>
        </p:spPr>
      </p:pic>
      <p:graphicFrame>
        <p:nvGraphicFramePr>
          <p:cNvPr id="4" name="3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3 İçerik Yer Tutucusu" descr="RUHSATÖN.jpg"/>
          <p:cNvPicPr>
            <a:picLocks noGrp="1" noChangeAspect="1"/>
          </p:cNvPicPr>
          <p:nvPr>
            <p:ph idx="4294967295"/>
          </p:nvPr>
        </p:nvPicPr>
        <p:blipFill>
          <a:blip r:embed="rId2" cstate="print"/>
          <a:srcRect/>
          <a:stretch>
            <a:fillRect/>
          </a:stretch>
        </p:blipFill>
        <p:spPr>
          <a:xfrm>
            <a:off x="622300" y="1268413"/>
            <a:ext cx="3949700" cy="5589587"/>
          </a:xfrm>
        </p:spPr>
      </p:pic>
      <p:pic>
        <p:nvPicPr>
          <p:cNvPr id="36868" name="5 Resim" descr="RUHSATARKA.jpg"/>
          <p:cNvPicPr>
            <a:picLocks noChangeAspect="1"/>
          </p:cNvPicPr>
          <p:nvPr/>
        </p:nvPicPr>
        <p:blipFill>
          <a:blip r:embed="rId3" cstate="print"/>
          <a:srcRect/>
          <a:stretch>
            <a:fillRect/>
          </a:stretch>
        </p:blipFill>
        <p:spPr bwMode="auto">
          <a:xfrm>
            <a:off x="4756150" y="1412875"/>
            <a:ext cx="3848100" cy="5445125"/>
          </a:xfrm>
          <a:prstGeom prst="rect">
            <a:avLst/>
          </a:prstGeom>
          <a:noFill/>
          <a:ln w="9525">
            <a:noFill/>
            <a:miter lim="800000"/>
            <a:headEnd/>
            <a:tailEnd/>
          </a:ln>
        </p:spPr>
      </p:pic>
      <p:graphicFrame>
        <p:nvGraphicFramePr>
          <p:cNvPr id="6" name="5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İçerik Yer Tutucusu"/>
          <p:cNvSpPr>
            <a:spLocks noGrp="1"/>
          </p:cNvSpPr>
          <p:nvPr>
            <p:ph idx="4294967295"/>
          </p:nvPr>
        </p:nvSpPr>
        <p:spPr>
          <a:xfrm>
            <a:off x="251520" y="1196752"/>
            <a:ext cx="8640000" cy="5400000"/>
          </a:xfrm>
        </p:spPr>
        <p:txBody>
          <a:bodyPr anchor="ctr">
            <a:noAutofit/>
          </a:bodyPr>
          <a:lstStyle/>
          <a:p>
            <a:pPr marL="1588" indent="0" algn="just" eaLnBrk="1" hangingPunct="1">
              <a:lnSpc>
                <a:spcPct val="125000"/>
              </a:lnSpc>
              <a:spcBef>
                <a:spcPts val="0"/>
              </a:spcBef>
              <a:buFont typeface="Wingdings" pitchFamily="2" charset="2"/>
              <a:buNone/>
              <a:defRPr/>
            </a:pPr>
            <a:r>
              <a:rPr lang="tr-TR" sz="2000" b="1" i="1" dirty="0" smtClean="0">
                <a:effectLst>
                  <a:outerShdw blurRad="38100" dist="38100" dir="2700000" algn="tl">
                    <a:srgbClr val="000000">
                      <a:alpha val="43137"/>
                    </a:srgbClr>
                  </a:outerShdw>
                </a:effectLst>
                <a:latin typeface="Tempus Sans ITC" pitchFamily="82" charset="0"/>
                <a:cs typeface="Times New Roman" pitchFamily="18" charset="0"/>
              </a:rPr>
              <a:t>19 – KANAL  BAĞLANTISI</a:t>
            </a:r>
          </a:p>
          <a:p>
            <a:pPr marL="1588" indent="0" algn="just" eaLnBrk="1" hangingPunct="1">
              <a:lnSpc>
                <a:spcPct val="125000"/>
              </a:lnSpc>
              <a:spcBef>
                <a:spcPts val="0"/>
              </a:spcBef>
              <a:buFont typeface="Wingdings" pitchFamily="2" charset="2"/>
              <a:buNone/>
              <a:defRPr/>
            </a:pPr>
            <a:endParaRPr lang="en-US" sz="1000" i="1" dirty="0" smtClean="0">
              <a:latin typeface="Tempus Sans ITC" pitchFamily="82" charset="0"/>
              <a:cs typeface="Times New Roman" pitchFamily="18" charset="0"/>
            </a:endParaRPr>
          </a:p>
          <a:p>
            <a:pPr marL="1588" indent="0" algn="just" eaLnBrk="1" hangingPunct="1">
              <a:lnSpc>
                <a:spcPct val="125000"/>
              </a:lnSpc>
              <a:spcBef>
                <a:spcPts val="0"/>
              </a:spcBef>
              <a:buFont typeface="Wingdings" pitchFamily="2" charset="2"/>
              <a:buNone/>
              <a:defRPr/>
            </a:pPr>
            <a:r>
              <a:rPr lang="tr-TR" sz="2000" i="1" dirty="0" smtClean="0">
                <a:latin typeface="Tempus Sans ITC" pitchFamily="82" charset="0"/>
                <a:cs typeface="Times New Roman" pitchFamily="18" charset="0"/>
              </a:rPr>
              <a:t>İnşaatın su basmanı (Zemin kat tabanı) tamamlandığında şehrin temiz su ve pis su şebekesine bağlanarak sular idaresine müracaat edilir ve Temel Üstü Ruhsatı onayı alınır. Teknik elemanlarca yerinde inceleme yapılarak projeye uygunluk denetlenir ve onaylanır.</a:t>
            </a:r>
          </a:p>
          <a:p>
            <a:pPr marL="1588" indent="0" algn="just" eaLnBrk="1" hangingPunct="1">
              <a:lnSpc>
                <a:spcPct val="125000"/>
              </a:lnSpc>
              <a:spcBef>
                <a:spcPts val="0"/>
              </a:spcBef>
              <a:buFont typeface="Wingdings" pitchFamily="2" charset="2"/>
              <a:buNone/>
              <a:defRPr/>
            </a:pPr>
            <a:endParaRPr lang="en-US" sz="1000" i="1" dirty="0" smtClean="0">
              <a:latin typeface="Tempus Sans ITC" pitchFamily="82" charset="0"/>
              <a:cs typeface="Times New Roman" pitchFamily="18" charset="0"/>
            </a:endParaRPr>
          </a:p>
          <a:p>
            <a:pPr marL="1588" indent="0" algn="just" eaLnBrk="1" hangingPunct="1">
              <a:lnSpc>
                <a:spcPct val="125000"/>
              </a:lnSpc>
              <a:spcBef>
                <a:spcPts val="0"/>
              </a:spcBef>
              <a:buFont typeface="Wingdings" pitchFamily="2" charset="2"/>
              <a:buNone/>
              <a:defRPr/>
            </a:pPr>
            <a:r>
              <a:rPr lang="tr-TR" sz="2000" b="1" i="1" dirty="0" smtClean="0">
                <a:effectLst>
                  <a:outerShdw blurRad="38100" dist="38100" dir="2700000" algn="tl">
                    <a:srgbClr val="000000">
                      <a:alpha val="43137"/>
                    </a:srgbClr>
                  </a:outerShdw>
                </a:effectLst>
                <a:latin typeface="Tempus Sans ITC" pitchFamily="82" charset="0"/>
                <a:cs typeface="Times New Roman" pitchFamily="18" charset="0"/>
              </a:rPr>
              <a:t>20 - TEMEL  ÜSTÜ  RUHSATI</a:t>
            </a:r>
          </a:p>
          <a:p>
            <a:pPr marL="1588" indent="0" algn="just" eaLnBrk="1" hangingPunct="1">
              <a:lnSpc>
                <a:spcPct val="125000"/>
              </a:lnSpc>
              <a:spcBef>
                <a:spcPts val="0"/>
              </a:spcBef>
              <a:buFont typeface="Wingdings" pitchFamily="2" charset="2"/>
              <a:buNone/>
              <a:defRPr/>
            </a:pPr>
            <a:endParaRPr lang="en-US" sz="1000" i="1" dirty="0" smtClean="0">
              <a:latin typeface="Tempus Sans ITC" pitchFamily="82" charset="0"/>
              <a:cs typeface="Times New Roman" pitchFamily="18" charset="0"/>
            </a:endParaRPr>
          </a:p>
          <a:p>
            <a:pPr marL="1588" indent="0" algn="just" eaLnBrk="1" hangingPunct="1">
              <a:lnSpc>
                <a:spcPct val="125000"/>
              </a:lnSpc>
              <a:spcBef>
                <a:spcPts val="0"/>
              </a:spcBef>
              <a:buFont typeface="Wingdings" pitchFamily="2" charset="2"/>
              <a:buNone/>
              <a:defRPr/>
            </a:pPr>
            <a:r>
              <a:rPr lang="tr-TR" sz="2000" i="1" dirty="0" smtClean="0">
                <a:latin typeface="Tempus Sans ITC" pitchFamily="82" charset="0"/>
                <a:cs typeface="Times New Roman" pitchFamily="18" charset="0"/>
              </a:rPr>
              <a:t>Kanal onayı ve mevcut inşaat ruhsatı ile birlikte Fen İşlerine müracaat edilir. Fen işlerinden alınan yazı ile birlikte İnşaat Ruhsatı asılları ile Yapı Kontrole Temel Üstü Ruhsatı (Temel Üstü Vizesi) için müracaat edilir. Yapı Kontrol elemanlarınca, inşa edilmiş temel ve üstünün projedeki ebat, kot ve yerleşimine uygunluğu kontrol edilerek onaylanır ve Temel Üstü Vizesi olarak da adlandırılan Temel Üstü Ruhsatı verilir.</a:t>
            </a:r>
            <a:endParaRPr lang="en-US" sz="2000" i="1" dirty="0" smtClean="0"/>
          </a:p>
        </p:txBody>
      </p:sp>
      <p:graphicFrame>
        <p:nvGraphicFramePr>
          <p:cNvPr id="4" name="3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5 İçerik Yer Tutucusu" descr="İSKİİSKAN.jpg"/>
          <p:cNvPicPr>
            <a:picLocks noGrp="1" noChangeAspect="1"/>
          </p:cNvPicPr>
          <p:nvPr>
            <p:ph sz="half" idx="4294967295"/>
          </p:nvPr>
        </p:nvPicPr>
        <p:blipFill>
          <a:blip r:embed="rId2" cstate="print"/>
          <a:srcRect/>
          <a:stretch>
            <a:fillRect/>
          </a:stretch>
        </p:blipFill>
        <p:spPr>
          <a:xfrm>
            <a:off x="2627313" y="1412875"/>
            <a:ext cx="3816350" cy="5400675"/>
          </a:xfrm>
        </p:spPr>
      </p:pic>
      <p:graphicFrame>
        <p:nvGraphicFramePr>
          <p:cNvPr id="4" name="3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467544" y="1342757"/>
            <a:ext cx="4440639" cy="3534044"/>
          </a:xfrm>
          <a:prstGeom prst="rect">
            <a:avLst/>
          </a:prstGeom>
          <a:noFill/>
        </p:spPr>
        <p:txBody>
          <a:bodyPr wrap="none" rtlCol="0">
            <a:spAutoFit/>
          </a:bodyPr>
          <a:lstStyle/>
          <a:p>
            <a:pPr marL="358775" lvl="0" indent="-358775" algn="just">
              <a:lnSpc>
                <a:spcPct val="125000"/>
              </a:lnSpc>
              <a:buFont typeface="Wingdings" pitchFamily="2" charset="2"/>
              <a:buChar char="Ø"/>
            </a:pPr>
            <a:r>
              <a:rPr lang="tr-TR" sz="2000" i="1" dirty="0" smtClean="0">
                <a:latin typeface="Tempus Sans ITC" pitchFamily="82" charset="0"/>
              </a:rPr>
              <a:t>Kat İrtifakı Tesis Edilmesi</a:t>
            </a:r>
          </a:p>
          <a:p>
            <a:pPr marL="358775" indent="-358775" algn="just">
              <a:lnSpc>
                <a:spcPct val="125000"/>
              </a:lnSpc>
              <a:buFont typeface="Wingdings" pitchFamily="2" charset="2"/>
              <a:buChar char="Ø"/>
            </a:pPr>
            <a:r>
              <a:rPr lang="tr-TR" sz="2000" i="1" dirty="0" smtClean="0">
                <a:latin typeface="Tempus Sans ITC" pitchFamily="82" charset="0"/>
              </a:rPr>
              <a:t>Isı Yalıtım Raporu</a:t>
            </a:r>
            <a:endParaRPr lang="en-US" sz="2000" i="1" dirty="0" smtClean="0">
              <a:latin typeface="Tempus Sans ITC" pitchFamily="82" charset="0"/>
            </a:endParaRPr>
          </a:p>
          <a:p>
            <a:pPr marL="358775" lvl="0" indent="-358775" algn="just">
              <a:lnSpc>
                <a:spcPct val="125000"/>
              </a:lnSpc>
              <a:buFont typeface="Wingdings" pitchFamily="2" charset="2"/>
              <a:buChar char="Ø"/>
            </a:pPr>
            <a:r>
              <a:rPr lang="tr-TR" sz="2000" i="1" dirty="0" smtClean="0">
                <a:latin typeface="Tempus Sans ITC" pitchFamily="82" charset="0"/>
              </a:rPr>
              <a:t>İnşaatın Denetimi ve Tamamlanması</a:t>
            </a:r>
          </a:p>
          <a:p>
            <a:pPr marL="358775" lvl="0" indent="-358775" algn="just">
              <a:lnSpc>
                <a:spcPct val="125000"/>
              </a:lnSpc>
              <a:buFont typeface="Wingdings" pitchFamily="2" charset="2"/>
              <a:buChar char="Ø"/>
            </a:pPr>
            <a:r>
              <a:rPr lang="tr-TR" sz="2000" i="1" dirty="0" smtClean="0">
                <a:latin typeface="Tempus Sans ITC" pitchFamily="82" charset="0"/>
              </a:rPr>
              <a:t>Asansör Ruhsatı</a:t>
            </a:r>
          </a:p>
          <a:p>
            <a:pPr marL="358775" lvl="0" indent="-358775" algn="just">
              <a:lnSpc>
                <a:spcPct val="125000"/>
              </a:lnSpc>
              <a:buFont typeface="Wingdings" pitchFamily="2" charset="2"/>
              <a:buChar char="Ø"/>
            </a:pPr>
            <a:r>
              <a:rPr lang="tr-TR" sz="2000" i="1" dirty="0" smtClean="0">
                <a:latin typeface="Tempus Sans ITC" pitchFamily="82" charset="0"/>
              </a:rPr>
              <a:t>İtfaiye Raporu</a:t>
            </a:r>
          </a:p>
          <a:p>
            <a:pPr marL="358775" lvl="0" indent="-358775" algn="just">
              <a:lnSpc>
                <a:spcPct val="125000"/>
              </a:lnSpc>
              <a:buFont typeface="Wingdings" pitchFamily="2" charset="2"/>
              <a:buChar char="Ø"/>
            </a:pPr>
            <a:r>
              <a:rPr lang="tr-TR" sz="2000" i="1" dirty="0" smtClean="0">
                <a:latin typeface="Tempus Sans ITC" pitchFamily="82" charset="0"/>
              </a:rPr>
              <a:t>Sivil Savunma Müdürlüğü Raporu</a:t>
            </a:r>
          </a:p>
          <a:p>
            <a:pPr marL="358775" lvl="0" indent="-358775" algn="just">
              <a:lnSpc>
                <a:spcPct val="125000"/>
              </a:lnSpc>
              <a:buFont typeface="Wingdings" pitchFamily="2" charset="2"/>
              <a:buChar char="Ø"/>
            </a:pPr>
            <a:r>
              <a:rPr lang="tr-TR" sz="2000" i="1" dirty="0" smtClean="0">
                <a:latin typeface="Tempus Sans ITC" pitchFamily="82" charset="0"/>
              </a:rPr>
              <a:t>Makine Elektrik İskan Raporu</a:t>
            </a:r>
          </a:p>
          <a:p>
            <a:pPr marL="358775" indent="-358775" algn="just">
              <a:lnSpc>
                <a:spcPct val="125000"/>
              </a:lnSpc>
              <a:buFont typeface="Wingdings" pitchFamily="2" charset="2"/>
              <a:buChar char="Ø"/>
            </a:pPr>
            <a:r>
              <a:rPr lang="tr-TR" sz="2000" i="1" dirty="0" smtClean="0">
                <a:latin typeface="Tempus Sans ITC" pitchFamily="82" charset="0"/>
              </a:rPr>
              <a:t>Kanal Raporu</a:t>
            </a:r>
          </a:p>
          <a:p>
            <a:pPr marL="358775" indent="-358775" algn="just">
              <a:lnSpc>
                <a:spcPct val="125000"/>
              </a:lnSpc>
              <a:buFont typeface="Wingdings" pitchFamily="2" charset="2"/>
              <a:buChar char="Ø"/>
            </a:pPr>
            <a:r>
              <a:rPr lang="tr-TR" sz="2000" i="1" dirty="0" smtClean="0">
                <a:latin typeface="Tempus Sans ITC" pitchFamily="82" charset="0"/>
              </a:rPr>
              <a:t>Fen İşleri Raporu</a:t>
            </a:r>
          </a:p>
        </p:txBody>
      </p:sp>
      <p:sp>
        <p:nvSpPr>
          <p:cNvPr id="3" name="2 Metin kutusu"/>
          <p:cNvSpPr txBox="1"/>
          <p:nvPr/>
        </p:nvSpPr>
        <p:spPr>
          <a:xfrm>
            <a:off x="5074251" y="1340768"/>
            <a:ext cx="3544560" cy="3170099"/>
          </a:xfrm>
          <a:prstGeom prst="rect">
            <a:avLst/>
          </a:prstGeom>
          <a:noFill/>
        </p:spPr>
        <p:txBody>
          <a:bodyPr wrap="none" rtlCol="0">
            <a:spAutoFit/>
          </a:bodyPr>
          <a:lstStyle/>
          <a:p>
            <a:pPr marL="358775" indent="-358775" algn="just">
              <a:lnSpc>
                <a:spcPct val="125000"/>
              </a:lnSpc>
              <a:buFont typeface="Wingdings" pitchFamily="2" charset="2"/>
              <a:buChar char="Ø"/>
            </a:pPr>
            <a:r>
              <a:rPr lang="tr-TR" sz="2000" i="1" dirty="0" smtClean="0">
                <a:latin typeface="Tempus Sans ITC" pitchFamily="82" charset="0"/>
              </a:rPr>
              <a:t>SGK – İlişik kesme</a:t>
            </a:r>
          </a:p>
          <a:p>
            <a:pPr marL="358775" indent="-358775" algn="just">
              <a:lnSpc>
                <a:spcPct val="125000"/>
              </a:lnSpc>
              <a:buFont typeface="Wingdings" pitchFamily="2" charset="2"/>
              <a:buChar char="Ø"/>
            </a:pPr>
            <a:r>
              <a:rPr lang="tr-TR" sz="2000" i="1" dirty="0" smtClean="0">
                <a:latin typeface="Tempus Sans ITC" pitchFamily="82" charset="0"/>
              </a:rPr>
              <a:t>Değer Artış Vergisi</a:t>
            </a:r>
            <a:endParaRPr lang="en-US" sz="2000" i="1" dirty="0" smtClean="0">
              <a:latin typeface="Tempus Sans ITC" pitchFamily="82" charset="0"/>
            </a:endParaRPr>
          </a:p>
          <a:p>
            <a:pPr marL="358775" indent="-358775" algn="just">
              <a:lnSpc>
                <a:spcPct val="125000"/>
              </a:lnSpc>
              <a:buFont typeface="Wingdings" pitchFamily="2" charset="2"/>
              <a:buChar char="Ø"/>
            </a:pPr>
            <a:r>
              <a:rPr lang="tr-TR" sz="2000" i="1" dirty="0" smtClean="0">
                <a:latin typeface="Tempus Sans ITC" pitchFamily="82" charset="0"/>
              </a:rPr>
              <a:t>Yapı Fotoğrafları</a:t>
            </a:r>
          </a:p>
          <a:p>
            <a:pPr marL="358775" indent="-358775" algn="just">
              <a:lnSpc>
                <a:spcPct val="125000"/>
              </a:lnSpc>
              <a:buFont typeface="Wingdings" pitchFamily="2" charset="2"/>
              <a:buChar char="Ø"/>
            </a:pPr>
            <a:r>
              <a:rPr lang="tr-TR" sz="2000" i="1" dirty="0" smtClean="0">
                <a:latin typeface="Tempus Sans ITC" pitchFamily="82" charset="0"/>
              </a:rPr>
              <a:t>Yapı Kullanma İzni (iskan)</a:t>
            </a:r>
          </a:p>
          <a:p>
            <a:pPr marL="358775" lvl="0" indent="-358775" algn="just">
              <a:lnSpc>
                <a:spcPct val="125000"/>
              </a:lnSpc>
              <a:buFont typeface="Wingdings" pitchFamily="2" charset="2"/>
              <a:buChar char="Ø"/>
            </a:pPr>
            <a:r>
              <a:rPr lang="tr-TR" sz="2000" i="1" dirty="0" smtClean="0">
                <a:latin typeface="Tempus Sans ITC" pitchFamily="82" charset="0"/>
              </a:rPr>
              <a:t>Cins Tashihi</a:t>
            </a:r>
          </a:p>
          <a:p>
            <a:pPr marL="358775" lvl="0" indent="-358775" algn="just">
              <a:lnSpc>
                <a:spcPct val="125000"/>
              </a:lnSpc>
              <a:buFont typeface="Wingdings" pitchFamily="2" charset="2"/>
              <a:buChar char="Ø"/>
            </a:pPr>
            <a:r>
              <a:rPr lang="tr-TR" sz="2000" i="1" dirty="0" smtClean="0">
                <a:latin typeface="Tempus Sans ITC" pitchFamily="82" charset="0"/>
              </a:rPr>
              <a:t>Kat Mülkiyeti Tesis Edilmesi</a:t>
            </a:r>
          </a:p>
          <a:p>
            <a:pPr marL="358775" lvl="0" indent="-358775" algn="just">
              <a:lnSpc>
                <a:spcPct val="125000"/>
              </a:lnSpc>
              <a:buFont typeface="Wingdings" pitchFamily="2" charset="2"/>
              <a:buChar char="Ø"/>
            </a:pPr>
            <a:r>
              <a:rPr lang="tr-TR" sz="2000" i="1" dirty="0" smtClean="0">
                <a:latin typeface="Tempus Sans ITC" pitchFamily="82" charset="0"/>
              </a:rPr>
              <a:t>DASK</a:t>
            </a:r>
          </a:p>
          <a:p>
            <a:pPr marL="358775" lvl="0" indent="-358775" algn="just">
              <a:lnSpc>
                <a:spcPct val="125000"/>
              </a:lnSpc>
              <a:buFont typeface="Wingdings" pitchFamily="2" charset="2"/>
              <a:buChar char="Ø"/>
            </a:pPr>
            <a:r>
              <a:rPr lang="tr-TR" sz="2000" i="1" dirty="0" smtClean="0">
                <a:latin typeface="Tempus Sans ITC" pitchFamily="82" charset="0"/>
              </a:rPr>
              <a:t>Emlak Vergisi Beyanı</a:t>
            </a:r>
          </a:p>
        </p:txBody>
      </p:sp>
      <p:graphicFrame>
        <p:nvGraphicFramePr>
          <p:cNvPr id="4" name="3 Diyagram"/>
          <p:cNvGraphicFramePr/>
          <p:nvPr/>
        </p:nvGraphicFramePr>
        <p:xfrm>
          <a:off x="143652" y="188640"/>
          <a:ext cx="8820836" cy="879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2 İçerik Yer Tutucusu"/>
          <p:cNvSpPr>
            <a:spLocks noGrp="1"/>
          </p:cNvSpPr>
          <p:nvPr>
            <p:ph idx="4294967295"/>
          </p:nvPr>
        </p:nvSpPr>
        <p:spPr>
          <a:xfrm>
            <a:off x="251520" y="1196752"/>
            <a:ext cx="8640000" cy="5400000"/>
          </a:xfrm>
        </p:spPr>
        <p:txBody>
          <a:bodyPr anchor="ctr">
            <a:noAutofit/>
          </a:bodyPr>
          <a:lstStyle/>
          <a:p>
            <a:pPr marL="1588" indent="-1588" algn="just" eaLnBrk="1" hangingPunct="1">
              <a:lnSpc>
                <a:spcPct val="125000"/>
              </a:lnSpc>
              <a:spcBef>
                <a:spcPts val="0"/>
              </a:spcBef>
              <a:buFont typeface="Wingdings" pitchFamily="2" charset="2"/>
              <a:buNone/>
              <a:defRPr/>
            </a:pPr>
            <a:r>
              <a:rPr lang="tr-TR" sz="2000" b="1" i="1" dirty="0" smtClean="0">
                <a:effectLst>
                  <a:outerShdw blurRad="38100" dist="38100" dir="2700000" algn="tl">
                    <a:srgbClr val="000000">
                      <a:alpha val="43137"/>
                    </a:srgbClr>
                  </a:outerShdw>
                </a:effectLst>
                <a:latin typeface="Tempus Sans ITC" pitchFamily="82" charset="0"/>
              </a:rPr>
              <a:t>21 – KAT  İRTİFAKI  TESİS  EDİLMESİ</a:t>
            </a:r>
          </a:p>
          <a:p>
            <a:pPr marL="1588" indent="-1588" algn="just" eaLnBrk="1" hangingPunct="1">
              <a:lnSpc>
                <a:spcPct val="125000"/>
              </a:lnSpc>
              <a:spcBef>
                <a:spcPts val="0"/>
              </a:spcBef>
              <a:buFont typeface="Wingdings" pitchFamily="2" charset="2"/>
              <a:buNone/>
              <a:defRPr/>
            </a:pPr>
            <a:r>
              <a:rPr lang="tr-TR" sz="1000" i="1" dirty="0" smtClean="0">
                <a:latin typeface="Tempus Sans ITC" pitchFamily="82" charset="0"/>
              </a:rPr>
              <a:t> </a:t>
            </a:r>
            <a:endParaRPr lang="en-US" sz="1000" i="1" dirty="0" smtClean="0">
              <a:latin typeface="Tempus Sans ITC" pitchFamily="82" charset="0"/>
            </a:endParaRPr>
          </a:p>
          <a:p>
            <a:pPr marL="1588" indent="-1588" algn="just" eaLnBrk="1" hangingPunct="1">
              <a:lnSpc>
                <a:spcPct val="125000"/>
              </a:lnSpc>
              <a:spcBef>
                <a:spcPts val="0"/>
              </a:spcBef>
              <a:buFont typeface="Wingdings" pitchFamily="2" charset="2"/>
              <a:buNone/>
              <a:defRPr/>
            </a:pPr>
            <a:r>
              <a:rPr lang="tr-TR" sz="2000" i="1" dirty="0" smtClean="0">
                <a:latin typeface="Tempus Sans ITC" pitchFamily="82" charset="0"/>
              </a:rPr>
              <a:t>	Temel Üstü Ruhsatından sonra  proje aşamasında tapu nüshası olarak hazırlatılmış ve onaylatılmış mimari projelerle, Kat Maliki Listesi ve Yönetim Planını da hazırlanarak Tapu‘da Kat İrtifakı Tesis edilir.</a:t>
            </a:r>
          </a:p>
          <a:p>
            <a:pPr marL="1588" indent="-1588" algn="just" eaLnBrk="1" hangingPunct="1">
              <a:lnSpc>
                <a:spcPct val="125000"/>
              </a:lnSpc>
              <a:spcBef>
                <a:spcPts val="0"/>
              </a:spcBef>
              <a:buFont typeface="Wingdings" pitchFamily="2" charset="2"/>
              <a:buNone/>
              <a:defRPr/>
            </a:pPr>
            <a:endParaRPr lang="tr-TR" sz="1000" i="1" dirty="0" smtClean="0">
              <a:latin typeface="Tempus Sans ITC" pitchFamily="82" charset="0"/>
            </a:endParaRPr>
          </a:p>
          <a:p>
            <a:pPr marL="1588" indent="-1588" algn="just" eaLnBrk="1" hangingPunct="1">
              <a:lnSpc>
                <a:spcPct val="125000"/>
              </a:lnSpc>
              <a:spcBef>
                <a:spcPts val="0"/>
              </a:spcBef>
              <a:buFont typeface="Wingdings" pitchFamily="2" charset="2"/>
              <a:buNone/>
              <a:defRPr/>
            </a:pPr>
            <a:r>
              <a:rPr lang="tr-TR" sz="2000" b="1" i="1" dirty="0" smtClean="0">
                <a:effectLst>
                  <a:outerShdw blurRad="38100" dist="38100" dir="2700000" algn="tl">
                    <a:srgbClr val="000000">
                      <a:alpha val="43137"/>
                    </a:srgbClr>
                  </a:outerShdw>
                </a:effectLst>
                <a:latin typeface="Tempus Sans ITC" pitchFamily="82" charset="0"/>
              </a:rPr>
              <a:t>22 - ISI  YALITIM  RAPORU</a:t>
            </a:r>
          </a:p>
          <a:p>
            <a:pPr marL="1588" indent="-1588" algn="just" eaLnBrk="1" hangingPunct="1">
              <a:lnSpc>
                <a:spcPct val="125000"/>
              </a:lnSpc>
              <a:spcBef>
                <a:spcPts val="0"/>
              </a:spcBef>
              <a:buFont typeface="Wingdings" pitchFamily="2" charset="2"/>
              <a:buNone/>
              <a:defRPr/>
            </a:pPr>
            <a:endParaRPr lang="en-US" sz="1000" i="1" dirty="0" smtClean="0">
              <a:latin typeface="Tempus Sans ITC" pitchFamily="82" charset="0"/>
            </a:endParaRPr>
          </a:p>
          <a:p>
            <a:pPr marL="1588" indent="-1588" algn="just" eaLnBrk="1" hangingPunct="1">
              <a:lnSpc>
                <a:spcPct val="125000"/>
              </a:lnSpc>
              <a:spcBef>
                <a:spcPts val="0"/>
              </a:spcBef>
              <a:buFont typeface="Wingdings" pitchFamily="2" charset="2"/>
              <a:buNone/>
              <a:defRPr/>
            </a:pPr>
            <a:r>
              <a:rPr lang="tr-TR" sz="2000" i="1" dirty="0" smtClean="0">
                <a:latin typeface="Tempus Sans ITC" pitchFamily="82" charset="0"/>
              </a:rPr>
              <a:t>	İnşaatın dış cephe sıvaları yapılmadan Isı Yalıtım Raporu alınmalıdır. Belediyenin ilgili mühendisince inşaatta yapacağı inceleme ile ısı yalıtım projelerine uygunluğunun onaylanması ile bu rapor alınır.</a:t>
            </a:r>
            <a:endParaRPr lang="en-US" sz="2000" i="1" dirty="0" smtClean="0">
              <a:latin typeface="Tempus Sans ITC" pitchFamily="82" charset="0"/>
            </a:endParaRPr>
          </a:p>
        </p:txBody>
      </p:sp>
      <p:graphicFrame>
        <p:nvGraphicFramePr>
          <p:cNvPr id="4" name="3 Diyagram"/>
          <p:cNvGraphicFramePr/>
          <p:nvPr/>
        </p:nvGraphicFramePr>
        <p:xfrm>
          <a:off x="143652" y="188640"/>
          <a:ext cx="8820836"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ipe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10 İçerik Yer Tutucusu" descr="katiertifakı.jpg"/>
          <p:cNvPicPr>
            <a:picLocks noGrp="1" noChangeAspect="1"/>
          </p:cNvPicPr>
          <p:nvPr>
            <p:ph sz="half" idx="4294967295"/>
          </p:nvPr>
        </p:nvPicPr>
        <p:blipFill>
          <a:blip r:embed="rId2" cstate="print"/>
          <a:srcRect/>
          <a:stretch>
            <a:fillRect/>
          </a:stretch>
        </p:blipFill>
        <p:spPr>
          <a:xfrm>
            <a:off x="1835150" y="1557338"/>
            <a:ext cx="5184775" cy="4919662"/>
          </a:xfrm>
        </p:spPr>
      </p:pic>
      <p:graphicFrame>
        <p:nvGraphicFramePr>
          <p:cNvPr id="4" name="3 Diyagram"/>
          <p:cNvGraphicFramePr/>
          <p:nvPr/>
        </p:nvGraphicFramePr>
        <p:xfrm>
          <a:off x="143652" y="188640"/>
          <a:ext cx="8820836"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2 İçerik Yer Tutucusu"/>
          <p:cNvSpPr>
            <a:spLocks noGrp="1"/>
          </p:cNvSpPr>
          <p:nvPr>
            <p:ph idx="4294967295"/>
          </p:nvPr>
        </p:nvSpPr>
        <p:spPr>
          <a:xfrm>
            <a:off x="251520" y="1196752"/>
            <a:ext cx="8640000" cy="5400000"/>
          </a:xfrm>
        </p:spPr>
        <p:txBody>
          <a:bodyPr anchor="ctr">
            <a:noAutofit/>
          </a:bodyPr>
          <a:lstStyle/>
          <a:p>
            <a:pPr marL="1588" indent="-1588" algn="just" eaLnBrk="1" hangingPunct="1">
              <a:lnSpc>
                <a:spcPct val="125000"/>
              </a:lnSpc>
              <a:spcBef>
                <a:spcPts val="0"/>
              </a:spcBef>
              <a:buFont typeface="Wingdings" pitchFamily="2" charset="2"/>
              <a:buNone/>
              <a:defRPr/>
            </a:pPr>
            <a:r>
              <a:rPr lang="tr-TR" sz="2000" b="1" i="1" dirty="0" smtClean="0">
                <a:effectLst>
                  <a:outerShdw blurRad="38100" dist="38100" dir="2700000" algn="tl">
                    <a:srgbClr val="000000">
                      <a:alpha val="43137"/>
                    </a:srgbClr>
                  </a:outerShdw>
                </a:effectLst>
                <a:latin typeface="Tempus Sans ITC" pitchFamily="82" charset="0"/>
              </a:rPr>
              <a:t>23 - İNŞAATIN  DENETİMİ  VE  TAMAMLANMASI</a:t>
            </a:r>
          </a:p>
          <a:p>
            <a:pPr marL="1588" indent="-1588" algn="just" eaLnBrk="1" hangingPunct="1">
              <a:lnSpc>
                <a:spcPct val="125000"/>
              </a:lnSpc>
              <a:spcBef>
                <a:spcPts val="0"/>
              </a:spcBef>
              <a:buFont typeface="Wingdings" pitchFamily="2" charset="2"/>
              <a:buNone/>
              <a:defRPr/>
            </a:pPr>
            <a:endParaRPr lang="en-US" sz="1000" i="1" dirty="0" smtClean="0">
              <a:latin typeface="Tempus Sans ITC" pitchFamily="82" charset="0"/>
            </a:endParaRPr>
          </a:p>
          <a:p>
            <a:pPr marL="1588" indent="-1588" algn="just" eaLnBrk="1" hangingPunct="1">
              <a:lnSpc>
                <a:spcPct val="125000"/>
              </a:lnSpc>
              <a:spcBef>
                <a:spcPts val="0"/>
              </a:spcBef>
              <a:buFont typeface="Wingdings" pitchFamily="2" charset="2"/>
              <a:buNone/>
              <a:defRPr/>
            </a:pPr>
            <a:r>
              <a:rPr lang="tr-TR" sz="2000" i="1" dirty="0" smtClean="0">
                <a:latin typeface="Tempus Sans ITC" pitchFamily="82" charset="0"/>
              </a:rPr>
              <a:t>	İnşaat projesine uygun olarak tamamlanır ve iskan için işlemlere başlanır. İnşaat süresince Yapı Denetim Kuruluşunca inşaatın denetim raporları tutulur.</a:t>
            </a:r>
          </a:p>
          <a:p>
            <a:pPr marL="1588" indent="-1588" algn="just" eaLnBrk="1" hangingPunct="1">
              <a:lnSpc>
                <a:spcPct val="125000"/>
              </a:lnSpc>
              <a:spcBef>
                <a:spcPts val="0"/>
              </a:spcBef>
              <a:buFont typeface="Wingdings" pitchFamily="2" charset="2"/>
              <a:buNone/>
              <a:defRPr/>
            </a:pPr>
            <a:endParaRPr lang="tr-TR" sz="1000" i="1" dirty="0" smtClean="0">
              <a:latin typeface="Tempus Sans ITC" pitchFamily="82" charset="0"/>
            </a:endParaRPr>
          </a:p>
          <a:p>
            <a:pPr marL="1588" indent="-1588" algn="just" eaLnBrk="1" hangingPunct="1">
              <a:lnSpc>
                <a:spcPct val="125000"/>
              </a:lnSpc>
              <a:spcBef>
                <a:spcPts val="0"/>
              </a:spcBef>
              <a:buFont typeface="Wingdings" pitchFamily="2" charset="2"/>
              <a:buNone/>
              <a:defRPr/>
            </a:pPr>
            <a:r>
              <a:rPr lang="tr-TR" sz="2000" b="1" i="1" dirty="0" smtClean="0">
                <a:effectLst>
                  <a:outerShdw blurRad="38100" dist="38100" dir="2700000" algn="tl">
                    <a:srgbClr val="000000">
                      <a:alpha val="43137"/>
                    </a:srgbClr>
                  </a:outerShdw>
                </a:effectLst>
                <a:latin typeface="Tempus Sans ITC" pitchFamily="82" charset="0"/>
              </a:rPr>
              <a:t>24 – ASANSÖR  RUHSATI</a:t>
            </a:r>
          </a:p>
          <a:p>
            <a:pPr marL="1588" indent="-1588" algn="just" eaLnBrk="1" hangingPunct="1">
              <a:lnSpc>
                <a:spcPct val="125000"/>
              </a:lnSpc>
              <a:spcBef>
                <a:spcPts val="0"/>
              </a:spcBef>
              <a:buFont typeface="Wingdings" pitchFamily="2" charset="2"/>
              <a:buNone/>
              <a:defRPr/>
            </a:pPr>
            <a:endParaRPr lang="en-US" sz="1000" i="1" dirty="0" smtClean="0">
              <a:latin typeface="Tempus Sans ITC" pitchFamily="82" charset="0"/>
            </a:endParaRPr>
          </a:p>
          <a:p>
            <a:pPr marL="1588" indent="-1588" algn="just" eaLnBrk="1" hangingPunct="1">
              <a:lnSpc>
                <a:spcPct val="125000"/>
              </a:lnSpc>
              <a:spcBef>
                <a:spcPts val="0"/>
              </a:spcBef>
              <a:buFont typeface="Wingdings" pitchFamily="2" charset="2"/>
              <a:buNone/>
              <a:defRPr/>
            </a:pPr>
            <a:r>
              <a:rPr lang="tr-TR" sz="2000" i="1" dirty="0" smtClean="0">
                <a:latin typeface="Tempus Sans ITC" pitchFamily="82" charset="0"/>
              </a:rPr>
              <a:t>	Projede varsa asansöre ait ruhsat alınır.</a:t>
            </a:r>
          </a:p>
          <a:p>
            <a:pPr marL="1588" indent="-1588" algn="just" eaLnBrk="1" hangingPunct="1">
              <a:lnSpc>
                <a:spcPct val="125000"/>
              </a:lnSpc>
              <a:spcBef>
                <a:spcPts val="0"/>
              </a:spcBef>
              <a:buFont typeface="Wingdings" pitchFamily="2" charset="2"/>
              <a:buNone/>
              <a:defRPr/>
            </a:pPr>
            <a:endParaRPr lang="en-US" sz="1000" i="1" dirty="0" smtClean="0">
              <a:latin typeface="Tempus Sans ITC" pitchFamily="82" charset="0"/>
            </a:endParaRPr>
          </a:p>
          <a:p>
            <a:pPr marL="1588" indent="-1588" algn="just" eaLnBrk="1" hangingPunct="1">
              <a:lnSpc>
                <a:spcPct val="125000"/>
              </a:lnSpc>
              <a:spcBef>
                <a:spcPts val="0"/>
              </a:spcBef>
              <a:buFont typeface="Wingdings" pitchFamily="2" charset="2"/>
              <a:buNone/>
              <a:defRPr/>
            </a:pPr>
            <a:r>
              <a:rPr lang="tr-TR" sz="2000" b="1" i="1" dirty="0" smtClean="0">
                <a:effectLst>
                  <a:outerShdw blurRad="38100" dist="38100" dir="2700000" algn="tl">
                    <a:srgbClr val="000000">
                      <a:alpha val="43137"/>
                    </a:srgbClr>
                  </a:outerShdw>
                </a:effectLst>
                <a:latin typeface="Tempus Sans ITC" pitchFamily="82" charset="0"/>
              </a:rPr>
              <a:t>25 - İTFAİYE  RAPORU</a:t>
            </a:r>
          </a:p>
          <a:p>
            <a:pPr marL="1588" indent="-1588" algn="just" eaLnBrk="1" hangingPunct="1">
              <a:lnSpc>
                <a:spcPct val="125000"/>
              </a:lnSpc>
              <a:spcBef>
                <a:spcPts val="0"/>
              </a:spcBef>
              <a:buFont typeface="Wingdings" pitchFamily="2" charset="2"/>
              <a:buNone/>
              <a:defRPr/>
            </a:pPr>
            <a:endParaRPr lang="en-US" sz="1000" i="1" dirty="0" smtClean="0">
              <a:latin typeface="Tempus Sans ITC" pitchFamily="82" charset="0"/>
            </a:endParaRPr>
          </a:p>
          <a:p>
            <a:pPr marL="1588" indent="-1588" algn="just" eaLnBrk="1" hangingPunct="1">
              <a:lnSpc>
                <a:spcPct val="125000"/>
              </a:lnSpc>
              <a:spcBef>
                <a:spcPts val="0"/>
              </a:spcBef>
              <a:buFont typeface="Wingdings" pitchFamily="2" charset="2"/>
              <a:buNone/>
              <a:defRPr/>
            </a:pPr>
            <a:r>
              <a:rPr lang="tr-TR" sz="2000" i="1" dirty="0" smtClean="0">
                <a:latin typeface="Tempus Sans ITC" pitchFamily="82" charset="0"/>
              </a:rPr>
              <a:t>	Projede varsa İtfaiye müdürlüğünden projesine uygunluğunu belirten rapor alınır.</a:t>
            </a:r>
            <a:endParaRPr lang="en-US" sz="2000" i="1" dirty="0" smtClean="0">
              <a:latin typeface="Tempus Sans ITC" pitchFamily="82" charset="0"/>
            </a:endParaRPr>
          </a:p>
        </p:txBody>
      </p:sp>
      <p:graphicFrame>
        <p:nvGraphicFramePr>
          <p:cNvPr id="4" name="3 Diyagram"/>
          <p:cNvGraphicFramePr/>
          <p:nvPr/>
        </p:nvGraphicFramePr>
        <p:xfrm>
          <a:off x="143652" y="188640"/>
          <a:ext cx="8820836"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etin kutusu"/>
          <p:cNvSpPr txBox="1">
            <a:spLocks/>
          </p:cNvSpPr>
          <p:nvPr/>
        </p:nvSpPr>
        <p:spPr>
          <a:xfrm>
            <a:off x="251520" y="1196752"/>
            <a:ext cx="8640000" cy="54000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marL="360363" lvl="0" indent="-360363" algn="just">
              <a:lnSpc>
                <a:spcPct val="125000"/>
              </a:lnSpc>
              <a:buFont typeface="Wingdings" pitchFamily="2" charset="2"/>
              <a:buChar char="Ø"/>
              <a:defRPr/>
            </a:pPr>
            <a:r>
              <a:rPr lang="tr-TR" sz="2000" i="1" dirty="0" smtClean="0">
                <a:solidFill>
                  <a:schemeClr val="tx1"/>
                </a:solidFill>
                <a:latin typeface="Tempus Sans ITC" pitchFamily="82" charset="0"/>
                <a:cs typeface="Times New Roman" pitchFamily="18" charset="0"/>
              </a:rPr>
              <a:t>Köyde ikamet edenlerin yapıları (3194 madde 27)</a:t>
            </a:r>
          </a:p>
          <a:p>
            <a:pPr marL="536575" lvl="1" indent="-357188" algn="just">
              <a:lnSpc>
                <a:spcPct val="125000"/>
              </a:lnSpc>
              <a:buFont typeface="Wingdings" pitchFamily="2" charset="2"/>
              <a:buChar char="§"/>
              <a:defRPr/>
            </a:pPr>
            <a:r>
              <a:rPr lang="tr-TR" sz="2000" i="1" dirty="0" smtClean="0">
                <a:solidFill>
                  <a:schemeClr val="tx1"/>
                </a:solidFill>
                <a:latin typeface="Tempus Sans ITC" pitchFamily="82" charset="0"/>
                <a:cs typeface="Times New Roman" pitchFamily="18" charset="0"/>
              </a:rPr>
              <a:t>K</a:t>
            </a:r>
            <a:r>
              <a:rPr lang="en-US" sz="2000" i="1" dirty="0" smtClean="0">
                <a:solidFill>
                  <a:schemeClr val="tx1"/>
                </a:solidFill>
                <a:latin typeface="Tempus Sans ITC" pitchFamily="82" charset="0"/>
                <a:cs typeface="Times New Roman" pitchFamily="18" charset="0"/>
              </a:rPr>
              <a:t>onut, </a:t>
            </a:r>
            <a:endParaRPr lang="tr-TR" sz="2000" i="1" dirty="0" smtClean="0">
              <a:solidFill>
                <a:schemeClr val="tx1"/>
              </a:solidFill>
              <a:latin typeface="Tempus Sans ITC" pitchFamily="82" charset="0"/>
              <a:cs typeface="Times New Roman" pitchFamily="18" charset="0"/>
            </a:endParaRPr>
          </a:p>
          <a:p>
            <a:pPr marL="536575" lvl="1" indent="-357188" algn="just">
              <a:lnSpc>
                <a:spcPct val="125000"/>
              </a:lnSpc>
              <a:buFont typeface="Wingdings" pitchFamily="2" charset="2"/>
              <a:buChar char="§"/>
              <a:defRPr/>
            </a:pPr>
            <a:r>
              <a:rPr lang="en-US" sz="2000" i="1" dirty="0" smtClean="0">
                <a:solidFill>
                  <a:schemeClr val="tx1"/>
                </a:solidFill>
                <a:latin typeface="Tempus Sans ITC" pitchFamily="82" charset="0"/>
                <a:cs typeface="Times New Roman" pitchFamily="18" charset="0"/>
              </a:rPr>
              <a:t>Hayvancılık</a:t>
            </a:r>
            <a:r>
              <a:rPr lang="tr-TR" sz="2000" i="1" dirty="0" smtClean="0">
                <a:solidFill>
                  <a:schemeClr val="tx1"/>
                </a:solidFill>
                <a:latin typeface="Tempus Sans ITC" pitchFamily="82" charset="0"/>
                <a:cs typeface="Times New Roman" pitchFamily="18" charset="0"/>
              </a:rPr>
              <a:t>,</a:t>
            </a:r>
            <a:r>
              <a:rPr lang="en-US" sz="2000" i="1" dirty="0" smtClean="0">
                <a:solidFill>
                  <a:schemeClr val="tx1"/>
                </a:solidFill>
                <a:latin typeface="Tempus Sans ITC" pitchFamily="82" charset="0"/>
                <a:cs typeface="Times New Roman" pitchFamily="18" charset="0"/>
              </a:rPr>
              <a:t> </a:t>
            </a:r>
            <a:endParaRPr lang="tr-TR" sz="2000" i="1" dirty="0" smtClean="0">
              <a:solidFill>
                <a:schemeClr val="tx1"/>
              </a:solidFill>
              <a:latin typeface="Tempus Sans ITC" pitchFamily="82" charset="0"/>
              <a:cs typeface="Times New Roman" pitchFamily="18" charset="0"/>
            </a:endParaRPr>
          </a:p>
          <a:p>
            <a:pPr marL="536575" lvl="1" indent="-357188" algn="just">
              <a:lnSpc>
                <a:spcPct val="125000"/>
              </a:lnSpc>
              <a:buFont typeface="Wingdings" pitchFamily="2" charset="2"/>
              <a:buChar char="§"/>
              <a:defRPr/>
            </a:pPr>
            <a:r>
              <a:rPr lang="en-US" sz="2000" i="1" dirty="0" smtClean="0">
                <a:solidFill>
                  <a:schemeClr val="tx1"/>
                </a:solidFill>
                <a:latin typeface="Tempus Sans ITC" pitchFamily="82" charset="0"/>
                <a:cs typeface="Times New Roman" pitchFamily="18" charset="0"/>
              </a:rPr>
              <a:t>Tarımsal</a:t>
            </a:r>
            <a:r>
              <a:rPr lang="tr-TR" sz="2000" i="1" dirty="0" smtClean="0">
                <a:solidFill>
                  <a:schemeClr val="tx1"/>
                </a:solidFill>
                <a:latin typeface="Tempus Sans ITC" pitchFamily="82" charset="0"/>
                <a:cs typeface="Times New Roman" pitchFamily="18" charset="0"/>
              </a:rPr>
              <a:t> faaliyet,</a:t>
            </a:r>
          </a:p>
          <a:p>
            <a:pPr marL="536575" lvl="1" indent="-357188" algn="just">
              <a:lnSpc>
                <a:spcPct val="125000"/>
              </a:lnSpc>
              <a:buFont typeface="Wingdings" pitchFamily="2" charset="2"/>
              <a:buChar char="§"/>
              <a:defRPr/>
            </a:pPr>
            <a:r>
              <a:rPr lang="tr-TR" sz="2000" i="1" dirty="0" smtClean="0">
                <a:solidFill>
                  <a:schemeClr val="tx1"/>
                </a:solidFill>
                <a:latin typeface="Tempus Sans ITC" pitchFamily="82" charset="0"/>
                <a:cs typeface="Times New Roman" pitchFamily="18" charset="0"/>
              </a:rPr>
              <a:t>648 KHK 27. maddesi ile  kamu yapıları, bakkal, manav, berber, köy fırını, köy kahvesi, köy lokantası, tanıtım ve teşhir büfeleri ve köy halkı tarafından kurulan ve işletilen kooperatiflerin işletme binaları.</a:t>
            </a:r>
          </a:p>
          <a:p>
            <a:pPr marL="360363" lvl="0" indent="-360363" algn="just">
              <a:lnSpc>
                <a:spcPct val="125000"/>
              </a:lnSpc>
              <a:buFont typeface="Wingdings" pitchFamily="2" charset="2"/>
              <a:buChar char="Ø"/>
              <a:defRPr/>
            </a:pPr>
            <a:r>
              <a:rPr lang="tr-TR" sz="2000" i="1" dirty="0" smtClean="0">
                <a:solidFill>
                  <a:schemeClr val="tx1"/>
                </a:solidFill>
                <a:latin typeface="Tempus Sans ITC" pitchFamily="82" charset="0"/>
                <a:cs typeface="Times New Roman" pitchFamily="18" charset="0"/>
              </a:rPr>
              <a:t>Askeri alanlar (3194 madde 26)</a:t>
            </a:r>
          </a:p>
          <a:p>
            <a:pPr marL="360363" lvl="0" indent="-360363" algn="just">
              <a:lnSpc>
                <a:spcPct val="125000"/>
              </a:lnSpc>
              <a:buFont typeface="Wingdings" pitchFamily="2" charset="2"/>
              <a:buChar char="Ø"/>
              <a:defRPr/>
            </a:pPr>
            <a:r>
              <a:rPr lang="en-US" sz="2000" i="1" dirty="0" smtClean="0">
                <a:solidFill>
                  <a:schemeClr val="tx1"/>
                </a:solidFill>
                <a:latin typeface="Tempus Sans ITC" pitchFamily="82" charset="0"/>
                <a:cs typeface="Times New Roman" pitchFamily="18" charset="0"/>
              </a:rPr>
              <a:t>17 Ocak 1957 </a:t>
            </a:r>
            <a:r>
              <a:rPr lang="tr-TR" sz="2000" i="1" dirty="0" smtClean="0">
                <a:solidFill>
                  <a:schemeClr val="tx1"/>
                </a:solidFill>
                <a:latin typeface="Tempus Sans ITC" pitchFamily="82" charset="0"/>
                <a:cs typeface="Times New Roman" pitchFamily="18" charset="0"/>
              </a:rPr>
              <a:t>den </a:t>
            </a:r>
            <a:r>
              <a:rPr lang="en-US" sz="2000" i="1" dirty="0" smtClean="0">
                <a:solidFill>
                  <a:schemeClr val="tx1"/>
                </a:solidFill>
                <a:latin typeface="Tempus Sans ITC" pitchFamily="82" charset="0"/>
                <a:cs typeface="Times New Roman" pitchFamily="18" charset="0"/>
              </a:rPr>
              <a:t> önce</a:t>
            </a:r>
            <a:r>
              <a:rPr lang="tr-TR" sz="2000" i="1" dirty="0" smtClean="0">
                <a:solidFill>
                  <a:schemeClr val="tx1"/>
                </a:solidFill>
                <a:latin typeface="Tempus Sans ITC" pitchFamily="82" charset="0"/>
                <a:cs typeface="Times New Roman" pitchFamily="18" charset="0"/>
              </a:rPr>
              <a:t> yapılmış </a:t>
            </a:r>
            <a:r>
              <a:rPr lang="en-US" sz="2000" i="1" dirty="0" smtClean="0">
                <a:solidFill>
                  <a:schemeClr val="tx1"/>
                </a:solidFill>
                <a:latin typeface="Tempus Sans ITC" pitchFamily="82" charset="0"/>
                <a:cs typeface="Times New Roman" pitchFamily="18" charset="0"/>
              </a:rPr>
              <a:t>yapılar,</a:t>
            </a:r>
            <a:r>
              <a:rPr lang="tr-TR" sz="2000" i="1" dirty="0" smtClean="0">
                <a:solidFill>
                  <a:schemeClr val="tx1"/>
                </a:solidFill>
                <a:latin typeface="Tempus Sans ITC" pitchFamily="82" charset="0"/>
                <a:cs typeface="Times New Roman" pitchFamily="18" charset="0"/>
              </a:rPr>
              <a:t> (2981 Geçici madde 2)</a:t>
            </a:r>
          </a:p>
          <a:p>
            <a:pPr marL="360363" lvl="0" indent="-360363" algn="just">
              <a:lnSpc>
                <a:spcPct val="125000"/>
              </a:lnSpc>
              <a:buFont typeface="Wingdings" pitchFamily="2" charset="2"/>
              <a:buChar char="Ø"/>
              <a:defRPr/>
            </a:pPr>
            <a:r>
              <a:rPr lang="en-US" sz="2000" i="1" dirty="0" smtClean="0">
                <a:solidFill>
                  <a:schemeClr val="tx1"/>
                </a:solidFill>
                <a:latin typeface="Tempus Sans ITC" pitchFamily="82" charset="0"/>
                <a:cs typeface="Times New Roman" pitchFamily="18" charset="0"/>
              </a:rPr>
              <a:t>6785  ek madde 8 kapsamın</a:t>
            </a:r>
            <a:r>
              <a:rPr lang="tr-TR" sz="2000" i="1" dirty="0" smtClean="0">
                <a:solidFill>
                  <a:schemeClr val="tx1"/>
                </a:solidFill>
                <a:latin typeface="Tempus Sans ITC" pitchFamily="82" charset="0"/>
                <a:cs typeface="Times New Roman" pitchFamily="18" charset="0"/>
              </a:rPr>
              <a:t>daki </a:t>
            </a:r>
            <a:r>
              <a:rPr lang="en-US" sz="2000" i="1" dirty="0" smtClean="0">
                <a:solidFill>
                  <a:schemeClr val="tx1"/>
                </a:solidFill>
                <a:latin typeface="Tempus Sans ITC" pitchFamily="82" charset="0"/>
                <a:cs typeface="Times New Roman" pitchFamily="18" charset="0"/>
              </a:rPr>
              <a:t>alanlarda 10 Ocak 1975 tarihinden önce yapılmış yapılar</a:t>
            </a:r>
            <a:r>
              <a:rPr lang="tr-TR" sz="2000" i="1" dirty="0" smtClean="0">
                <a:solidFill>
                  <a:schemeClr val="tx1"/>
                </a:solidFill>
                <a:latin typeface="Tempus Sans ITC" pitchFamily="82" charset="0"/>
                <a:cs typeface="Times New Roman" pitchFamily="18" charset="0"/>
              </a:rPr>
              <a:t>.</a:t>
            </a:r>
          </a:p>
          <a:p>
            <a:pPr marL="360363" lvl="0" indent="-360363" algn="just">
              <a:lnSpc>
                <a:spcPct val="125000"/>
              </a:lnSpc>
              <a:buFont typeface="Wingdings" pitchFamily="2" charset="2"/>
              <a:buChar char="Ø"/>
              <a:defRPr/>
            </a:pPr>
            <a:r>
              <a:rPr lang="en-US" sz="2000" i="1" dirty="0" smtClean="0">
                <a:solidFill>
                  <a:schemeClr val="tx1"/>
                </a:solidFill>
                <a:latin typeface="Tempus Sans ITC" pitchFamily="82" charset="0"/>
                <a:cs typeface="Times New Roman" pitchFamily="18" charset="0"/>
              </a:rPr>
              <a:t>Belediye ve mücavir alan sınırları dışında 6785 sayılı İmar Kanu</a:t>
            </a:r>
            <a:r>
              <a:rPr lang="tr-TR" sz="2000" i="1" dirty="0" smtClean="0">
                <a:solidFill>
                  <a:schemeClr val="tx1"/>
                </a:solidFill>
                <a:latin typeface="Tempus Sans ITC" pitchFamily="82" charset="0"/>
                <a:cs typeface="Times New Roman" pitchFamily="18" charset="0"/>
              </a:rPr>
              <a:t>nu’</a:t>
            </a:r>
            <a:r>
              <a:rPr lang="en-US" sz="2000" i="1" dirty="0" smtClean="0">
                <a:solidFill>
                  <a:schemeClr val="tx1"/>
                </a:solidFill>
                <a:latin typeface="Tempus Sans ITC" pitchFamily="82" charset="0"/>
                <a:cs typeface="Times New Roman" pitchFamily="18" charset="0"/>
              </a:rPr>
              <a:t>nun Ek 8 inci maddesi gereğince çıkarılan Yönetmeliğin 1.03 üncü maddesi kapsamı dışında kalan köy ve mezralar ve dağınık yerleşik alanlarda sanayi, depolama, turistik ve tarımsal yapılar dışında kalan imar mevzuatına aykırı yapılar</a:t>
            </a:r>
            <a:r>
              <a:rPr lang="tr-TR" sz="2000" i="1" dirty="0" smtClean="0">
                <a:solidFill>
                  <a:schemeClr val="tx1"/>
                </a:solidFill>
                <a:latin typeface="Tempus Sans ITC" pitchFamily="82" charset="0"/>
                <a:cs typeface="Times New Roman" pitchFamily="18" charset="0"/>
              </a:rPr>
              <a:t>.</a:t>
            </a:r>
          </a:p>
        </p:txBody>
      </p:sp>
      <p:graphicFrame>
        <p:nvGraphicFramePr>
          <p:cNvPr id="9" name="8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6 Resim" descr="İTFAİYEONAYIİSKAN.jpg"/>
          <p:cNvPicPr>
            <a:picLocks noChangeAspect="1"/>
          </p:cNvPicPr>
          <p:nvPr/>
        </p:nvPicPr>
        <p:blipFill>
          <a:blip r:embed="rId2" cstate="print"/>
          <a:srcRect/>
          <a:stretch>
            <a:fillRect/>
          </a:stretch>
        </p:blipFill>
        <p:spPr bwMode="auto">
          <a:xfrm>
            <a:off x="539750" y="1412875"/>
            <a:ext cx="3695700" cy="5229225"/>
          </a:xfrm>
          <a:prstGeom prst="rect">
            <a:avLst/>
          </a:prstGeom>
          <a:noFill/>
          <a:ln w="9525">
            <a:noFill/>
            <a:miter lim="800000"/>
            <a:headEnd/>
            <a:tailEnd/>
          </a:ln>
        </p:spPr>
      </p:pic>
      <p:pic>
        <p:nvPicPr>
          <p:cNvPr id="43012" name="8 İçerik Yer Tutucusu" descr="ASANSÖZRRUHSATI.jpg"/>
          <p:cNvPicPr>
            <a:picLocks noGrp="1" noChangeAspect="1"/>
          </p:cNvPicPr>
          <p:nvPr>
            <p:ph sz="half" idx="4294967295"/>
          </p:nvPr>
        </p:nvPicPr>
        <p:blipFill>
          <a:blip r:embed="rId3" cstate="print"/>
          <a:srcRect/>
          <a:stretch>
            <a:fillRect/>
          </a:stretch>
        </p:blipFill>
        <p:spPr>
          <a:xfrm>
            <a:off x="4500563" y="1484313"/>
            <a:ext cx="3611562" cy="5113337"/>
          </a:xfrm>
        </p:spPr>
      </p:pic>
      <p:graphicFrame>
        <p:nvGraphicFramePr>
          <p:cNvPr id="6" name="5 Diyagram"/>
          <p:cNvGraphicFramePr/>
          <p:nvPr/>
        </p:nvGraphicFramePr>
        <p:xfrm>
          <a:off x="143652" y="188640"/>
          <a:ext cx="8820836" cy="8798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251520" y="1196752"/>
            <a:ext cx="8640000" cy="5400000"/>
          </a:xfrm>
        </p:spPr>
        <p:txBody>
          <a:bodyPr anchor="ctr">
            <a:noAutofit/>
          </a:bodyPr>
          <a:lstStyle/>
          <a:p>
            <a:pPr marL="1588" indent="0" algn="just" eaLnBrk="1" hangingPunct="1">
              <a:lnSpc>
                <a:spcPct val="125000"/>
              </a:lnSpc>
              <a:spcBef>
                <a:spcPts val="0"/>
              </a:spcBef>
              <a:buFont typeface="Wingdings" pitchFamily="2" charset="2"/>
              <a:buNone/>
              <a:defRPr/>
            </a:pPr>
            <a:r>
              <a:rPr lang="tr-TR" sz="2000" b="1" i="1" dirty="0" smtClean="0">
                <a:effectLst>
                  <a:outerShdw blurRad="38100" dist="38100" dir="2700000" algn="tl">
                    <a:srgbClr val="000000">
                      <a:alpha val="43137"/>
                    </a:srgbClr>
                  </a:outerShdw>
                </a:effectLst>
                <a:latin typeface="Tempus Sans ITC" pitchFamily="82" charset="0"/>
              </a:rPr>
              <a:t>26 - SİVİL  SAVUNMA  MÜDÜRLÜĞÜ  RAPORU</a:t>
            </a:r>
          </a:p>
          <a:p>
            <a:pPr marL="1588" indent="0" algn="just" eaLnBrk="1" hangingPunct="1">
              <a:lnSpc>
                <a:spcPct val="125000"/>
              </a:lnSpc>
              <a:spcBef>
                <a:spcPts val="0"/>
              </a:spcBef>
              <a:buFont typeface="Wingdings" pitchFamily="2" charset="2"/>
              <a:buNone/>
              <a:defRPr/>
            </a:pPr>
            <a:endParaRPr lang="en-US" sz="1000" i="1" dirty="0" smtClean="0">
              <a:latin typeface="Tempus Sans ITC" pitchFamily="82" charset="0"/>
            </a:endParaRPr>
          </a:p>
          <a:p>
            <a:pPr marL="1588" indent="0" algn="just" eaLnBrk="1" hangingPunct="1">
              <a:lnSpc>
                <a:spcPct val="125000"/>
              </a:lnSpc>
              <a:spcBef>
                <a:spcPts val="0"/>
              </a:spcBef>
              <a:buFont typeface="Wingdings" pitchFamily="2" charset="2"/>
              <a:buNone/>
              <a:defRPr/>
            </a:pPr>
            <a:r>
              <a:rPr lang="tr-TR" sz="2000" i="1" dirty="0" smtClean="0">
                <a:latin typeface="Tempus Sans ITC" pitchFamily="82" charset="0"/>
              </a:rPr>
              <a:t>Projede sığınak varsa Sivil Savunma Müdürlüğünden sığınakların projesine uygunluğunu belirten rapor alınır.</a:t>
            </a:r>
          </a:p>
          <a:p>
            <a:pPr marL="1588" indent="0" algn="just" eaLnBrk="1" hangingPunct="1">
              <a:lnSpc>
                <a:spcPct val="125000"/>
              </a:lnSpc>
              <a:spcBef>
                <a:spcPts val="0"/>
              </a:spcBef>
              <a:buFont typeface="Wingdings" pitchFamily="2" charset="2"/>
              <a:buNone/>
              <a:defRPr/>
            </a:pPr>
            <a:endParaRPr lang="en-US" sz="1000" i="1" dirty="0" smtClean="0">
              <a:latin typeface="Tempus Sans ITC" pitchFamily="82" charset="0"/>
            </a:endParaRPr>
          </a:p>
          <a:p>
            <a:pPr marL="1588" indent="0" algn="just" eaLnBrk="1" hangingPunct="1">
              <a:lnSpc>
                <a:spcPct val="125000"/>
              </a:lnSpc>
              <a:spcBef>
                <a:spcPts val="0"/>
              </a:spcBef>
              <a:buFont typeface="Wingdings" pitchFamily="2" charset="2"/>
              <a:buNone/>
              <a:defRPr/>
            </a:pPr>
            <a:r>
              <a:rPr lang="tr-TR" sz="2000" b="1" i="1" dirty="0" smtClean="0">
                <a:effectLst>
                  <a:outerShdw blurRad="38100" dist="38100" dir="2700000" algn="tl">
                    <a:srgbClr val="000000">
                      <a:alpha val="43137"/>
                    </a:srgbClr>
                  </a:outerShdw>
                </a:effectLst>
                <a:latin typeface="Tempus Sans ITC" pitchFamily="82" charset="0"/>
              </a:rPr>
              <a:t>27 – MAKİNE  ELEKTRİK  İSKAN  RAPORU</a:t>
            </a:r>
          </a:p>
          <a:p>
            <a:pPr marL="1588" indent="0" algn="just" eaLnBrk="1" hangingPunct="1">
              <a:lnSpc>
                <a:spcPct val="125000"/>
              </a:lnSpc>
              <a:spcBef>
                <a:spcPts val="0"/>
              </a:spcBef>
              <a:buFont typeface="Wingdings" pitchFamily="2" charset="2"/>
              <a:buNone/>
              <a:defRPr/>
            </a:pPr>
            <a:endParaRPr lang="en-US" sz="1000" i="1" dirty="0" smtClean="0">
              <a:latin typeface="Tempus Sans ITC" pitchFamily="82" charset="0"/>
            </a:endParaRPr>
          </a:p>
          <a:p>
            <a:pPr marL="1588" indent="0" algn="just" eaLnBrk="1" hangingPunct="1">
              <a:lnSpc>
                <a:spcPct val="125000"/>
              </a:lnSpc>
              <a:spcBef>
                <a:spcPts val="0"/>
              </a:spcBef>
              <a:buFont typeface="Wingdings" pitchFamily="2" charset="2"/>
              <a:buNone/>
              <a:defRPr/>
            </a:pPr>
            <a:r>
              <a:rPr lang="tr-TR" sz="2000" i="1" dirty="0" smtClean="0">
                <a:latin typeface="Tempus Sans ITC" pitchFamily="82" charset="0"/>
              </a:rPr>
              <a:t>Makine ve Elektrik tertibatlarının projesine uygunluğunu belirten iskan raporları alınır.</a:t>
            </a:r>
          </a:p>
          <a:p>
            <a:pPr marL="1588" indent="0" algn="just" eaLnBrk="1" hangingPunct="1">
              <a:lnSpc>
                <a:spcPct val="125000"/>
              </a:lnSpc>
              <a:spcBef>
                <a:spcPts val="0"/>
              </a:spcBef>
              <a:buFont typeface="Wingdings" pitchFamily="2" charset="2"/>
              <a:buNone/>
              <a:defRPr/>
            </a:pPr>
            <a:endParaRPr lang="en-US" sz="1000" i="1" dirty="0" smtClean="0">
              <a:latin typeface="Tempus Sans ITC" pitchFamily="82" charset="0"/>
            </a:endParaRPr>
          </a:p>
          <a:p>
            <a:pPr marL="1588" indent="0" algn="just" eaLnBrk="1" hangingPunct="1">
              <a:lnSpc>
                <a:spcPct val="125000"/>
              </a:lnSpc>
              <a:spcBef>
                <a:spcPts val="0"/>
              </a:spcBef>
              <a:buFont typeface="Wingdings" pitchFamily="2" charset="2"/>
              <a:buNone/>
              <a:defRPr/>
            </a:pPr>
            <a:r>
              <a:rPr lang="tr-TR" sz="2000" b="1" i="1" dirty="0" smtClean="0">
                <a:effectLst>
                  <a:outerShdw blurRad="38100" dist="38100" dir="2700000" algn="tl">
                    <a:srgbClr val="000000">
                      <a:alpha val="43137"/>
                    </a:srgbClr>
                  </a:outerShdw>
                </a:effectLst>
                <a:latin typeface="Tempus Sans ITC" pitchFamily="82" charset="0"/>
              </a:rPr>
              <a:t>28 – SULAR  İDARESİ  RAPORU</a:t>
            </a:r>
          </a:p>
          <a:p>
            <a:pPr marL="1588" indent="0" algn="just" eaLnBrk="1" hangingPunct="1">
              <a:lnSpc>
                <a:spcPct val="125000"/>
              </a:lnSpc>
              <a:spcBef>
                <a:spcPts val="0"/>
              </a:spcBef>
              <a:buFont typeface="Wingdings" pitchFamily="2" charset="2"/>
              <a:buNone/>
              <a:defRPr/>
            </a:pPr>
            <a:endParaRPr lang="en-US" sz="1000" i="1" dirty="0" smtClean="0">
              <a:latin typeface="Tempus Sans ITC" pitchFamily="82" charset="0"/>
            </a:endParaRPr>
          </a:p>
          <a:p>
            <a:pPr marL="1588" indent="0" algn="just" eaLnBrk="1" hangingPunct="1">
              <a:lnSpc>
                <a:spcPct val="125000"/>
              </a:lnSpc>
              <a:spcBef>
                <a:spcPts val="0"/>
              </a:spcBef>
              <a:buFont typeface="Wingdings" pitchFamily="2" charset="2"/>
              <a:buNone/>
              <a:defRPr/>
            </a:pPr>
            <a:r>
              <a:rPr lang="tr-TR" sz="2000" i="1" dirty="0" smtClean="0">
                <a:latin typeface="Tempus Sans ITC" pitchFamily="82" charset="0"/>
              </a:rPr>
              <a:t>İskan alınması amaçlı kanal bağlantılarının uygunluğunu belirten rapor alınır.</a:t>
            </a:r>
          </a:p>
          <a:p>
            <a:pPr marL="1588" indent="0" algn="just" eaLnBrk="1" hangingPunct="1">
              <a:lnSpc>
                <a:spcPct val="125000"/>
              </a:lnSpc>
              <a:spcBef>
                <a:spcPts val="0"/>
              </a:spcBef>
              <a:buFont typeface="Wingdings" pitchFamily="2" charset="2"/>
              <a:buNone/>
              <a:defRPr/>
            </a:pPr>
            <a:r>
              <a:rPr lang="tr-TR" sz="1000" i="1" dirty="0" smtClean="0">
                <a:latin typeface="Tempus Sans ITC" pitchFamily="82" charset="0"/>
              </a:rPr>
              <a:t> </a:t>
            </a:r>
            <a:endParaRPr lang="en-US" sz="1000" i="1" dirty="0" smtClean="0">
              <a:latin typeface="Tempus Sans ITC" pitchFamily="82" charset="0"/>
            </a:endParaRPr>
          </a:p>
        </p:txBody>
      </p:sp>
      <p:graphicFrame>
        <p:nvGraphicFramePr>
          <p:cNvPr id="5" name="4 Diyagram"/>
          <p:cNvGraphicFramePr/>
          <p:nvPr/>
        </p:nvGraphicFramePr>
        <p:xfrm>
          <a:off x="143652" y="188640"/>
          <a:ext cx="8820836" cy="879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9 Resim" descr="sığınakonayı.jpg"/>
          <p:cNvPicPr>
            <a:picLocks noChangeAspect="1"/>
          </p:cNvPicPr>
          <p:nvPr/>
        </p:nvPicPr>
        <p:blipFill>
          <a:blip r:embed="rId2" cstate="print"/>
          <a:srcRect/>
          <a:stretch>
            <a:fillRect/>
          </a:stretch>
        </p:blipFill>
        <p:spPr bwMode="auto">
          <a:xfrm>
            <a:off x="468313" y="1484313"/>
            <a:ext cx="3611562" cy="5113337"/>
          </a:xfrm>
          <a:prstGeom prst="rect">
            <a:avLst/>
          </a:prstGeom>
          <a:noFill/>
          <a:ln w="9525">
            <a:noFill/>
            <a:miter lim="800000"/>
            <a:headEnd/>
            <a:tailEnd/>
          </a:ln>
        </p:spPr>
      </p:pic>
      <p:pic>
        <p:nvPicPr>
          <p:cNvPr id="45060" name="11 İçerik Yer Tutucusu" descr="İSKİİSKAN.jpg"/>
          <p:cNvPicPr>
            <a:picLocks noGrp="1" noChangeAspect="1"/>
          </p:cNvPicPr>
          <p:nvPr>
            <p:ph sz="half" idx="4294967295"/>
          </p:nvPr>
        </p:nvPicPr>
        <p:blipFill>
          <a:blip r:embed="rId3" cstate="print"/>
          <a:srcRect/>
          <a:stretch>
            <a:fillRect/>
          </a:stretch>
        </p:blipFill>
        <p:spPr>
          <a:xfrm>
            <a:off x="4548188" y="1630363"/>
            <a:ext cx="3408362" cy="4822825"/>
          </a:xfrm>
        </p:spPr>
      </p:pic>
      <p:graphicFrame>
        <p:nvGraphicFramePr>
          <p:cNvPr id="6" name="5 Diyagram"/>
          <p:cNvGraphicFramePr/>
          <p:nvPr/>
        </p:nvGraphicFramePr>
        <p:xfrm>
          <a:off x="143652" y="188640"/>
          <a:ext cx="8820836" cy="8798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251520" y="1196752"/>
            <a:ext cx="8640000" cy="5400000"/>
          </a:xfrm>
        </p:spPr>
        <p:txBody>
          <a:bodyPr anchor="ctr">
            <a:noAutofit/>
          </a:bodyPr>
          <a:lstStyle/>
          <a:p>
            <a:pPr marL="0" indent="0" algn="just" eaLnBrk="1" hangingPunct="1">
              <a:lnSpc>
                <a:spcPct val="125000"/>
              </a:lnSpc>
              <a:spcBef>
                <a:spcPts val="0"/>
              </a:spcBef>
              <a:buFont typeface="Wingdings" pitchFamily="2" charset="2"/>
              <a:buNone/>
              <a:defRPr/>
            </a:pPr>
            <a:r>
              <a:rPr lang="tr-TR" sz="2000" b="1" i="1" dirty="0" smtClean="0">
                <a:effectLst>
                  <a:outerShdw blurRad="38100" dist="38100" dir="2700000" algn="tl">
                    <a:srgbClr val="000000">
                      <a:alpha val="43137"/>
                    </a:srgbClr>
                  </a:outerShdw>
                </a:effectLst>
                <a:latin typeface="Tempus Sans ITC" pitchFamily="82" charset="0"/>
              </a:rPr>
              <a:t>29 – FEN  İŞLERİ  RAPORU</a:t>
            </a:r>
          </a:p>
          <a:p>
            <a:pPr marL="0" indent="0" algn="just" eaLnBrk="1" hangingPunct="1">
              <a:lnSpc>
                <a:spcPct val="125000"/>
              </a:lnSpc>
              <a:spcBef>
                <a:spcPts val="0"/>
              </a:spcBef>
              <a:buFont typeface="Wingdings" pitchFamily="2" charset="2"/>
              <a:buNone/>
              <a:defRPr/>
            </a:pPr>
            <a:endParaRPr lang="en-US" sz="1000" i="1" dirty="0" smtClean="0">
              <a:latin typeface="Tempus Sans ITC" pitchFamily="82" charset="0"/>
            </a:endParaRPr>
          </a:p>
          <a:p>
            <a:pPr marL="0" indent="0" algn="just" eaLnBrk="1" hangingPunct="1">
              <a:lnSpc>
                <a:spcPct val="125000"/>
              </a:lnSpc>
              <a:spcBef>
                <a:spcPts val="0"/>
              </a:spcBef>
              <a:buFont typeface="Wingdings" pitchFamily="2" charset="2"/>
              <a:buNone/>
              <a:defRPr/>
            </a:pPr>
            <a:r>
              <a:rPr lang="tr-TR" sz="2000" i="1" dirty="0" smtClean="0">
                <a:latin typeface="Tempus Sans ITC" pitchFamily="82" charset="0"/>
              </a:rPr>
              <a:t>Arsanın cephe aldığı yolların tamamlandığını belirten yol kabulü veya belediyece yapılmış ise yol katılım bedellerinin ödendiğini belirten rapor alınır.</a:t>
            </a:r>
          </a:p>
          <a:p>
            <a:pPr marL="0" indent="0" algn="just" eaLnBrk="1" hangingPunct="1">
              <a:lnSpc>
                <a:spcPct val="125000"/>
              </a:lnSpc>
              <a:spcBef>
                <a:spcPts val="0"/>
              </a:spcBef>
              <a:buFont typeface="Wingdings" pitchFamily="2" charset="2"/>
              <a:buNone/>
              <a:defRPr/>
            </a:pPr>
            <a:endParaRPr lang="en-US" sz="1000" i="1" dirty="0" smtClean="0">
              <a:latin typeface="Tempus Sans ITC" pitchFamily="82" charset="0"/>
            </a:endParaRPr>
          </a:p>
          <a:p>
            <a:pPr marL="0" indent="0" algn="just" eaLnBrk="1" hangingPunct="1">
              <a:lnSpc>
                <a:spcPct val="125000"/>
              </a:lnSpc>
              <a:spcBef>
                <a:spcPts val="0"/>
              </a:spcBef>
              <a:buFont typeface="Wingdings" pitchFamily="2" charset="2"/>
              <a:buNone/>
              <a:defRPr/>
            </a:pPr>
            <a:r>
              <a:rPr lang="tr-TR" sz="2000" b="1" i="1" dirty="0" smtClean="0">
                <a:effectLst>
                  <a:outerShdw blurRad="38100" dist="38100" dir="2700000" algn="tl">
                    <a:srgbClr val="000000">
                      <a:alpha val="43137"/>
                    </a:srgbClr>
                  </a:outerShdw>
                </a:effectLst>
                <a:latin typeface="Tempus Sans ITC" pitchFamily="82" charset="0"/>
              </a:rPr>
              <a:t>30 – SGK  İLİŞİK  KESME</a:t>
            </a:r>
          </a:p>
          <a:p>
            <a:pPr marL="0" indent="0" algn="just" eaLnBrk="1" hangingPunct="1">
              <a:lnSpc>
                <a:spcPct val="125000"/>
              </a:lnSpc>
              <a:spcBef>
                <a:spcPts val="0"/>
              </a:spcBef>
              <a:buFont typeface="Wingdings" pitchFamily="2" charset="2"/>
              <a:buNone/>
              <a:defRPr/>
            </a:pPr>
            <a:endParaRPr lang="en-US" sz="1000" i="1" dirty="0" smtClean="0">
              <a:latin typeface="Tempus Sans ITC" pitchFamily="82" charset="0"/>
            </a:endParaRPr>
          </a:p>
          <a:p>
            <a:pPr marL="0" indent="0" algn="just" eaLnBrk="1" hangingPunct="1">
              <a:lnSpc>
                <a:spcPct val="125000"/>
              </a:lnSpc>
              <a:spcBef>
                <a:spcPts val="0"/>
              </a:spcBef>
              <a:buFont typeface="Wingdings" pitchFamily="2" charset="2"/>
              <a:buNone/>
              <a:defRPr/>
            </a:pPr>
            <a:r>
              <a:rPr lang="tr-TR" sz="2000" i="1" dirty="0" smtClean="0">
                <a:latin typeface="Tempus Sans ITC" pitchFamily="82" charset="0"/>
              </a:rPr>
              <a:t>Tamamlanmış inşaatın SGK ilişiği kesilir. Toplam İnşaat maliyetinin %9’unun işçilik olduğu esasına göre işçilik maliyetinin %38‘i kadar SGK primi ödenip ödenmediği kontrol edilir. Eksik prim ödemesi hesaplanırsa bu bedel </a:t>
            </a:r>
            <a:r>
              <a:rPr lang="tr-TR" sz="2000" i="1" dirty="0" err="1" smtClean="0">
                <a:latin typeface="Tempus Sans ITC" pitchFamily="82" charset="0"/>
              </a:rPr>
              <a:t>SGK’ya</a:t>
            </a:r>
            <a:r>
              <a:rPr lang="tr-TR" sz="2000" i="1" dirty="0" smtClean="0">
                <a:latin typeface="Tempus Sans ITC" pitchFamily="82" charset="0"/>
              </a:rPr>
              <a:t> ödenerek ilişik kesme belgesi alınır.</a:t>
            </a:r>
          </a:p>
          <a:p>
            <a:pPr marL="0" indent="0" algn="just" eaLnBrk="1" hangingPunct="1">
              <a:lnSpc>
                <a:spcPct val="125000"/>
              </a:lnSpc>
              <a:spcBef>
                <a:spcPts val="0"/>
              </a:spcBef>
              <a:buFont typeface="Wingdings" pitchFamily="2" charset="2"/>
              <a:buNone/>
              <a:defRPr/>
            </a:pPr>
            <a:r>
              <a:rPr lang="tr-TR" sz="1000" i="1" dirty="0" smtClean="0">
                <a:latin typeface="Tempus Sans ITC" pitchFamily="82" charset="0"/>
              </a:rPr>
              <a:t> </a:t>
            </a:r>
            <a:endParaRPr lang="en-US" sz="1000" i="1" dirty="0" smtClean="0">
              <a:latin typeface="Tempus Sans ITC" pitchFamily="82" charset="0"/>
            </a:endParaRPr>
          </a:p>
          <a:p>
            <a:pPr marL="0" indent="0" algn="just" eaLnBrk="1" hangingPunct="1">
              <a:lnSpc>
                <a:spcPct val="125000"/>
              </a:lnSpc>
              <a:spcBef>
                <a:spcPts val="0"/>
              </a:spcBef>
              <a:buFont typeface="Wingdings" pitchFamily="2" charset="2"/>
              <a:buNone/>
              <a:defRPr/>
            </a:pPr>
            <a:r>
              <a:rPr lang="tr-TR" sz="2000" b="1" i="1" dirty="0" smtClean="0">
                <a:effectLst>
                  <a:outerShdw blurRad="38100" dist="38100" dir="2700000" algn="tl">
                    <a:srgbClr val="000000">
                      <a:alpha val="43137"/>
                    </a:srgbClr>
                  </a:outerShdw>
                </a:effectLst>
                <a:latin typeface="Tempus Sans ITC" pitchFamily="82" charset="0"/>
              </a:rPr>
              <a:t>31 - DEĞER  ARTIŞ  VERGİSİ</a:t>
            </a:r>
          </a:p>
          <a:p>
            <a:pPr marL="0" indent="0" algn="just" eaLnBrk="1" hangingPunct="1">
              <a:lnSpc>
                <a:spcPct val="125000"/>
              </a:lnSpc>
              <a:spcBef>
                <a:spcPts val="0"/>
              </a:spcBef>
              <a:buFont typeface="Wingdings" pitchFamily="2" charset="2"/>
              <a:buNone/>
              <a:defRPr/>
            </a:pPr>
            <a:endParaRPr lang="en-US" sz="1000" i="1" dirty="0" smtClean="0">
              <a:latin typeface="Tempus Sans ITC" pitchFamily="82" charset="0"/>
            </a:endParaRPr>
          </a:p>
          <a:p>
            <a:pPr marL="0" indent="0" algn="just" eaLnBrk="1" hangingPunct="1">
              <a:lnSpc>
                <a:spcPct val="125000"/>
              </a:lnSpc>
              <a:spcBef>
                <a:spcPts val="0"/>
              </a:spcBef>
              <a:buFont typeface="Wingdings" pitchFamily="2" charset="2"/>
              <a:buNone/>
              <a:defRPr/>
            </a:pPr>
            <a:r>
              <a:rPr lang="tr-TR" sz="2000" i="1" dirty="0" smtClean="0">
                <a:latin typeface="Tempus Sans ITC" pitchFamily="82" charset="0"/>
              </a:rPr>
              <a:t>Yapının iskanının alınması ile taşınmazın artık arsa değil yapı olarak değer taşıması sebebiyle vergi dairesi bu değer artışına istinaden vergi talep edecek ve ödendi belgeleri iskan müracaatında kullanılacaktır.</a:t>
            </a:r>
            <a:endParaRPr lang="en-US" sz="2000" i="1" dirty="0" smtClean="0"/>
          </a:p>
        </p:txBody>
      </p:sp>
      <p:graphicFrame>
        <p:nvGraphicFramePr>
          <p:cNvPr id="5" name="4 Diyagram"/>
          <p:cNvGraphicFramePr/>
          <p:nvPr/>
        </p:nvGraphicFramePr>
        <p:xfrm>
          <a:off x="143652" y="188640"/>
          <a:ext cx="8820836" cy="879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8 İçerik Yer Tutucusu" descr="SGKİLİŞİKSİZİSKAN.jpg"/>
          <p:cNvPicPr>
            <a:picLocks noGrp="1" noChangeAspect="1"/>
          </p:cNvPicPr>
          <p:nvPr>
            <p:ph sz="half" idx="4294967295"/>
          </p:nvPr>
        </p:nvPicPr>
        <p:blipFill>
          <a:blip r:embed="rId2" cstate="print"/>
          <a:srcRect/>
          <a:stretch>
            <a:fillRect/>
          </a:stretch>
        </p:blipFill>
        <p:spPr>
          <a:xfrm>
            <a:off x="611188" y="1509713"/>
            <a:ext cx="3600450" cy="5095875"/>
          </a:xfrm>
        </p:spPr>
      </p:pic>
      <p:pic>
        <p:nvPicPr>
          <p:cNvPr id="46084" name="5 Resim" descr="RIHTIMVERASET.jpg"/>
          <p:cNvPicPr>
            <a:picLocks noChangeAspect="1"/>
          </p:cNvPicPr>
          <p:nvPr/>
        </p:nvPicPr>
        <p:blipFill>
          <a:blip r:embed="rId3" cstate="print"/>
          <a:srcRect/>
          <a:stretch>
            <a:fillRect/>
          </a:stretch>
        </p:blipFill>
        <p:spPr bwMode="auto">
          <a:xfrm>
            <a:off x="4643438" y="1484313"/>
            <a:ext cx="3613150" cy="5113337"/>
          </a:xfrm>
          <a:prstGeom prst="rect">
            <a:avLst/>
          </a:prstGeom>
          <a:noFill/>
          <a:ln w="9525">
            <a:noFill/>
            <a:miter lim="800000"/>
            <a:headEnd/>
            <a:tailEnd/>
          </a:ln>
        </p:spPr>
      </p:pic>
      <p:graphicFrame>
        <p:nvGraphicFramePr>
          <p:cNvPr id="6" name="5 Diyagram"/>
          <p:cNvGraphicFramePr/>
          <p:nvPr/>
        </p:nvGraphicFramePr>
        <p:xfrm>
          <a:off x="143652" y="188640"/>
          <a:ext cx="8820836" cy="8798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251520" y="1196752"/>
            <a:ext cx="8640000" cy="5400000"/>
          </a:xfrm>
        </p:spPr>
        <p:txBody>
          <a:bodyPr anchor="ctr">
            <a:noAutofit/>
          </a:bodyPr>
          <a:lstStyle/>
          <a:p>
            <a:pPr marL="1588" indent="0" algn="just" eaLnBrk="1" hangingPunct="1">
              <a:lnSpc>
                <a:spcPct val="125000"/>
              </a:lnSpc>
              <a:spcBef>
                <a:spcPts val="0"/>
              </a:spcBef>
              <a:buFont typeface="Wingdings" pitchFamily="2" charset="2"/>
              <a:buNone/>
              <a:defRPr/>
            </a:pPr>
            <a:r>
              <a:rPr lang="tr-TR" sz="2000" b="1" i="1" dirty="0" smtClean="0">
                <a:effectLst>
                  <a:outerShdw blurRad="38100" dist="38100" dir="2700000" algn="tl">
                    <a:srgbClr val="000000">
                      <a:alpha val="43137"/>
                    </a:srgbClr>
                  </a:outerShdw>
                </a:effectLst>
                <a:latin typeface="Tempus Sans ITC" pitchFamily="82" charset="0"/>
              </a:rPr>
              <a:t>32 - Yapı  Fotoğrafları</a:t>
            </a:r>
          </a:p>
          <a:p>
            <a:pPr marL="1588" indent="0" algn="just" eaLnBrk="1" hangingPunct="1">
              <a:lnSpc>
                <a:spcPct val="125000"/>
              </a:lnSpc>
              <a:spcBef>
                <a:spcPts val="0"/>
              </a:spcBef>
              <a:buFont typeface="Wingdings" pitchFamily="2" charset="2"/>
              <a:buNone/>
              <a:defRPr/>
            </a:pPr>
            <a:endParaRPr lang="en-US" sz="1000" i="1" dirty="0" smtClean="0">
              <a:latin typeface="Tempus Sans ITC" pitchFamily="82" charset="0"/>
            </a:endParaRPr>
          </a:p>
          <a:p>
            <a:pPr marL="1588" indent="0" algn="just" eaLnBrk="1" hangingPunct="1">
              <a:lnSpc>
                <a:spcPct val="125000"/>
              </a:lnSpc>
              <a:spcBef>
                <a:spcPts val="0"/>
              </a:spcBef>
              <a:buFont typeface="Wingdings" pitchFamily="2" charset="2"/>
              <a:buNone/>
              <a:defRPr/>
            </a:pPr>
            <a:r>
              <a:rPr lang="tr-TR" sz="2000" i="1" dirty="0" smtClean="0">
                <a:latin typeface="Tempus Sans ITC" pitchFamily="82" charset="0"/>
              </a:rPr>
              <a:t>İskanda ve tapu işlemlerinde kullanılmak üzere 13x18 ebatlarında yapıya ait her cephesinden ikişer adet fotoğraf çekilerek belediyeye fotoğraf harçları da yatırılarak onaylatılır.</a:t>
            </a:r>
          </a:p>
          <a:p>
            <a:pPr marL="1588" indent="0" algn="just" eaLnBrk="1" hangingPunct="1">
              <a:lnSpc>
                <a:spcPct val="125000"/>
              </a:lnSpc>
              <a:spcBef>
                <a:spcPts val="0"/>
              </a:spcBef>
              <a:buFont typeface="Wingdings" pitchFamily="2" charset="2"/>
              <a:buNone/>
              <a:defRPr/>
            </a:pPr>
            <a:endParaRPr lang="en-US" sz="1000" i="1" dirty="0" smtClean="0">
              <a:latin typeface="Tempus Sans ITC" pitchFamily="82" charset="0"/>
            </a:endParaRPr>
          </a:p>
          <a:p>
            <a:pPr marL="1588" indent="0" algn="just" eaLnBrk="1" hangingPunct="1">
              <a:lnSpc>
                <a:spcPct val="125000"/>
              </a:lnSpc>
              <a:spcBef>
                <a:spcPts val="0"/>
              </a:spcBef>
              <a:buFont typeface="Wingdings" pitchFamily="2" charset="2"/>
              <a:buNone/>
              <a:defRPr/>
            </a:pPr>
            <a:r>
              <a:rPr lang="tr-TR" sz="2000" b="1" i="1" dirty="0" smtClean="0">
                <a:effectLst>
                  <a:outerShdw blurRad="38100" dist="38100" dir="2700000" algn="tl">
                    <a:srgbClr val="000000">
                      <a:alpha val="43137"/>
                    </a:srgbClr>
                  </a:outerShdw>
                </a:effectLst>
                <a:latin typeface="Tempus Sans ITC" pitchFamily="82" charset="0"/>
              </a:rPr>
              <a:t>33 - Yapı  Kullanma  İzni  (iskan)</a:t>
            </a:r>
          </a:p>
          <a:p>
            <a:pPr marL="1588" indent="0" algn="just" eaLnBrk="1" hangingPunct="1">
              <a:lnSpc>
                <a:spcPct val="125000"/>
              </a:lnSpc>
              <a:spcBef>
                <a:spcPts val="0"/>
              </a:spcBef>
              <a:buFont typeface="Wingdings" pitchFamily="2" charset="2"/>
              <a:buNone/>
              <a:defRPr/>
            </a:pPr>
            <a:endParaRPr lang="en-US" sz="1000" i="1" dirty="0" smtClean="0">
              <a:latin typeface="Tempus Sans ITC" pitchFamily="82" charset="0"/>
            </a:endParaRPr>
          </a:p>
          <a:p>
            <a:pPr marL="1588" indent="0" algn="just">
              <a:lnSpc>
                <a:spcPct val="125000"/>
              </a:lnSpc>
              <a:spcBef>
                <a:spcPts val="0"/>
              </a:spcBef>
              <a:buNone/>
              <a:defRPr/>
            </a:pPr>
            <a:r>
              <a:rPr lang="tr-TR" sz="2000" i="1" dirty="0" smtClean="0">
                <a:latin typeface="Tempus Sans ITC" pitchFamily="82" charset="0"/>
              </a:rPr>
              <a:t>Tüm bu raporlarla iskan müracaatında bulunulur Yapının Projesine uygunluğu belirlendikten sonra Yapı Kullanma İzni (iskan) hazırlanır. Teknik eleman ve İskan harçları da yatırıldıktan sonra Yapı Kullanma İzni (iskan) verilir.</a:t>
            </a:r>
          </a:p>
          <a:p>
            <a:pPr marL="1588" indent="0" algn="just" eaLnBrk="1" hangingPunct="1">
              <a:lnSpc>
                <a:spcPct val="125000"/>
              </a:lnSpc>
              <a:spcBef>
                <a:spcPts val="0"/>
              </a:spcBef>
              <a:buFont typeface="Wingdings" pitchFamily="2" charset="2"/>
              <a:buNone/>
              <a:defRPr/>
            </a:pPr>
            <a:endParaRPr lang="en-US" sz="1000" i="1" dirty="0" smtClean="0">
              <a:latin typeface="Tempus Sans ITC" pitchFamily="82" charset="0"/>
            </a:endParaRPr>
          </a:p>
          <a:p>
            <a:pPr marL="1588" indent="0" algn="just" eaLnBrk="1" hangingPunct="1">
              <a:lnSpc>
                <a:spcPct val="125000"/>
              </a:lnSpc>
              <a:spcBef>
                <a:spcPts val="0"/>
              </a:spcBef>
              <a:buFont typeface="Wingdings" pitchFamily="2" charset="2"/>
              <a:buNone/>
              <a:defRPr/>
            </a:pPr>
            <a:r>
              <a:rPr lang="tr-TR" sz="2000" b="1" i="1" dirty="0" smtClean="0">
                <a:effectLst>
                  <a:outerShdw blurRad="38100" dist="38100" dir="2700000" algn="tl">
                    <a:srgbClr val="000000">
                      <a:alpha val="43137"/>
                    </a:srgbClr>
                  </a:outerShdw>
                </a:effectLst>
                <a:latin typeface="Tempus Sans ITC" pitchFamily="82" charset="0"/>
              </a:rPr>
              <a:t>34 - Cins  Tashihi</a:t>
            </a:r>
          </a:p>
          <a:p>
            <a:pPr marL="1588" indent="0" algn="just" eaLnBrk="1" hangingPunct="1">
              <a:lnSpc>
                <a:spcPct val="125000"/>
              </a:lnSpc>
              <a:spcBef>
                <a:spcPts val="0"/>
              </a:spcBef>
              <a:buFont typeface="Wingdings" pitchFamily="2" charset="2"/>
              <a:buNone/>
              <a:defRPr/>
            </a:pPr>
            <a:endParaRPr lang="en-US" sz="1000" i="1" dirty="0" smtClean="0">
              <a:latin typeface="Tempus Sans ITC" pitchFamily="82" charset="0"/>
            </a:endParaRPr>
          </a:p>
          <a:p>
            <a:pPr marL="1588" indent="0" algn="just" eaLnBrk="1" hangingPunct="1">
              <a:lnSpc>
                <a:spcPct val="125000"/>
              </a:lnSpc>
              <a:spcBef>
                <a:spcPts val="0"/>
              </a:spcBef>
              <a:buFont typeface="Wingdings" pitchFamily="2" charset="2"/>
              <a:buNone/>
              <a:defRPr/>
            </a:pPr>
            <a:r>
              <a:rPr lang="tr-TR" sz="2000" i="1" dirty="0" smtClean="0">
                <a:latin typeface="Tempus Sans ITC" pitchFamily="82" charset="0"/>
              </a:rPr>
              <a:t>İskanla birlikte kadastroya müracaat edilerek Cins Tashihi işlemi yapılır.</a:t>
            </a:r>
          </a:p>
        </p:txBody>
      </p:sp>
      <p:graphicFrame>
        <p:nvGraphicFramePr>
          <p:cNvPr id="4" name="3 Diyagram"/>
          <p:cNvGraphicFramePr/>
          <p:nvPr/>
        </p:nvGraphicFramePr>
        <p:xfrm>
          <a:off x="143652" y="188640"/>
          <a:ext cx="8820836" cy="879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5 İçerik Yer Tutucusu" descr="İSKANÖN.jpg"/>
          <p:cNvPicPr>
            <a:picLocks noGrp="1" noChangeAspect="1"/>
          </p:cNvPicPr>
          <p:nvPr>
            <p:ph idx="4294967295"/>
          </p:nvPr>
        </p:nvPicPr>
        <p:blipFill>
          <a:blip r:embed="rId2" cstate="print"/>
          <a:srcRect/>
          <a:stretch>
            <a:fillRect/>
          </a:stretch>
        </p:blipFill>
        <p:spPr>
          <a:xfrm>
            <a:off x="395288" y="1484313"/>
            <a:ext cx="3744912" cy="5299075"/>
          </a:xfrm>
        </p:spPr>
      </p:pic>
      <p:pic>
        <p:nvPicPr>
          <p:cNvPr id="48132" name="6 Resim" descr="İSKANARKA.jpg"/>
          <p:cNvPicPr>
            <a:picLocks noChangeAspect="1"/>
          </p:cNvPicPr>
          <p:nvPr/>
        </p:nvPicPr>
        <p:blipFill>
          <a:blip r:embed="rId3" cstate="print"/>
          <a:srcRect/>
          <a:stretch>
            <a:fillRect/>
          </a:stretch>
        </p:blipFill>
        <p:spPr bwMode="auto">
          <a:xfrm>
            <a:off x="4572000" y="1412875"/>
            <a:ext cx="3744913" cy="5299075"/>
          </a:xfrm>
          <a:prstGeom prst="rect">
            <a:avLst/>
          </a:prstGeom>
          <a:noFill/>
          <a:ln w="9525">
            <a:noFill/>
            <a:miter lim="800000"/>
            <a:headEnd/>
            <a:tailEnd/>
          </a:ln>
        </p:spPr>
      </p:pic>
      <p:graphicFrame>
        <p:nvGraphicFramePr>
          <p:cNvPr id="7" name="6 Diyagram"/>
          <p:cNvGraphicFramePr/>
          <p:nvPr/>
        </p:nvGraphicFramePr>
        <p:xfrm>
          <a:off x="143652" y="188640"/>
          <a:ext cx="8820836" cy="8798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251520" y="1196752"/>
            <a:ext cx="8640000" cy="5400000"/>
          </a:xfrm>
        </p:spPr>
        <p:txBody>
          <a:bodyPr anchor="ctr">
            <a:noAutofit/>
          </a:bodyPr>
          <a:lstStyle/>
          <a:p>
            <a:pPr marL="1588" indent="0" algn="just" eaLnBrk="1" hangingPunct="1">
              <a:lnSpc>
                <a:spcPct val="125000"/>
              </a:lnSpc>
              <a:spcBef>
                <a:spcPts val="0"/>
              </a:spcBef>
              <a:buFont typeface="Wingdings" pitchFamily="2" charset="2"/>
              <a:buNone/>
              <a:defRPr/>
            </a:pPr>
            <a:r>
              <a:rPr lang="tr-TR" sz="2000" b="1" i="1" dirty="0" smtClean="0">
                <a:effectLst>
                  <a:outerShdw blurRad="38100" dist="38100" dir="2700000" algn="tl">
                    <a:srgbClr val="000000">
                      <a:alpha val="43137"/>
                    </a:srgbClr>
                  </a:outerShdw>
                </a:effectLst>
                <a:latin typeface="Tempus Sans ITC" pitchFamily="82" charset="0"/>
              </a:rPr>
              <a:t>35 – KAT  MÜLKİYETİ</a:t>
            </a:r>
          </a:p>
          <a:p>
            <a:pPr marL="1588" indent="0" algn="just" eaLnBrk="1" hangingPunct="1">
              <a:lnSpc>
                <a:spcPct val="125000"/>
              </a:lnSpc>
              <a:spcBef>
                <a:spcPts val="0"/>
              </a:spcBef>
              <a:buFont typeface="Wingdings" pitchFamily="2" charset="2"/>
              <a:buNone/>
              <a:defRPr/>
            </a:pPr>
            <a:endParaRPr lang="en-US" sz="1000" i="1" dirty="0" smtClean="0">
              <a:latin typeface="Tempus Sans ITC" pitchFamily="82" charset="0"/>
            </a:endParaRPr>
          </a:p>
          <a:p>
            <a:pPr marL="1588" indent="0" algn="just" eaLnBrk="1" hangingPunct="1">
              <a:lnSpc>
                <a:spcPct val="125000"/>
              </a:lnSpc>
              <a:spcBef>
                <a:spcPts val="0"/>
              </a:spcBef>
              <a:buFont typeface="Wingdings" pitchFamily="2" charset="2"/>
              <a:buNone/>
              <a:defRPr/>
            </a:pPr>
            <a:r>
              <a:rPr lang="tr-TR" sz="2000" i="1" dirty="0" smtClean="0">
                <a:latin typeface="Tempus Sans ITC" pitchFamily="82" charset="0"/>
              </a:rPr>
              <a:t>Cins Tashihinden sonra Tapu’ya müracaat edilir ve Cins Değişikliği (Kat Mülkiyeti) yapılır. Daha önce tesis edilmiş ve her bir bağımsız bölüm için çıkarılmış olan Kat İrtifakı Tapuları  Kat Mülkiyeti tapusuna dönüştürülür.</a:t>
            </a:r>
          </a:p>
          <a:p>
            <a:pPr marL="1588" indent="0" algn="just" eaLnBrk="1" hangingPunct="1">
              <a:lnSpc>
                <a:spcPct val="125000"/>
              </a:lnSpc>
              <a:spcBef>
                <a:spcPts val="0"/>
              </a:spcBef>
              <a:buFont typeface="Wingdings" pitchFamily="2" charset="2"/>
              <a:buNone/>
              <a:defRPr/>
            </a:pPr>
            <a:endParaRPr lang="tr-TR" sz="1000" i="1" dirty="0" smtClean="0">
              <a:latin typeface="Tempus Sans ITC" pitchFamily="82" charset="0"/>
            </a:endParaRPr>
          </a:p>
          <a:p>
            <a:pPr marL="1588" indent="0" algn="just" eaLnBrk="1" hangingPunct="1">
              <a:lnSpc>
                <a:spcPct val="125000"/>
              </a:lnSpc>
              <a:spcBef>
                <a:spcPts val="0"/>
              </a:spcBef>
              <a:buFont typeface="Wingdings" pitchFamily="2" charset="2"/>
              <a:buNone/>
              <a:defRPr/>
            </a:pPr>
            <a:r>
              <a:rPr lang="tr-TR" sz="2000" b="1" i="1" dirty="0" smtClean="0">
                <a:effectLst>
                  <a:outerShdw blurRad="38100" dist="38100" dir="2700000" algn="tl">
                    <a:srgbClr val="000000">
                      <a:alpha val="43137"/>
                    </a:srgbClr>
                  </a:outerShdw>
                </a:effectLst>
                <a:latin typeface="Tempus Sans ITC" pitchFamily="82" charset="0"/>
              </a:rPr>
              <a:t>36 - DASK</a:t>
            </a:r>
          </a:p>
          <a:p>
            <a:pPr marL="1588" indent="0" algn="just" eaLnBrk="1" hangingPunct="1">
              <a:lnSpc>
                <a:spcPct val="125000"/>
              </a:lnSpc>
              <a:spcBef>
                <a:spcPts val="0"/>
              </a:spcBef>
              <a:buFont typeface="Wingdings" pitchFamily="2" charset="2"/>
              <a:buNone/>
              <a:defRPr/>
            </a:pPr>
            <a:endParaRPr lang="en-US" sz="1000" i="1" dirty="0" smtClean="0">
              <a:latin typeface="Tempus Sans ITC" pitchFamily="82" charset="0"/>
            </a:endParaRPr>
          </a:p>
          <a:p>
            <a:pPr marL="1588" indent="0" algn="just" eaLnBrk="1" hangingPunct="1">
              <a:lnSpc>
                <a:spcPct val="125000"/>
              </a:lnSpc>
              <a:spcBef>
                <a:spcPts val="0"/>
              </a:spcBef>
              <a:buFont typeface="Wingdings" pitchFamily="2" charset="2"/>
              <a:buNone/>
              <a:defRPr/>
            </a:pPr>
            <a:r>
              <a:rPr lang="tr-TR" sz="2000" i="1" dirty="0" smtClean="0">
                <a:latin typeface="Tempus Sans ITC" pitchFamily="82" charset="0"/>
              </a:rPr>
              <a:t>Her bir bağımsız bölüm için zorunlu deprem sigortası (DASK) yapılır.</a:t>
            </a:r>
          </a:p>
          <a:p>
            <a:pPr marL="1588" indent="0" algn="just" eaLnBrk="1" hangingPunct="1">
              <a:lnSpc>
                <a:spcPct val="125000"/>
              </a:lnSpc>
              <a:spcBef>
                <a:spcPts val="0"/>
              </a:spcBef>
              <a:buFont typeface="Wingdings" pitchFamily="2" charset="2"/>
              <a:buNone/>
              <a:defRPr/>
            </a:pPr>
            <a:endParaRPr lang="en-US" sz="1000" i="1" dirty="0" smtClean="0">
              <a:latin typeface="Tempus Sans ITC" pitchFamily="82" charset="0"/>
            </a:endParaRPr>
          </a:p>
          <a:p>
            <a:pPr marL="1588" indent="0" algn="just" eaLnBrk="1" hangingPunct="1">
              <a:lnSpc>
                <a:spcPct val="125000"/>
              </a:lnSpc>
              <a:spcBef>
                <a:spcPts val="0"/>
              </a:spcBef>
              <a:buFont typeface="Wingdings" pitchFamily="2" charset="2"/>
              <a:buNone/>
              <a:defRPr/>
            </a:pPr>
            <a:r>
              <a:rPr lang="tr-TR" sz="2000" b="1" i="1" dirty="0" smtClean="0">
                <a:effectLst>
                  <a:outerShdw blurRad="38100" dist="38100" dir="2700000" algn="tl">
                    <a:srgbClr val="000000">
                      <a:alpha val="43137"/>
                    </a:srgbClr>
                  </a:outerShdw>
                </a:effectLst>
                <a:latin typeface="Tempus Sans ITC" pitchFamily="82" charset="0"/>
              </a:rPr>
              <a:t>37 - EMLAK  VERGİSİ  BEYANI</a:t>
            </a:r>
          </a:p>
          <a:p>
            <a:pPr marL="1588" indent="0" algn="just" eaLnBrk="1" hangingPunct="1">
              <a:lnSpc>
                <a:spcPct val="125000"/>
              </a:lnSpc>
              <a:spcBef>
                <a:spcPts val="0"/>
              </a:spcBef>
              <a:buFont typeface="Wingdings" pitchFamily="2" charset="2"/>
              <a:buNone/>
              <a:defRPr/>
            </a:pPr>
            <a:endParaRPr lang="en-US" sz="1000" i="1" dirty="0" smtClean="0">
              <a:latin typeface="Tempus Sans ITC" pitchFamily="82" charset="0"/>
            </a:endParaRPr>
          </a:p>
          <a:p>
            <a:pPr marL="1588" indent="0" algn="just" eaLnBrk="1" hangingPunct="1">
              <a:lnSpc>
                <a:spcPct val="125000"/>
              </a:lnSpc>
              <a:spcBef>
                <a:spcPts val="0"/>
              </a:spcBef>
              <a:buFont typeface="Wingdings" pitchFamily="2" charset="2"/>
              <a:buNone/>
              <a:defRPr/>
            </a:pPr>
            <a:r>
              <a:rPr lang="tr-TR" sz="2000" i="1" dirty="0" smtClean="0">
                <a:latin typeface="Tempus Sans ITC" pitchFamily="82" charset="0"/>
              </a:rPr>
              <a:t>Belediyeye yeni kat mülkiyeti kurulmuş bağımsız bölümlere ait emlak vergisi beyanında bulunulur.</a:t>
            </a:r>
            <a:endParaRPr lang="en-US" sz="2000" i="1" dirty="0" smtClean="0">
              <a:latin typeface="Tempus Sans ITC" pitchFamily="82" charset="0"/>
            </a:endParaRPr>
          </a:p>
        </p:txBody>
      </p:sp>
      <p:graphicFrame>
        <p:nvGraphicFramePr>
          <p:cNvPr id="4" name="3 Diyagram"/>
          <p:cNvGraphicFramePr/>
          <p:nvPr/>
        </p:nvGraphicFramePr>
        <p:xfrm>
          <a:off x="143652" y="188640"/>
          <a:ext cx="8820836" cy="879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5 İçerik Yer Tutucusu" descr="KATMÜLKİYETİTAPUSU.jpg"/>
          <p:cNvPicPr>
            <a:picLocks noGrp="1" noChangeAspect="1"/>
          </p:cNvPicPr>
          <p:nvPr>
            <p:ph idx="4294967295"/>
          </p:nvPr>
        </p:nvPicPr>
        <p:blipFill>
          <a:blip r:embed="rId2" cstate="print"/>
          <a:srcRect/>
          <a:stretch>
            <a:fillRect/>
          </a:stretch>
        </p:blipFill>
        <p:spPr>
          <a:xfrm>
            <a:off x="2613025" y="1484313"/>
            <a:ext cx="3687763" cy="5218112"/>
          </a:xfrm>
        </p:spPr>
      </p:pic>
      <p:graphicFrame>
        <p:nvGraphicFramePr>
          <p:cNvPr id="4" name="3 Diyagram"/>
          <p:cNvGraphicFramePr/>
          <p:nvPr/>
        </p:nvGraphicFramePr>
        <p:xfrm>
          <a:off x="143652" y="188640"/>
          <a:ext cx="8820836"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Dikdörtgen"/>
          <p:cNvSpPr/>
          <p:nvPr/>
        </p:nvSpPr>
        <p:spPr>
          <a:xfrm>
            <a:off x="5076056" y="1988840"/>
            <a:ext cx="64807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3432874" y="4808484"/>
            <a:ext cx="864096"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etin kutusu"/>
          <p:cNvSpPr txBox="1">
            <a:spLocks/>
          </p:cNvSpPr>
          <p:nvPr/>
        </p:nvSpPr>
        <p:spPr>
          <a:xfrm>
            <a:off x="251520" y="1196752"/>
            <a:ext cx="8640000" cy="54000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marL="358775" indent="-358775" algn="just">
              <a:lnSpc>
                <a:spcPct val="125000"/>
              </a:lnSpc>
              <a:buFont typeface="Wingdings" pitchFamily="2" charset="2"/>
              <a:buChar char="Ø"/>
              <a:defRPr/>
            </a:pPr>
            <a:r>
              <a:rPr lang="tr-TR" sz="2000" i="1" dirty="0" smtClean="0">
                <a:solidFill>
                  <a:schemeClr val="tx1"/>
                </a:solidFill>
                <a:latin typeface="Tempus Sans ITC" pitchFamily="82" charset="0"/>
                <a:cs typeface="Times New Roman" pitchFamily="18" charset="0"/>
              </a:rPr>
              <a:t>Uygulama İmar Planları</a:t>
            </a:r>
          </a:p>
          <a:p>
            <a:pPr marL="358775" indent="-358775" algn="just">
              <a:lnSpc>
                <a:spcPct val="125000"/>
              </a:lnSpc>
              <a:buFont typeface="Wingdings" pitchFamily="2" charset="2"/>
              <a:buChar char="Ø"/>
              <a:defRPr/>
            </a:pPr>
            <a:r>
              <a:rPr lang="tr-TR" sz="2000" i="1" dirty="0" smtClean="0">
                <a:solidFill>
                  <a:schemeClr val="tx1"/>
                </a:solidFill>
                <a:latin typeface="Tempus Sans ITC" pitchFamily="82" charset="0"/>
                <a:cs typeface="Times New Roman" pitchFamily="18" charset="0"/>
              </a:rPr>
              <a:t>Plansız Alanlar İmar Yönetmeliği</a:t>
            </a:r>
          </a:p>
          <a:p>
            <a:pPr marL="538163" lvl="1" indent="-358775" algn="just">
              <a:lnSpc>
                <a:spcPct val="125000"/>
              </a:lnSpc>
              <a:buFont typeface="Wingdings" pitchFamily="2" charset="2"/>
              <a:buChar char="§"/>
              <a:defRPr/>
            </a:pPr>
            <a:r>
              <a:rPr lang="tr-TR" sz="2000" dirty="0" smtClean="0">
                <a:solidFill>
                  <a:schemeClr val="tx1"/>
                </a:solidFill>
                <a:latin typeface="Tempus Sans ITC" pitchFamily="82" charset="0"/>
                <a:cs typeface="Times New Roman" pitchFamily="18" charset="0"/>
              </a:rPr>
              <a:t>Planı bulunmayan ve/veya son nüfus sayımına göre nüfusu 10000’in altında olan belediyelerin yerleşik alan sınırları içinde,</a:t>
            </a:r>
          </a:p>
          <a:p>
            <a:pPr marL="538163" lvl="1" indent="-358775" algn="just">
              <a:lnSpc>
                <a:spcPct val="125000"/>
              </a:lnSpc>
              <a:buFont typeface="Wingdings" pitchFamily="2" charset="2"/>
              <a:buChar char="§"/>
              <a:defRPr/>
            </a:pPr>
            <a:r>
              <a:rPr lang="tr-TR" sz="2000" dirty="0" smtClean="0">
                <a:solidFill>
                  <a:schemeClr val="tx1"/>
                </a:solidFill>
                <a:latin typeface="Tempus Sans ITC" pitchFamily="82" charset="0"/>
                <a:cs typeface="Times New Roman" pitchFamily="18" charset="0"/>
              </a:rPr>
              <a:t>Belediye ve mücavir alan sınırları içindeki köy ve mezraların yerleşik alanlarında,</a:t>
            </a:r>
          </a:p>
          <a:p>
            <a:pPr marL="538163" lvl="1" indent="-358775" algn="just">
              <a:lnSpc>
                <a:spcPct val="125000"/>
              </a:lnSpc>
              <a:buFont typeface="Wingdings" pitchFamily="2" charset="2"/>
              <a:buChar char="§"/>
              <a:defRPr/>
            </a:pPr>
            <a:r>
              <a:rPr lang="tr-TR" sz="2000" dirty="0" smtClean="0">
                <a:solidFill>
                  <a:schemeClr val="tx1"/>
                </a:solidFill>
                <a:latin typeface="Tempus Sans ITC" pitchFamily="82" charset="0"/>
                <a:cs typeface="Times New Roman" pitchFamily="18" charset="0"/>
              </a:rPr>
              <a:t>Belediye ve mücavir alan sınırları dışında planı bulunmayan köy ve mezraların yerleşik alanları ve civarında,</a:t>
            </a:r>
          </a:p>
          <a:p>
            <a:pPr marL="538163" lvl="1" indent="-358775" algn="just">
              <a:lnSpc>
                <a:spcPct val="125000"/>
              </a:lnSpc>
              <a:buFont typeface="Wingdings" pitchFamily="2" charset="2"/>
              <a:buChar char="§"/>
              <a:defRPr/>
            </a:pPr>
            <a:r>
              <a:rPr lang="tr-TR" sz="2000" dirty="0" smtClean="0">
                <a:solidFill>
                  <a:schemeClr val="tx1"/>
                </a:solidFill>
                <a:latin typeface="Tempus Sans ITC" pitchFamily="82" charset="0"/>
                <a:cs typeface="Times New Roman" pitchFamily="18" charset="0"/>
              </a:rPr>
              <a:t>Belediye ve mücavir alan sınırları içinde veya dışında imar planı ve yerleşik alan sınırları dışında kalan iskan dışı alanlarda, uygulanır.</a:t>
            </a:r>
          </a:p>
          <a:p>
            <a:pPr marL="358775" indent="-358775" algn="just">
              <a:lnSpc>
                <a:spcPct val="125000"/>
              </a:lnSpc>
              <a:buFont typeface="Wingdings" pitchFamily="2" charset="2"/>
              <a:buChar char="Ø"/>
              <a:defRPr/>
            </a:pPr>
            <a:r>
              <a:rPr lang="tr-TR" sz="2000" i="1" dirty="0" smtClean="0">
                <a:solidFill>
                  <a:schemeClr val="tx1"/>
                </a:solidFill>
                <a:latin typeface="Tempus Sans ITC" pitchFamily="82" charset="0"/>
                <a:cs typeface="Times New Roman" pitchFamily="18" charset="0"/>
              </a:rPr>
              <a:t>Planlı Alanlar İmar Yönetmeliği</a:t>
            </a:r>
          </a:p>
          <a:p>
            <a:pPr marL="358775" indent="-358775" algn="just">
              <a:lnSpc>
                <a:spcPct val="125000"/>
              </a:lnSpc>
              <a:buFont typeface="Wingdings" pitchFamily="2" charset="2"/>
              <a:buChar char="Ø"/>
              <a:defRPr/>
            </a:pPr>
            <a:r>
              <a:rPr lang="tr-TR" sz="2000" i="1" dirty="0" smtClean="0">
                <a:solidFill>
                  <a:schemeClr val="tx1"/>
                </a:solidFill>
                <a:latin typeface="Tempus Sans ITC" pitchFamily="82" charset="0"/>
                <a:cs typeface="Times New Roman" pitchFamily="18" charset="0"/>
              </a:rPr>
              <a:t>Büyükşehir İmar Yönetmelikleri</a:t>
            </a:r>
          </a:p>
          <a:p>
            <a:pPr marL="358775" indent="-358775" algn="just">
              <a:lnSpc>
                <a:spcPct val="125000"/>
              </a:lnSpc>
              <a:buFont typeface="Wingdings" pitchFamily="2" charset="2"/>
              <a:buChar char="Ø"/>
              <a:defRPr/>
            </a:pPr>
            <a:r>
              <a:rPr lang="tr-TR" sz="2000" i="1" dirty="0" smtClean="0">
                <a:solidFill>
                  <a:schemeClr val="tx1"/>
                </a:solidFill>
                <a:latin typeface="Tempus Sans ITC" pitchFamily="82" charset="0"/>
                <a:cs typeface="Times New Roman" pitchFamily="18" charset="0"/>
              </a:rPr>
              <a:t>Koruma Kurulları Geçiş Dönemi Yapılanma Şartları (648 KHK 3 yıl)</a:t>
            </a:r>
          </a:p>
        </p:txBody>
      </p:sp>
      <p:graphicFrame>
        <p:nvGraphicFramePr>
          <p:cNvPr id="7" name="6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4294967295"/>
          </p:nvPr>
        </p:nvGraphicFramePr>
        <p:xfrm>
          <a:off x="251520" y="1196752"/>
          <a:ext cx="8640000" cy="540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yagram"/>
          <p:cNvGraphicFramePr/>
          <p:nvPr/>
        </p:nvGraphicFramePr>
        <p:xfrm>
          <a:off x="432000" y="252000"/>
          <a:ext cx="8280000" cy="108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4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142875" y="260350"/>
            <a:ext cx="2808288" cy="7921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tr-TR" sz="1200" b="1" dirty="0"/>
              <a:t>Tapu- Tapu yerine geçen belge</a:t>
            </a:r>
          </a:p>
          <a:p>
            <a:pPr algn="ctr" fontAlgn="auto">
              <a:spcBef>
                <a:spcPts val="0"/>
              </a:spcBef>
              <a:spcAft>
                <a:spcPts val="0"/>
              </a:spcAft>
              <a:defRPr/>
            </a:pPr>
            <a:r>
              <a:rPr lang="tr-TR" sz="1200" b="1" dirty="0"/>
              <a:t>(Tapu Sicil Müdürlüğü)</a:t>
            </a:r>
          </a:p>
        </p:txBody>
      </p:sp>
      <p:sp>
        <p:nvSpPr>
          <p:cNvPr id="153603" name="Rectangle 3"/>
          <p:cNvSpPr>
            <a:spLocks noChangeArrowheads="1"/>
          </p:cNvSpPr>
          <p:nvPr/>
        </p:nvSpPr>
        <p:spPr bwMode="auto">
          <a:xfrm>
            <a:off x="395288" y="1844675"/>
            <a:ext cx="2592387" cy="574675"/>
          </a:xfrm>
          <a:prstGeom prst="rect">
            <a:avLst/>
          </a:prstGeom>
          <a:solidFill>
            <a:schemeClr val="accent2">
              <a:lumMod val="20000"/>
              <a:lumOff val="80000"/>
            </a:schemeClr>
          </a:solidFill>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ts val="0"/>
              </a:spcBef>
              <a:spcAft>
                <a:spcPts val="0"/>
              </a:spcAft>
              <a:defRPr/>
            </a:pPr>
            <a:r>
              <a:rPr lang="tr-TR" sz="1200" dirty="0"/>
              <a:t>İlgili idareye müracaat</a:t>
            </a:r>
          </a:p>
          <a:p>
            <a:pPr algn="ctr" fontAlgn="auto">
              <a:spcBef>
                <a:spcPts val="0"/>
              </a:spcBef>
              <a:spcAft>
                <a:spcPts val="0"/>
              </a:spcAft>
              <a:defRPr/>
            </a:pPr>
            <a:r>
              <a:rPr lang="tr-TR" sz="1200" dirty="0"/>
              <a:t>(İlgili İmar Müdürlüğü)</a:t>
            </a:r>
          </a:p>
        </p:txBody>
      </p:sp>
      <p:sp>
        <p:nvSpPr>
          <p:cNvPr id="153604" name="Rectangle 4"/>
          <p:cNvSpPr>
            <a:spLocks noChangeArrowheads="1"/>
          </p:cNvSpPr>
          <p:nvPr/>
        </p:nvSpPr>
        <p:spPr bwMode="auto">
          <a:xfrm>
            <a:off x="3276600" y="1844675"/>
            <a:ext cx="2663825" cy="863600"/>
          </a:xfrm>
          <a:prstGeom prst="rect">
            <a:avLst/>
          </a:prstGeom>
          <a:solidFill>
            <a:schemeClr val="accent2">
              <a:lumMod val="20000"/>
              <a:lumOff val="80000"/>
            </a:schemeClr>
          </a:solidFill>
          <a:ln>
            <a:headEnd/>
            <a:tailEnd/>
          </a:ln>
        </p:spPr>
        <p:style>
          <a:lnRef idx="2">
            <a:schemeClr val="accent5"/>
          </a:lnRef>
          <a:fillRef idx="1">
            <a:schemeClr val="lt1"/>
          </a:fillRef>
          <a:effectRef idx="0">
            <a:schemeClr val="accent5"/>
          </a:effectRef>
          <a:fontRef idx="minor">
            <a:schemeClr val="dk1"/>
          </a:fontRef>
        </p:style>
        <p:txBody>
          <a:bodyPr wrap="none" anchor="ctr"/>
          <a:lstStyle/>
          <a:p>
            <a:pPr fontAlgn="auto">
              <a:spcBef>
                <a:spcPts val="0"/>
              </a:spcBef>
              <a:spcAft>
                <a:spcPts val="0"/>
              </a:spcAft>
              <a:defRPr/>
            </a:pPr>
            <a:r>
              <a:rPr lang="tr-TR" sz="1200" dirty="0"/>
              <a:t>İdarece;</a:t>
            </a:r>
          </a:p>
          <a:p>
            <a:pPr fontAlgn="auto">
              <a:spcBef>
                <a:spcPts val="0"/>
              </a:spcBef>
              <a:spcAft>
                <a:spcPts val="0"/>
              </a:spcAft>
              <a:defRPr/>
            </a:pPr>
            <a:r>
              <a:rPr lang="tr-TR" sz="1200" dirty="0"/>
              <a:t>İmar Durumu</a:t>
            </a:r>
            <a:r>
              <a:rPr lang="tr-TR" sz="1200" dirty="0" smtClean="0"/>
              <a:t>, Aplikasyon </a:t>
            </a:r>
            <a:r>
              <a:rPr lang="tr-TR" sz="1200" dirty="0"/>
              <a:t>krokisi,</a:t>
            </a:r>
          </a:p>
          <a:p>
            <a:pPr fontAlgn="auto">
              <a:spcBef>
                <a:spcPts val="0"/>
              </a:spcBef>
              <a:spcAft>
                <a:spcPts val="0"/>
              </a:spcAft>
              <a:defRPr/>
            </a:pPr>
            <a:r>
              <a:rPr lang="tr-TR" sz="1200" dirty="0"/>
              <a:t>Yol kotu tutanağı, Kanal kotu tutanağı</a:t>
            </a:r>
          </a:p>
          <a:p>
            <a:pPr fontAlgn="auto">
              <a:spcBef>
                <a:spcPts val="0"/>
              </a:spcBef>
              <a:spcAft>
                <a:spcPts val="0"/>
              </a:spcAft>
              <a:defRPr/>
            </a:pPr>
            <a:r>
              <a:rPr lang="tr-TR" sz="1200" dirty="0"/>
              <a:t>Ayrıca; Jeolojik ve </a:t>
            </a:r>
            <a:r>
              <a:rPr lang="tr-TR" sz="1200" dirty="0" err="1"/>
              <a:t>Jeoteknik</a:t>
            </a:r>
            <a:r>
              <a:rPr lang="tr-TR" sz="1200" dirty="0"/>
              <a:t> etüt</a:t>
            </a:r>
          </a:p>
        </p:txBody>
      </p:sp>
      <p:sp>
        <p:nvSpPr>
          <p:cNvPr id="153605" name="Rectangle 5"/>
          <p:cNvSpPr>
            <a:spLocks noChangeArrowheads="1"/>
          </p:cNvSpPr>
          <p:nvPr/>
        </p:nvSpPr>
        <p:spPr bwMode="auto">
          <a:xfrm>
            <a:off x="3276600" y="2924175"/>
            <a:ext cx="2663825" cy="360363"/>
          </a:xfrm>
          <a:prstGeom prst="rect">
            <a:avLst/>
          </a:prstGeom>
          <a:solidFill>
            <a:schemeClr val="accent2">
              <a:lumMod val="20000"/>
              <a:lumOff val="80000"/>
            </a:schemeClr>
          </a:solidFill>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ts val="0"/>
              </a:spcBef>
              <a:spcAft>
                <a:spcPts val="0"/>
              </a:spcAft>
              <a:defRPr/>
            </a:pPr>
            <a:r>
              <a:rPr lang="tr-TR" sz="1200" dirty="0"/>
              <a:t>Zemin etüdü</a:t>
            </a:r>
          </a:p>
          <a:p>
            <a:pPr algn="ctr" fontAlgn="auto">
              <a:spcBef>
                <a:spcPts val="0"/>
              </a:spcBef>
              <a:spcAft>
                <a:spcPts val="0"/>
              </a:spcAft>
              <a:defRPr/>
            </a:pPr>
            <a:r>
              <a:rPr lang="tr-TR" sz="1200" dirty="0"/>
              <a:t>(Gerekli görüldüğü takdirde)</a:t>
            </a:r>
          </a:p>
        </p:txBody>
      </p:sp>
      <p:sp>
        <p:nvSpPr>
          <p:cNvPr id="153606" name="Rectangle 6"/>
          <p:cNvSpPr>
            <a:spLocks noChangeArrowheads="1"/>
          </p:cNvSpPr>
          <p:nvPr/>
        </p:nvSpPr>
        <p:spPr bwMode="auto">
          <a:xfrm>
            <a:off x="3276600" y="3500438"/>
            <a:ext cx="2590800" cy="1368425"/>
          </a:xfrm>
          <a:prstGeom prst="rect">
            <a:avLst/>
          </a:prstGeom>
          <a:solidFill>
            <a:schemeClr val="accent2">
              <a:lumMod val="20000"/>
              <a:lumOff val="80000"/>
            </a:schemeClr>
          </a:solidFill>
          <a:ln>
            <a:headEnd/>
            <a:tailEnd/>
          </a:ln>
        </p:spPr>
        <p:style>
          <a:lnRef idx="2">
            <a:schemeClr val="accent5"/>
          </a:lnRef>
          <a:fillRef idx="1">
            <a:schemeClr val="lt1"/>
          </a:fillRef>
          <a:effectRef idx="0">
            <a:schemeClr val="accent5"/>
          </a:effectRef>
          <a:fontRef idx="minor">
            <a:schemeClr val="dk1"/>
          </a:fontRef>
        </p:style>
        <p:txBody>
          <a:bodyPr wrap="none" anchor="ctr"/>
          <a:lstStyle/>
          <a:p>
            <a:pPr fontAlgn="auto">
              <a:spcBef>
                <a:spcPts val="0"/>
              </a:spcBef>
              <a:spcAft>
                <a:spcPts val="0"/>
              </a:spcAft>
              <a:defRPr/>
            </a:pPr>
            <a:endParaRPr lang="tr-TR" sz="1200" dirty="0"/>
          </a:p>
          <a:p>
            <a:pPr fontAlgn="auto">
              <a:spcBef>
                <a:spcPts val="0"/>
              </a:spcBef>
              <a:spcAft>
                <a:spcPts val="0"/>
              </a:spcAft>
              <a:defRPr/>
            </a:pPr>
            <a:r>
              <a:rPr lang="tr-TR" sz="1200" dirty="0"/>
              <a:t>Proje</a:t>
            </a:r>
          </a:p>
          <a:p>
            <a:pPr fontAlgn="auto">
              <a:spcBef>
                <a:spcPts val="0"/>
              </a:spcBef>
              <a:spcAft>
                <a:spcPts val="0"/>
              </a:spcAft>
              <a:defRPr/>
            </a:pPr>
            <a:r>
              <a:rPr lang="tr-TR" sz="1200" dirty="0"/>
              <a:t>-Mimari Proje</a:t>
            </a:r>
          </a:p>
          <a:p>
            <a:pPr fontAlgn="auto">
              <a:spcBef>
                <a:spcPts val="0"/>
              </a:spcBef>
              <a:spcAft>
                <a:spcPts val="0"/>
              </a:spcAft>
              <a:defRPr/>
            </a:pPr>
            <a:r>
              <a:rPr lang="tr-TR" sz="1200" dirty="0"/>
              <a:t>-Statik Proje</a:t>
            </a:r>
          </a:p>
          <a:p>
            <a:pPr fontAlgn="auto">
              <a:spcBef>
                <a:spcPts val="0"/>
              </a:spcBef>
              <a:spcAft>
                <a:spcPts val="0"/>
              </a:spcAft>
              <a:defRPr/>
            </a:pPr>
            <a:r>
              <a:rPr lang="tr-TR" sz="1200" dirty="0"/>
              <a:t>-Mekanik Tesisat Projesi</a:t>
            </a:r>
          </a:p>
          <a:p>
            <a:pPr fontAlgn="auto">
              <a:spcBef>
                <a:spcPts val="0"/>
              </a:spcBef>
              <a:spcAft>
                <a:spcPts val="0"/>
              </a:spcAft>
              <a:defRPr/>
            </a:pPr>
            <a:r>
              <a:rPr lang="tr-TR" sz="1200" dirty="0"/>
              <a:t>-Elektrik  Tesisat Projesi</a:t>
            </a:r>
          </a:p>
          <a:p>
            <a:pPr fontAlgn="auto">
              <a:spcBef>
                <a:spcPts val="0"/>
              </a:spcBef>
              <a:spcAft>
                <a:spcPts val="0"/>
              </a:spcAft>
              <a:defRPr/>
            </a:pPr>
            <a:r>
              <a:rPr lang="tr-TR" sz="1200" dirty="0"/>
              <a:t>-Gerekli hallerde, ısı yalıtım </a:t>
            </a:r>
          </a:p>
          <a:p>
            <a:pPr fontAlgn="auto">
              <a:spcBef>
                <a:spcPts val="0"/>
              </a:spcBef>
              <a:spcAft>
                <a:spcPts val="0"/>
              </a:spcAft>
              <a:defRPr/>
            </a:pPr>
            <a:r>
              <a:rPr lang="tr-TR" sz="1200" dirty="0"/>
              <a:t>ve peyzaj projeleri</a:t>
            </a:r>
          </a:p>
          <a:p>
            <a:pPr fontAlgn="auto">
              <a:spcBef>
                <a:spcPts val="0"/>
              </a:spcBef>
              <a:spcAft>
                <a:spcPts val="0"/>
              </a:spcAft>
              <a:defRPr/>
            </a:pPr>
            <a:endParaRPr lang="tr-TR" sz="1200" dirty="0"/>
          </a:p>
        </p:txBody>
      </p:sp>
      <p:sp>
        <p:nvSpPr>
          <p:cNvPr id="153607" name="Rectangle 7"/>
          <p:cNvSpPr>
            <a:spLocks noChangeArrowheads="1"/>
          </p:cNvSpPr>
          <p:nvPr/>
        </p:nvSpPr>
        <p:spPr bwMode="auto">
          <a:xfrm>
            <a:off x="3276600" y="5157788"/>
            <a:ext cx="2447925" cy="431800"/>
          </a:xfrm>
          <a:prstGeom prst="rect">
            <a:avLst/>
          </a:prstGeom>
          <a:solidFill>
            <a:schemeClr val="accent2">
              <a:lumMod val="20000"/>
              <a:lumOff val="80000"/>
            </a:schemeClr>
          </a:solidFill>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ts val="0"/>
              </a:spcBef>
              <a:spcAft>
                <a:spcPts val="0"/>
              </a:spcAft>
              <a:defRPr/>
            </a:pPr>
            <a:r>
              <a:rPr lang="tr-TR" sz="1200" dirty="0"/>
              <a:t>Yapı </a:t>
            </a:r>
            <a:r>
              <a:rPr lang="tr-TR" sz="1200" dirty="0" smtClean="0"/>
              <a:t>denetimi </a:t>
            </a:r>
            <a:r>
              <a:rPr lang="tr-TR" sz="1200" dirty="0"/>
              <a:t>uygulanan </a:t>
            </a:r>
            <a:r>
              <a:rPr lang="tr-TR" sz="1200" dirty="0" smtClean="0"/>
              <a:t>illerde</a:t>
            </a:r>
            <a:endParaRPr lang="tr-TR" sz="1200" dirty="0"/>
          </a:p>
          <a:p>
            <a:pPr algn="ctr" fontAlgn="auto">
              <a:spcBef>
                <a:spcPts val="0"/>
              </a:spcBef>
              <a:spcAft>
                <a:spcPts val="0"/>
              </a:spcAft>
              <a:defRPr/>
            </a:pPr>
            <a:r>
              <a:rPr lang="tr-TR" sz="1200" dirty="0"/>
              <a:t>p</a:t>
            </a:r>
            <a:r>
              <a:rPr lang="tr-TR" sz="1200" dirty="0" smtClean="0"/>
              <a:t>rojeye </a:t>
            </a:r>
            <a:r>
              <a:rPr lang="tr-TR" sz="1200" dirty="0"/>
              <a:t>uygunluk</a:t>
            </a:r>
          </a:p>
        </p:txBody>
      </p:sp>
      <p:sp>
        <p:nvSpPr>
          <p:cNvPr id="153608" name="Line 8"/>
          <p:cNvSpPr>
            <a:spLocks noChangeShapeType="1"/>
          </p:cNvSpPr>
          <p:nvPr/>
        </p:nvSpPr>
        <p:spPr bwMode="auto">
          <a:xfrm>
            <a:off x="2987675" y="2133600"/>
            <a:ext cx="288925" cy="0"/>
          </a:xfrm>
          <a:prstGeom prst="line">
            <a:avLst/>
          </a:prstGeom>
          <a:noFill/>
          <a:ln w="9525">
            <a:solidFill>
              <a:schemeClr val="tx1"/>
            </a:solidFill>
            <a:round/>
            <a:headEnd/>
            <a:tailEnd type="triangle" w="med" len="med"/>
          </a:ln>
        </p:spPr>
        <p:txBody>
          <a:bodyPr/>
          <a:lstStyle/>
          <a:p>
            <a:endParaRPr lang="tr-TR"/>
          </a:p>
        </p:txBody>
      </p:sp>
      <p:sp>
        <p:nvSpPr>
          <p:cNvPr id="153609" name="Line 9"/>
          <p:cNvSpPr>
            <a:spLocks noChangeShapeType="1"/>
          </p:cNvSpPr>
          <p:nvPr/>
        </p:nvSpPr>
        <p:spPr bwMode="auto">
          <a:xfrm>
            <a:off x="4572000" y="2708275"/>
            <a:ext cx="0" cy="215900"/>
          </a:xfrm>
          <a:prstGeom prst="line">
            <a:avLst/>
          </a:prstGeom>
          <a:noFill/>
          <a:ln w="25400">
            <a:solidFill>
              <a:schemeClr val="tx1"/>
            </a:solidFill>
            <a:round/>
            <a:headEnd/>
            <a:tailEnd type="triangle" w="med" len="med"/>
          </a:ln>
        </p:spPr>
        <p:txBody>
          <a:bodyPr/>
          <a:lstStyle/>
          <a:p>
            <a:endParaRPr lang="tr-TR"/>
          </a:p>
        </p:txBody>
      </p:sp>
      <p:sp>
        <p:nvSpPr>
          <p:cNvPr id="153610" name="Line 10"/>
          <p:cNvSpPr>
            <a:spLocks noChangeShapeType="1"/>
          </p:cNvSpPr>
          <p:nvPr/>
        </p:nvSpPr>
        <p:spPr bwMode="auto">
          <a:xfrm>
            <a:off x="4572000" y="3284538"/>
            <a:ext cx="0" cy="215900"/>
          </a:xfrm>
          <a:prstGeom prst="line">
            <a:avLst/>
          </a:prstGeom>
          <a:noFill/>
          <a:ln w="25400">
            <a:solidFill>
              <a:schemeClr val="tx1"/>
            </a:solidFill>
            <a:round/>
            <a:headEnd/>
            <a:tailEnd type="triangle" w="med" len="med"/>
          </a:ln>
        </p:spPr>
        <p:txBody>
          <a:bodyPr/>
          <a:lstStyle/>
          <a:p>
            <a:endParaRPr lang="tr-TR"/>
          </a:p>
        </p:txBody>
      </p:sp>
      <p:sp>
        <p:nvSpPr>
          <p:cNvPr id="153611" name="Line 11"/>
          <p:cNvSpPr>
            <a:spLocks noChangeShapeType="1"/>
          </p:cNvSpPr>
          <p:nvPr/>
        </p:nvSpPr>
        <p:spPr bwMode="auto">
          <a:xfrm>
            <a:off x="4572000" y="4868863"/>
            <a:ext cx="0" cy="288925"/>
          </a:xfrm>
          <a:prstGeom prst="line">
            <a:avLst/>
          </a:prstGeom>
          <a:noFill/>
          <a:ln w="25400">
            <a:solidFill>
              <a:schemeClr val="tx1"/>
            </a:solidFill>
            <a:round/>
            <a:headEnd/>
            <a:tailEnd type="triangle" w="med" len="med"/>
          </a:ln>
        </p:spPr>
        <p:txBody>
          <a:bodyPr/>
          <a:lstStyle/>
          <a:p>
            <a:endParaRPr lang="tr-TR"/>
          </a:p>
        </p:txBody>
      </p:sp>
      <p:sp>
        <p:nvSpPr>
          <p:cNvPr id="153612" name="Rectangle 12"/>
          <p:cNvSpPr>
            <a:spLocks noChangeArrowheads="1"/>
          </p:cNvSpPr>
          <p:nvPr/>
        </p:nvSpPr>
        <p:spPr bwMode="auto">
          <a:xfrm>
            <a:off x="468313" y="2781300"/>
            <a:ext cx="2087562" cy="5762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tr-TR" sz="1400" b="1"/>
              <a:t>Proje Onayı</a:t>
            </a:r>
          </a:p>
        </p:txBody>
      </p:sp>
      <p:sp>
        <p:nvSpPr>
          <p:cNvPr id="153613" name="Line 13"/>
          <p:cNvSpPr>
            <a:spLocks noChangeShapeType="1"/>
          </p:cNvSpPr>
          <p:nvPr/>
        </p:nvSpPr>
        <p:spPr bwMode="auto">
          <a:xfrm flipH="1">
            <a:off x="1979613" y="4365625"/>
            <a:ext cx="1296987" cy="0"/>
          </a:xfrm>
          <a:prstGeom prst="line">
            <a:avLst/>
          </a:prstGeom>
          <a:noFill/>
          <a:ln w="25400">
            <a:solidFill>
              <a:schemeClr val="tx1"/>
            </a:solidFill>
            <a:round/>
            <a:headEnd/>
            <a:tailEnd/>
          </a:ln>
        </p:spPr>
        <p:txBody>
          <a:bodyPr/>
          <a:lstStyle/>
          <a:p>
            <a:endParaRPr lang="tr-TR"/>
          </a:p>
        </p:txBody>
      </p:sp>
      <p:sp>
        <p:nvSpPr>
          <p:cNvPr id="153614" name="Line 14"/>
          <p:cNvSpPr>
            <a:spLocks noChangeShapeType="1"/>
          </p:cNvSpPr>
          <p:nvPr/>
        </p:nvSpPr>
        <p:spPr bwMode="auto">
          <a:xfrm flipV="1">
            <a:off x="1979613" y="3357563"/>
            <a:ext cx="0" cy="1008062"/>
          </a:xfrm>
          <a:prstGeom prst="line">
            <a:avLst/>
          </a:prstGeom>
          <a:noFill/>
          <a:ln w="25400">
            <a:solidFill>
              <a:schemeClr val="tx1"/>
            </a:solidFill>
            <a:round/>
            <a:headEnd/>
            <a:tailEnd type="triangle" w="med" len="med"/>
          </a:ln>
        </p:spPr>
        <p:txBody>
          <a:bodyPr/>
          <a:lstStyle/>
          <a:p>
            <a:endParaRPr lang="tr-TR"/>
          </a:p>
        </p:txBody>
      </p:sp>
      <p:sp>
        <p:nvSpPr>
          <p:cNvPr id="153615" name="Rectangle 15"/>
          <p:cNvSpPr>
            <a:spLocks noChangeArrowheads="1"/>
          </p:cNvSpPr>
          <p:nvPr/>
        </p:nvSpPr>
        <p:spPr bwMode="auto">
          <a:xfrm>
            <a:off x="357188" y="5857875"/>
            <a:ext cx="2428875" cy="7207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tr-TR" b="1" dirty="0"/>
              <a:t>Yapı Ruhsatı</a:t>
            </a:r>
          </a:p>
        </p:txBody>
      </p:sp>
      <p:sp>
        <p:nvSpPr>
          <p:cNvPr id="153616" name="Line 16"/>
          <p:cNvSpPr>
            <a:spLocks noChangeShapeType="1"/>
          </p:cNvSpPr>
          <p:nvPr/>
        </p:nvSpPr>
        <p:spPr bwMode="auto">
          <a:xfrm>
            <a:off x="1547813" y="3357563"/>
            <a:ext cx="0" cy="2519362"/>
          </a:xfrm>
          <a:prstGeom prst="line">
            <a:avLst/>
          </a:prstGeom>
          <a:noFill/>
          <a:ln w="25400">
            <a:solidFill>
              <a:schemeClr val="tx1"/>
            </a:solidFill>
            <a:round/>
            <a:headEnd/>
            <a:tailEnd type="triangle" w="med" len="med"/>
          </a:ln>
        </p:spPr>
        <p:txBody>
          <a:bodyPr/>
          <a:lstStyle/>
          <a:p>
            <a:endParaRPr lang="tr-TR"/>
          </a:p>
        </p:txBody>
      </p:sp>
      <p:sp>
        <p:nvSpPr>
          <p:cNvPr id="153617" name="Rectangle 17"/>
          <p:cNvSpPr>
            <a:spLocks noChangeArrowheads="1"/>
          </p:cNvSpPr>
          <p:nvPr/>
        </p:nvSpPr>
        <p:spPr bwMode="auto">
          <a:xfrm>
            <a:off x="3276600" y="5949950"/>
            <a:ext cx="5616575" cy="5746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tr-TR" dirty="0"/>
              <a:t>DENETİM</a:t>
            </a:r>
          </a:p>
          <a:p>
            <a:pPr algn="ctr" fontAlgn="auto">
              <a:spcBef>
                <a:spcPts val="0"/>
              </a:spcBef>
              <a:spcAft>
                <a:spcPts val="0"/>
              </a:spcAft>
              <a:defRPr/>
            </a:pPr>
            <a:r>
              <a:rPr lang="tr-TR" dirty="0" smtClean="0"/>
              <a:t>İdare, Fenni </a:t>
            </a:r>
            <a:r>
              <a:rPr lang="tr-TR" dirty="0"/>
              <a:t>Mesuller  veya Yapı Denetim Kuruluşu</a:t>
            </a:r>
          </a:p>
        </p:txBody>
      </p:sp>
      <p:sp>
        <p:nvSpPr>
          <p:cNvPr id="153618" name="Line 18"/>
          <p:cNvSpPr>
            <a:spLocks noChangeShapeType="1"/>
          </p:cNvSpPr>
          <p:nvPr/>
        </p:nvSpPr>
        <p:spPr bwMode="auto">
          <a:xfrm>
            <a:off x="2843213" y="6308725"/>
            <a:ext cx="433387" cy="0"/>
          </a:xfrm>
          <a:prstGeom prst="line">
            <a:avLst/>
          </a:prstGeom>
          <a:noFill/>
          <a:ln w="25400">
            <a:solidFill>
              <a:schemeClr val="tx1"/>
            </a:solidFill>
            <a:round/>
            <a:headEnd/>
            <a:tailEnd type="triangle" w="med" len="med"/>
          </a:ln>
        </p:spPr>
        <p:txBody>
          <a:bodyPr/>
          <a:lstStyle/>
          <a:p>
            <a:endParaRPr lang="tr-TR"/>
          </a:p>
        </p:txBody>
      </p:sp>
      <p:sp>
        <p:nvSpPr>
          <p:cNvPr id="153619" name="Line 19"/>
          <p:cNvSpPr>
            <a:spLocks noChangeShapeType="1"/>
          </p:cNvSpPr>
          <p:nvPr/>
        </p:nvSpPr>
        <p:spPr bwMode="auto">
          <a:xfrm>
            <a:off x="1547813" y="1052513"/>
            <a:ext cx="0" cy="792162"/>
          </a:xfrm>
          <a:prstGeom prst="line">
            <a:avLst/>
          </a:prstGeom>
          <a:noFill/>
          <a:ln w="25400">
            <a:solidFill>
              <a:schemeClr val="tx1"/>
            </a:solidFill>
            <a:round/>
            <a:headEnd/>
            <a:tailEnd type="triangle" w="med" len="med"/>
          </a:ln>
        </p:spPr>
        <p:txBody>
          <a:bodyPr/>
          <a:lstStyle/>
          <a:p>
            <a:endParaRPr lang="tr-TR"/>
          </a:p>
        </p:txBody>
      </p:sp>
      <p:sp>
        <p:nvSpPr>
          <p:cNvPr id="153620" name="Rectangle 20"/>
          <p:cNvSpPr>
            <a:spLocks noChangeArrowheads="1"/>
          </p:cNvSpPr>
          <p:nvPr/>
        </p:nvSpPr>
        <p:spPr bwMode="auto">
          <a:xfrm>
            <a:off x="6659563" y="785813"/>
            <a:ext cx="2089150" cy="5715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tr-TR" b="1" dirty="0"/>
              <a:t>Yapı Kullanma</a:t>
            </a:r>
          </a:p>
          <a:p>
            <a:pPr algn="ctr" fontAlgn="auto">
              <a:spcBef>
                <a:spcPts val="0"/>
              </a:spcBef>
              <a:spcAft>
                <a:spcPts val="0"/>
              </a:spcAft>
              <a:defRPr/>
            </a:pPr>
            <a:r>
              <a:rPr lang="tr-TR" b="1" dirty="0"/>
              <a:t>İzni</a:t>
            </a:r>
          </a:p>
        </p:txBody>
      </p:sp>
      <p:sp>
        <p:nvSpPr>
          <p:cNvPr id="153621" name="Rectangle 21"/>
          <p:cNvSpPr>
            <a:spLocks noChangeArrowheads="1"/>
          </p:cNvSpPr>
          <p:nvPr/>
        </p:nvSpPr>
        <p:spPr bwMode="auto">
          <a:xfrm>
            <a:off x="6659563" y="1341438"/>
            <a:ext cx="2089150" cy="431800"/>
          </a:xfrm>
          <a:prstGeom prst="rect">
            <a:avLst/>
          </a:prstGeom>
          <a:solidFill>
            <a:schemeClr val="accent2">
              <a:lumMod val="20000"/>
              <a:lumOff val="80000"/>
            </a:schemeClr>
          </a:solidFill>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ts val="0"/>
              </a:spcBef>
              <a:spcAft>
                <a:spcPts val="0"/>
              </a:spcAft>
              <a:defRPr/>
            </a:pPr>
            <a:r>
              <a:rPr lang="tr-TR" sz="1200" dirty="0"/>
              <a:t>Ruhsat ve eklerine</a:t>
            </a:r>
          </a:p>
          <a:p>
            <a:pPr algn="ctr" fontAlgn="auto">
              <a:spcBef>
                <a:spcPts val="0"/>
              </a:spcBef>
              <a:spcAft>
                <a:spcPts val="0"/>
              </a:spcAft>
              <a:defRPr/>
            </a:pPr>
            <a:r>
              <a:rPr lang="tr-TR" sz="1200" dirty="0"/>
              <a:t>uygun inşaat</a:t>
            </a:r>
          </a:p>
        </p:txBody>
      </p:sp>
      <p:sp>
        <p:nvSpPr>
          <p:cNvPr id="153622" name="Line 22"/>
          <p:cNvSpPr>
            <a:spLocks noChangeShapeType="1"/>
          </p:cNvSpPr>
          <p:nvPr/>
        </p:nvSpPr>
        <p:spPr bwMode="auto">
          <a:xfrm flipH="1">
            <a:off x="2484438" y="1484313"/>
            <a:ext cx="4175125" cy="0"/>
          </a:xfrm>
          <a:prstGeom prst="line">
            <a:avLst/>
          </a:prstGeom>
          <a:noFill/>
          <a:ln w="25400">
            <a:solidFill>
              <a:srgbClr val="FF00FF"/>
            </a:solidFill>
            <a:prstDash val="dash"/>
            <a:round/>
            <a:headEnd/>
            <a:tailEnd/>
          </a:ln>
        </p:spPr>
        <p:txBody>
          <a:bodyPr/>
          <a:lstStyle/>
          <a:p>
            <a:endParaRPr lang="tr-TR"/>
          </a:p>
        </p:txBody>
      </p:sp>
      <p:sp>
        <p:nvSpPr>
          <p:cNvPr id="153623" name="Line 23"/>
          <p:cNvSpPr>
            <a:spLocks noChangeShapeType="1"/>
          </p:cNvSpPr>
          <p:nvPr/>
        </p:nvSpPr>
        <p:spPr bwMode="auto">
          <a:xfrm>
            <a:off x="2484438" y="1484313"/>
            <a:ext cx="0" cy="360362"/>
          </a:xfrm>
          <a:prstGeom prst="line">
            <a:avLst/>
          </a:prstGeom>
          <a:noFill/>
          <a:ln w="25400">
            <a:solidFill>
              <a:srgbClr val="FF00FF"/>
            </a:solidFill>
            <a:prstDash val="dash"/>
            <a:round/>
            <a:headEnd/>
            <a:tailEnd type="triangle" w="med" len="med"/>
          </a:ln>
        </p:spPr>
        <p:txBody>
          <a:bodyPr/>
          <a:lstStyle/>
          <a:p>
            <a:endParaRPr lang="tr-TR"/>
          </a:p>
        </p:txBody>
      </p:sp>
      <p:sp>
        <p:nvSpPr>
          <p:cNvPr id="153624" name="Line 24"/>
          <p:cNvSpPr>
            <a:spLocks noChangeShapeType="1"/>
          </p:cNvSpPr>
          <p:nvPr/>
        </p:nvSpPr>
        <p:spPr bwMode="auto">
          <a:xfrm flipV="1">
            <a:off x="2051050" y="1268413"/>
            <a:ext cx="0" cy="576262"/>
          </a:xfrm>
          <a:prstGeom prst="line">
            <a:avLst/>
          </a:prstGeom>
          <a:noFill/>
          <a:ln w="25400">
            <a:solidFill>
              <a:srgbClr val="FF00FF"/>
            </a:solidFill>
            <a:prstDash val="dash"/>
            <a:round/>
            <a:headEnd/>
            <a:tailEnd/>
          </a:ln>
        </p:spPr>
        <p:txBody>
          <a:bodyPr/>
          <a:lstStyle/>
          <a:p>
            <a:endParaRPr lang="tr-TR"/>
          </a:p>
        </p:txBody>
      </p:sp>
      <p:sp>
        <p:nvSpPr>
          <p:cNvPr id="153625" name="Line 25"/>
          <p:cNvSpPr>
            <a:spLocks noChangeShapeType="1"/>
          </p:cNvSpPr>
          <p:nvPr/>
        </p:nvSpPr>
        <p:spPr bwMode="auto">
          <a:xfrm>
            <a:off x="2051050" y="1196975"/>
            <a:ext cx="4608513" cy="0"/>
          </a:xfrm>
          <a:prstGeom prst="line">
            <a:avLst/>
          </a:prstGeom>
          <a:noFill/>
          <a:ln w="25400">
            <a:solidFill>
              <a:srgbClr val="FF00FF"/>
            </a:solidFill>
            <a:prstDash val="dash"/>
            <a:round/>
            <a:headEnd/>
            <a:tailEnd type="triangle" w="med" len="med"/>
          </a:ln>
        </p:spPr>
        <p:txBody>
          <a:bodyPr/>
          <a:lstStyle/>
          <a:p>
            <a:endParaRPr lang="tr-TR"/>
          </a:p>
        </p:txBody>
      </p:sp>
      <p:sp>
        <p:nvSpPr>
          <p:cNvPr id="153626" name="Rectangle 26"/>
          <p:cNvSpPr>
            <a:spLocks noChangeArrowheads="1"/>
          </p:cNvSpPr>
          <p:nvPr/>
        </p:nvSpPr>
        <p:spPr bwMode="auto">
          <a:xfrm>
            <a:off x="3429000" y="642938"/>
            <a:ext cx="2928938" cy="500062"/>
          </a:xfrm>
          <a:prstGeom prst="rect">
            <a:avLst/>
          </a:prstGeom>
          <a:noFill/>
          <a:ln w="9525">
            <a:noFill/>
            <a:miter lim="800000"/>
            <a:headEnd/>
            <a:tailEnd/>
          </a:ln>
        </p:spPr>
        <p:txBody>
          <a:bodyPr wrap="none" lIns="0" tIns="0" rIns="0" bIns="0" anchor="ctr"/>
          <a:lstStyle/>
          <a:p>
            <a:pPr algn="ctr"/>
            <a:r>
              <a:rPr lang="tr-TR" sz="1200"/>
              <a:t>30 gün içinde cevap verilmez ise</a:t>
            </a:r>
          </a:p>
          <a:p>
            <a:pPr algn="ctr"/>
            <a:r>
              <a:rPr lang="tr-TR" sz="1200"/>
              <a:t>Yapı kullanma  izni verilmiş sayılır</a:t>
            </a:r>
          </a:p>
        </p:txBody>
      </p:sp>
      <p:sp>
        <p:nvSpPr>
          <p:cNvPr id="153627" name="Rectangle 27"/>
          <p:cNvSpPr>
            <a:spLocks noChangeArrowheads="1"/>
          </p:cNvSpPr>
          <p:nvPr/>
        </p:nvSpPr>
        <p:spPr bwMode="auto">
          <a:xfrm>
            <a:off x="6659563" y="1989138"/>
            <a:ext cx="2305050" cy="3384550"/>
          </a:xfrm>
          <a:prstGeom prst="rect">
            <a:avLst/>
          </a:prstGeom>
          <a:solidFill>
            <a:schemeClr val="accent2">
              <a:lumMod val="20000"/>
              <a:lumOff val="80000"/>
            </a:schemeClr>
          </a:solidFill>
          <a:ln>
            <a:headEnd/>
            <a:tailEnd/>
          </a:ln>
        </p:spPr>
        <p:style>
          <a:lnRef idx="2">
            <a:schemeClr val="accent5"/>
          </a:lnRef>
          <a:fillRef idx="1">
            <a:schemeClr val="lt1"/>
          </a:fillRef>
          <a:effectRef idx="0">
            <a:schemeClr val="accent5"/>
          </a:effectRef>
          <a:fontRef idx="minor">
            <a:schemeClr val="dk1"/>
          </a:fontRef>
        </p:style>
        <p:txBody>
          <a:bodyPr wrap="none" anchor="ctr"/>
          <a:lstStyle/>
          <a:p>
            <a:pPr fontAlgn="auto">
              <a:spcBef>
                <a:spcPts val="0"/>
              </a:spcBef>
              <a:spcAft>
                <a:spcPts val="0"/>
              </a:spcAft>
              <a:defRPr/>
            </a:pPr>
            <a:r>
              <a:rPr lang="tr-TR" sz="1200" dirty="0"/>
              <a:t>-Aplikasyon</a:t>
            </a:r>
          </a:p>
          <a:p>
            <a:pPr fontAlgn="auto">
              <a:spcBef>
                <a:spcPts val="0"/>
              </a:spcBef>
              <a:spcAft>
                <a:spcPts val="0"/>
              </a:spcAft>
              <a:defRPr/>
            </a:pPr>
            <a:r>
              <a:rPr lang="tr-TR" sz="1200" dirty="0"/>
              <a:t>-Hafriyat ve zemin hazırlama</a:t>
            </a:r>
          </a:p>
          <a:p>
            <a:pPr fontAlgn="auto">
              <a:spcBef>
                <a:spcPts val="0"/>
              </a:spcBef>
              <a:spcAft>
                <a:spcPts val="0"/>
              </a:spcAft>
              <a:defRPr/>
            </a:pPr>
            <a:r>
              <a:rPr lang="tr-TR" sz="1200" dirty="0"/>
              <a:t>-Temel inşaatının tamamlanması</a:t>
            </a:r>
          </a:p>
          <a:p>
            <a:pPr fontAlgn="auto">
              <a:spcBef>
                <a:spcPts val="0"/>
              </a:spcBef>
              <a:spcAft>
                <a:spcPts val="0"/>
              </a:spcAft>
              <a:defRPr/>
            </a:pPr>
            <a:r>
              <a:rPr lang="tr-TR" sz="1200" dirty="0"/>
              <a:t>ve temel vizesi düzenlenmesi</a:t>
            </a:r>
          </a:p>
          <a:p>
            <a:pPr fontAlgn="auto">
              <a:spcBef>
                <a:spcPts val="0"/>
              </a:spcBef>
              <a:spcAft>
                <a:spcPts val="0"/>
              </a:spcAft>
              <a:defRPr/>
            </a:pPr>
            <a:r>
              <a:rPr lang="tr-TR" sz="1200" dirty="0"/>
              <a:t>-Temel ve çatı dahil her katın</a:t>
            </a:r>
          </a:p>
          <a:p>
            <a:pPr fontAlgn="auto">
              <a:spcBef>
                <a:spcPts val="0"/>
              </a:spcBef>
              <a:spcAft>
                <a:spcPts val="0"/>
              </a:spcAft>
              <a:defRPr/>
            </a:pPr>
            <a:r>
              <a:rPr lang="tr-TR" sz="1200" dirty="0"/>
              <a:t>kalıp</a:t>
            </a:r>
            <a:r>
              <a:rPr lang="tr-TR" sz="1200" dirty="0" smtClean="0"/>
              <a:t>, demir</a:t>
            </a:r>
            <a:r>
              <a:rPr lang="tr-TR" sz="1200" dirty="0"/>
              <a:t>, beton ve tesisat </a:t>
            </a:r>
          </a:p>
          <a:p>
            <a:pPr fontAlgn="auto">
              <a:spcBef>
                <a:spcPts val="0"/>
              </a:spcBef>
              <a:spcAft>
                <a:spcPts val="0"/>
              </a:spcAft>
              <a:defRPr/>
            </a:pPr>
            <a:r>
              <a:rPr lang="tr-TR" sz="1200" dirty="0"/>
              <a:t>donanım kontrolü</a:t>
            </a:r>
          </a:p>
          <a:p>
            <a:pPr fontAlgn="auto">
              <a:spcBef>
                <a:spcPts val="0"/>
              </a:spcBef>
              <a:spcAft>
                <a:spcPts val="0"/>
              </a:spcAft>
              <a:defRPr/>
            </a:pPr>
            <a:r>
              <a:rPr lang="tr-TR" sz="1200" dirty="0"/>
              <a:t>-Su ve ısı yalıtım vizesi</a:t>
            </a:r>
          </a:p>
          <a:p>
            <a:pPr fontAlgn="auto">
              <a:spcBef>
                <a:spcPts val="0"/>
              </a:spcBef>
              <a:spcAft>
                <a:spcPts val="0"/>
              </a:spcAft>
              <a:defRPr/>
            </a:pPr>
            <a:r>
              <a:rPr lang="tr-TR" sz="1200" dirty="0"/>
              <a:t>-Malzemenin standartlara</a:t>
            </a:r>
          </a:p>
          <a:p>
            <a:pPr fontAlgn="auto">
              <a:spcBef>
                <a:spcPts val="0"/>
              </a:spcBef>
              <a:spcAft>
                <a:spcPts val="0"/>
              </a:spcAft>
              <a:defRPr/>
            </a:pPr>
            <a:r>
              <a:rPr lang="tr-TR" sz="1200" dirty="0"/>
              <a:t>uygunluğunun kontrolü</a:t>
            </a:r>
          </a:p>
          <a:p>
            <a:pPr fontAlgn="auto">
              <a:spcBef>
                <a:spcPts val="0"/>
              </a:spcBef>
              <a:spcAft>
                <a:spcPts val="0"/>
              </a:spcAft>
              <a:defRPr/>
            </a:pPr>
            <a:r>
              <a:rPr lang="tr-TR" sz="1200" dirty="0"/>
              <a:t>-Tesisat, elektrik, kanalizasyon </a:t>
            </a:r>
          </a:p>
          <a:p>
            <a:pPr fontAlgn="auto">
              <a:spcBef>
                <a:spcPts val="0"/>
              </a:spcBef>
              <a:spcAft>
                <a:spcPts val="0"/>
              </a:spcAft>
              <a:defRPr/>
            </a:pPr>
            <a:r>
              <a:rPr lang="tr-TR" sz="1200" dirty="0"/>
              <a:t>vizeleri</a:t>
            </a:r>
          </a:p>
        </p:txBody>
      </p:sp>
      <p:sp>
        <p:nvSpPr>
          <p:cNvPr id="153628" name="Line 28"/>
          <p:cNvSpPr>
            <a:spLocks noChangeShapeType="1"/>
          </p:cNvSpPr>
          <p:nvPr/>
        </p:nvSpPr>
        <p:spPr bwMode="auto">
          <a:xfrm flipV="1">
            <a:off x="7885113" y="5373688"/>
            <a:ext cx="0" cy="576262"/>
          </a:xfrm>
          <a:prstGeom prst="line">
            <a:avLst/>
          </a:prstGeom>
          <a:noFill/>
          <a:ln w="25400">
            <a:solidFill>
              <a:schemeClr val="tx1"/>
            </a:solidFill>
            <a:round/>
            <a:headEnd/>
            <a:tailEnd type="triangle" w="med" len="med"/>
          </a:ln>
        </p:spPr>
        <p:txBody>
          <a:bodyPr/>
          <a:lstStyle/>
          <a:p>
            <a:endParaRPr lang="tr-TR"/>
          </a:p>
        </p:txBody>
      </p:sp>
      <p:sp>
        <p:nvSpPr>
          <p:cNvPr id="153629" name="Line 29"/>
          <p:cNvSpPr>
            <a:spLocks noChangeShapeType="1"/>
          </p:cNvSpPr>
          <p:nvPr/>
        </p:nvSpPr>
        <p:spPr bwMode="auto">
          <a:xfrm flipV="1">
            <a:off x="7812088" y="1773238"/>
            <a:ext cx="0" cy="215900"/>
          </a:xfrm>
          <a:prstGeom prst="line">
            <a:avLst/>
          </a:prstGeom>
          <a:noFill/>
          <a:ln w="25400">
            <a:solidFill>
              <a:schemeClr val="tx1"/>
            </a:solidFill>
            <a:round/>
            <a:headEnd/>
            <a:tailEnd type="triangle" w="med" len="med"/>
          </a:ln>
        </p:spPr>
        <p:txBody>
          <a:bodyPr/>
          <a:lstStyle/>
          <a:p>
            <a:endParaRPr lang="tr-TR"/>
          </a:p>
        </p:txBody>
      </p:sp>
      <p:sp>
        <p:nvSpPr>
          <p:cNvPr id="153632" name="Line 32"/>
          <p:cNvSpPr>
            <a:spLocks noChangeShapeType="1"/>
          </p:cNvSpPr>
          <p:nvPr/>
        </p:nvSpPr>
        <p:spPr bwMode="auto">
          <a:xfrm>
            <a:off x="4211638" y="5589588"/>
            <a:ext cx="0" cy="360362"/>
          </a:xfrm>
          <a:prstGeom prst="line">
            <a:avLst/>
          </a:prstGeom>
          <a:noFill/>
          <a:ln w="25400">
            <a:solidFill>
              <a:schemeClr val="tx1"/>
            </a:solidFill>
            <a:round/>
            <a:headEnd type="triangle" w="med" len="med"/>
            <a:tailEnd/>
          </a:ln>
        </p:spPr>
        <p:txBody>
          <a:bodyPr/>
          <a:lstStyle/>
          <a:p>
            <a:endParaRPr lang="tr-TR"/>
          </a:p>
        </p:txBody>
      </p:sp>
      <p:sp>
        <p:nvSpPr>
          <p:cNvPr id="153633" name="Line 33"/>
          <p:cNvSpPr>
            <a:spLocks noChangeShapeType="1"/>
          </p:cNvSpPr>
          <p:nvPr/>
        </p:nvSpPr>
        <p:spPr bwMode="auto">
          <a:xfrm flipV="1">
            <a:off x="4211638" y="4868863"/>
            <a:ext cx="0" cy="288925"/>
          </a:xfrm>
          <a:prstGeom prst="line">
            <a:avLst/>
          </a:prstGeom>
          <a:noFill/>
          <a:ln w="25400">
            <a:solidFill>
              <a:schemeClr val="tx1"/>
            </a:solidFill>
            <a:round/>
            <a:headEnd/>
            <a:tailEnd type="triangle" w="med" len="med"/>
          </a:ln>
        </p:spPr>
        <p:txBody>
          <a:bodyPr/>
          <a:lstStyle/>
          <a:p>
            <a:endParaRPr lang="tr-TR"/>
          </a:p>
        </p:txBody>
      </p:sp>
      <p:graphicFrame>
        <p:nvGraphicFramePr>
          <p:cNvPr id="33" name="32 Diyagram"/>
          <p:cNvGraphicFramePr/>
          <p:nvPr/>
        </p:nvGraphicFramePr>
        <p:xfrm>
          <a:off x="3214678" y="71414"/>
          <a:ext cx="5857884" cy="571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3602"/>
                                        </p:tgtEl>
                                        <p:attrNameLst>
                                          <p:attrName>style.visibility</p:attrName>
                                        </p:attrNameLst>
                                      </p:cBhvr>
                                      <p:to>
                                        <p:strVal val="visible"/>
                                      </p:to>
                                    </p:set>
                                    <p:anim calcmode="lin" valueType="num">
                                      <p:cBhvr>
                                        <p:cTn id="7" dur="500" fill="hold"/>
                                        <p:tgtEl>
                                          <p:spTgt spid="153602"/>
                                        </p:tgtEl>
                                        <p:attrNameLst>
                                          <p:attrName>ppt_w</p:attrName>
                                        </p:attrNameLst>
                                      </p:cBhvr>
                                      <p:tavLst>
                                        <p:tav tm="0">
                                          <p:val>
                                            <p:fltVal val="0"/>
                                          </p:val>
                                        </p:tav>
                                        <p:tav tm="100000">
                                          <p:val>
                                            <p:strVal val="#ppt_w"/>
                                          </p:val>
                                        </p:tav>
                                      </p:tavLst>
                                    </p:anim>
                                    <p:anim calcmode="lin" valueType="num">
                                      <p:cBhvr>
                                        <p:cTn id="8" dur="500" fill="hold"/>
                                        <p:tgtEl>
                                          <p:spTgt spid="153602"/>
                                        </p:tgtEl>
                                        <p:attrNameLst>
                                          <p:attrName>ppt_h</p:attrName>
                                        </p:attrNameLst>
                                      </p:cBhvr>
                                      <p:tavLst>
                                        <p:tav tm="0">
                                          <p:val>
                                            <p:fltVal val="0"/>
                                          </p:val>
                                        </p:tav>
                                        <p:tav tm="100000">
                                          <p:val>
                                            <p:strVal val="#ppt_h"/>
                                          </p:val>
                                        </p:tav>
                                      </p:tavLst>
                                    </p:anim>
                                    <p:animEffect transition="in" filter="fade">
                                      <p:cBhvr>
                                        <p:cTn id="9" dur="500"/>
                                        <p:tgtEl>
                                          <p:spTgt spid="153602"/>
                                        </p:tgtEl>
                                      </p:cBhvr>
                                    </p:animEffect>
                                  </p:childTnLst>
                                </p:cTn>
                              </p:par>
                            </p:childTnLst>
                          </p:cTn>
                        </p:par>
                        <p:par>
                          <p:cTn id="10" fill="hold">
                            <p:stCondLst>
                              <p:cond delay="500"/>
                            </p:stCondLst>
                            <p:childTnLst>
                              <p:par>
                                <p:cTn id="11" presetID="12" presetClass="entr" presetSubtype="1" fill="hold" grpId="0" nodeType="afterEffect">
                                  <p:stCondLst>
                                    <p:cond delay="0"/>
                                  </p:stCondLst>
                                  <p:childTnLst>
                                    <p:set>
                                      <p:cBhvr>
                                        <p:cTn id="12" dur="1" fill="hold">
                                          <p:stCondLst>
                                            <p:cond delay="0"/>
                                          </p:stCondLst>
                                        </p:cTn>
                                        <p:tgtEl>
                                          <p:spTgt spid="153619"/>
                                        </p:tgtEl>
                                        <p:attrNameLst>
                                          <p:attrName>style.visibility</p:attrName>
                                        </p:attrNameLst>
                                      </p:cBhvr>
                                      <p:to>
                                        <p:strVal val="visible"/>
                                      </p:to>
                                    </p:set>
                                    <p:animEffect transition="in" filter="slide(fromTop)">
                                      <p:cBhvr>
                                        <p:cTn id="13" dur="1000"/>
                                        <p:tgtEl>
                                          <p:spTgt spid="153619"/>
                                        </p:tgtEl>
                                      </p:cBhvr>
                                    </p:animEffect>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153603"/>
                                        </p:tgtEl>
                                        <p:attrNameLst>
                                          <p:attrName>style.visibility</p:attrName>
                                        </p:attrNameLst>
                                      </p:cBhvr>
                                      <p:to>
                                        <p:strVal val="visible"/>
                                      </p:to>
                                    </p:set>
                                    <p:animEffect transition="in" filter="slide(fromTop)">
                                      <p:cBhvr>
                                        <p:cTn id="17" dur="500"/>
                                        <p:tgtEl>
                                          <p:spTgt spid="153603"/>
                                        </p:tgtEl>
                                      </p:cBhvr>
                                    </p:animEffect>
                                  </p:childTnLst>
                                </p:cTn>
                              </p:par>
                            </p:childTnLst>
                          </p:cTn>
                        </p:par>
                        <p:par>
                          <p:cTn id="18" fill="hold">
                            <p:stCondLst>
                              <p:cond delay="2000"/>
                            </p:stCondLst>
                            <p:childTnLst>
                              <p:par>
                                <p:cTn id="19" presetID="12" presetClass="entr" presetSubtype="8" fill="hold" grpId="0" nodeType="afterEffect">
                                  <p:stCondLst>
                                    <p:cond delay="0"/>
                                  </p:stCondLst>
                                  <p:childTnLst>
                                    <p:set>
                                      <p:cBhvr>
                                        <p:cTn id="20" dur="1" fill="hold">
                                          <p:stCondLst>
                                            <p:cond delay="0"/>
                                          </p:stCondLst>
                                        </p:cTn>
                                        <p:tgtEl>
                                          <p:spTgt spid="153608"/>
                                        </p:tgtEl>
                                        <p:attrNameLst>
                                          <p:attrName>style.visibility</p:attrName>
                                        </p:attrNameLst>
                                      </p:cBhvr>
                                      <p:to>
                                        <p:strVal val="visible"/>
                                      </p:to>
                                    </p:set>
                                    <p:animEffect transition="in" filter="slide(fromLeft)">
                                      <p:cBhvr>
                                        <p:cTn id="21" dur="1000"/>
                                        <p:tgtEl>
                                          <p:spTgt spid="153608"/>
                                        </p:tgtEl>
                                      </p:cBhvr>
                                    </p:animEffect>
                                  </p:childTnLst>
                                </p:cTn>
                              </p:par>
                            </p:childTnLst>
                          </p:cTn>
                        </p:par>
                        <p:par>
                          <p:cTn id="22" fill="hold">
                            <p:stCondLst>
                              <p:cond delay="3000"/>
                            </p:stCondLst>
                            <p:childTnLst>
                              <p:par>
                                <p:cTn id="23" presetID="12" presetClass="entr" presetSubtype="8" fill="hold" grpId="0" nodeType="afterEffect">
                                  <p:stCondLst>
                                    <p:cond delay="0"/>
                                  </p:stCondLst>
                                  <p:childTnLst>
                                    <p:set>
                                      <p:cBhvr>
                                        <p:cTn id="24" dur="1" fill="hold">
                                          <p:stCondLst>
                                            <p:cond delay="0"/>
                                          </p:stCondLst>
                                        </p:cTn>
                                        <p:tgtEl>
                                          <p:spTgt spid="153604"/>
                                        </p:tgtEl>
                                        <p:attrNameLst>
                                          <p:attrName>style.visibility</p:attrName>
                                        </p:attrNameLst>
                                      </p:cBhvr>
                                      <p:to>
                                        <p:strVal val="visible"/>
                                      </p:to>
                                    </p:set>
                                    <p:animEffect transition="in" filter="slide(fromLeft)">
                                      <p:cBhvr>
                                        <p:cTn id="25" dur="500"/>
                                        <p:tgtEl>
                                          <p:spTgt spid="153604"/>
                                        </p:tgtEl>
                                      </p:cBhvr>
                                    </p:animEffect>
                                  </p:childTnLst>
                                </p:cTn>
                              </p:par>
                            </p:childTnLst>
                          </p:cTn>
                        </p:par>
                        <p:par>
                          <p:cTn id="26" fill="hold">
                            <p:stCondLst>
                              <p:cond delay="3500"/>
                            </p:stCondLst>
                            <p:childTnLst>
                              <p:par>
                                <p:cTn id="27" presetID="12" presetClass="entr" presetSubtype="1" fill="hold" grpId="0" nodeType="afterEffect">
                                  <p:stCondLst>
                                    <p:cond delay="0"/>
                                  </p:stCondLst>
                                  <p:childTnLst>
                                    <p:set>
                                      <p:cBhvr>
                                        <p:cTn id="28" dur="1" fill="hold">
                                          <p:stCondLst>
                                            <p:cond delay="0"/>
                                          </p:stCondLst>
                                        </p:cTn>
                                        <p:tgtEl>
                                          <p:spTgt spid="153609"/>
                                        </p:tgtEl>
                                        <p:attrNameLst>
                                          <p:attrName>style.visibility</p:attrName>
                                        </p:attrNameLst>
                                      </p:cBhvr>
                                      <p:to>
                                        <p:strVal val="visible"/>
                                      </p:to>
                                    </p:set>
                                    <p:animEffect transition="in" filter="slide(fromTop)">
                                      <p:cBhvr>
                                        <p:cTn id="29" dur="1000"/>
                                        <p:tgtEl>
                                          <p:spTgt spid="153609"/>
                                        </p:tgtEl>
                                      </p:cBhvr>
                                    </p:animEffect>
                                  </p:childTnLst>
                                </p:cTn>
                              </p:par>
                            </p:childTnLst>
                          </p:cTn>
                        </p:par>
                        <p:par>
                          <p:cTn id="30" fill="hold">
                            <p:stCondLst>
                              <p:cond delay="4500"/>
                            </p:stCondLst>
                            <p:childTnLst>
                              <p:par>
                                <p:cTn id="31" presetID="12" presetClass="entr" presetSubtype="1" fill="hold" grpId="0" nodeType="afterEffect">
                                  <p:stCondLst>
                                    <p:cond delay="0"/>
                                  </p:stCondLst>
                                  <p:childTnLst>
                                    <p:set>
                                      <p:cBhvr>
                                        <p:cTn id="32" dur="1" fill="hold">
                                          <p:stCondLst>
                                            <p:cond delay="0"/>
                                          </p:stCondLst>
                                        </p:cTn>
                                        <p:tgtEl>
                                          <p:spTgt spid="153605"/>
                                        </p:tgtEl>
                                        <p:attrNameLst>
                                          <p:attrName>style.visibility</p:attrName>
                                        </p:attrNameLst>
                                      </p:cBhvr>
                                      <p:to>
                                        <p:strVal val="visible"/>
                                      </p:to>
                                    </p:set>
                                    <p:animEffect transition="in" filter="slide(fromTop)">
                                      <p:cBhvr>
                                        <p:cTn id="33" dur="500"/>
                                        <p:tgtEl>
                                          <p:spTgt spid="153605"/>
                                        </p:tgtEl>
                                      </p:cBhvr>
                                    </p:animEffect>
                                  </p:childTnLst>
                                </p:cTn>
                              </p:par>
                            </p:childTnLst>
                          </p:cTn>
                        </p:par>
                        <p:par>
                          <p:cTn id="34" fill="hold">
                            <p:stCondLst>
                              <p:cond delay="5000"/>
                            </p:stCondLst>
                            <p:childTnLst>
                              <p:par>
                                <p:cTn id="35" presetID="12" presetClass="entr" presetSubtype="1" fill="hold" grpId="0" nodeType="afterEffect">
                                  <p:stCondLst>
                                    <p:cond delay="0"/>
                                  </p:stCondLst>
                                  <p:childTnLst>
                                    <p:set>
                                      <p:cBhvr>
                                        <p:cTn id="36" dur="1" fill="hold">
                                          <p:stCondLst>
                                            <p:cond delay="0"/>
                                          </p:stCondLst>
                                        </p:cTn>
                                        <p:tgtEl>
                                          <p:spTgt spid="153610"/>
                                        </p:tgtEl>
                                        <p:attrNameLst>
                                          <p:attrName>style.visibility</p:attrName>
                                        </p:attrNameLst>
                                      </p:cBhvr>
                                      <p:to>
                                        <p:strVal val="visible"/>
                                      </p:to>
                                    </p:set>
                                    <p:animEffect transition="in" filter="slide(fromTop)">
                                      <p:cBhvr>
                                        <p:cTn id="37" dur="1000"/>
                                        <p:tgtEl>
                                          <p:spTgt spid="153610"/>
                                        </p:tgtEl>
                                      </p:cBhvr>
                                    </p:animEffect>
                                  </p:childTnLst>
                                </p:cTn>
                              </p:par>
                            </p:childTnLst>
                          </p:cTn>
                        </p:par>
                        <p:par>
                          <p:cTn id="38" fill="hold">
                            <p:stCondLst>
                              <p:cond delay="6000"/>
                            </p:stCondLst>
                            <p:childTnLst>
                              <p:par>
                                <p:cTn id="39" presetID="12" presetClass="entr" presetSubtype="1" fill="hold" grpId="0" nodeType="afterEffect">
                                  <p:stCondLst>
                                    <p:cond delay="0"/>
                                  </p:stCondLst>
                                  <p:childTnLst>
                                    <p:set>
                                      <p:cBhvr>
                                        <p:cTn id="40" dur="1" fill="hold">
                                          <p:stCondLst>
                                            <p:cond delay="0"/>
                                          </p:stCondLst>
                                        </p:cTn>
                                        <p:tgtEl>
                                          <p:spTgt spid="153606"/>
                                        </p:tgtEl>
                                        <p:attrNameLst>
                                          <p:attrName>style.visibility</p:attrName>
                                        </p:attrNameLst>
                                      </p:cBhvr>
                                      <p:to>
                                        <p:strVal val="visible"/>
                                      </p:to>
                                    </p:set>
                                    <p:animEffect transition="in" filter="slide(fromTop)">
                                      <p:cBhvr>
                                        <p:cTn id="41" dur="500"/>
                                        <p:tgtEl>
                                          <p:spTgt spid="153606"/>
                                        </p:tgtEl>
                                      </p:cBhvr>
                                    </p:animEffect>
                                  </p:childTnLst>
                                </p:cTn>
                              </p:par>
                            </p:childTnLst>
                          </p:cTn>
                        </p:par>
                        <p:par>
                          <p:cTn id="42" fill="hold">
                            <p:stCondLst>
                              <p:cond delay="6500"/>
                            </p:stCondLst>
                            <p:childTnLst>
                              <p:par>
                                <p:cTn id="43" presetID="12" presetClass="entr" presetSubtype="1" fill="hold" grpId="0" nodeType="afterEffect">
                                  <p:stCondLst>
                                    <p:cond delay="0"/>
                                  </p:stCondLst>
                                  <p:childTnLst>
                                    <p:set>
                                      <p:cBhvr>
                                        <p:cTn id="44" dur="1" fill="hold">
                                          <p:stCondLst>
                                            <p:cond delay="0"/>
                                          </p:stCondLst>
                                        </p:cTn>
                                        <p:tgtEl>
                                          <p:spTgt spid="153611"/>
                                        </p:tgtEl>
                                        <p:attrNameLst>
                                          <p:attrName>style.visibility</p:attrName>
                                        </p:attrNameLst>
                                      </p:cBhvr>
                                      <p:to>
                                        <p:strVal val="visible"/>
                                      </p:to>
                                    </p:set>
                                    <p:animEffect transition="in" filter="slide(fromTop)">
                                      <p:cBhvr>
                                        <p:cTn id="45" dur="1000"/>
                                        <p:tgtEl>
                                          <p:spTgt spid="153611"/>
                                        </p:tgtEl>
                                      </p:cBhvr>
                                    </p:animEffect>
                                  </p:childTnLst>
                                </p:cTn>
                              </p:par>
                            </p:childTnLst>
                          </p:cTn>
                        </p:par>
                        <p:par>
                          <p:cTn id="46" fill="hold">
                            <p:stCondLst>
                              <p:cond delay="7500"/>
                            </p:stCondLst>
                            <p:childTnLst>
                              <p:par>
                                <p:cTn id="47" presetID="12" presetClass="entr" presetSubtype="1" fill="hold" grpId="0" nodeType="afterEffect">
                                  <p:stCondLst>
                                    <p:cond delay="0"/>
                                  </p:stCondLst>
                                  <p:childTnLst>
                                    <p:set>
                                      <p:cBhvr>
                                        <p:cTn id="48" dur="1" fill="hold">
                                          <p:stCondLst>
                                            <p:cond delay="0"/>
                                          </p:stCondLst>
                                        </p:cTn>
                                        <p:tgtEl>
                                          <p:spTgt spid="153607"/>
                                        </p:tgtEl>
                                        <p:attrNameLst>
                                          <p:attrName>style.visibility</p:attrName>
                                        </p:attrNameLst>
                                      </p:cBhvr>
                                      <p:to>
                                        <p:strVal val="visible"/>
                                      </p:to>
                                    </p:set>
                                    <p:animEffect transition="in" filter="slide(fromTop)">
                                      <p:cBhvr>
                                        <p:cTn id="49" dur="500"/>
                                        <p:tgtEl>
                                          <p:spTgt spid="153607"/>
                                        </p:tgtEl>
                                      </p:cBhvr>
                                    </p:animEffect>
                                  </p:childTnLst>
                                </p:cTn>
                              </p:par>
                            </p:childTnLst>
                          </p:cTn>
                        </p:par>
                        <p:par>
                          <p:cTn id="50" fill="hold">
                            <p:stCondLst>
                              <p:cond delay="8000"/>
                            </p:stCondLst>
                            <p:childTnLst>
                              <p:par>
                                <p:cTn id="51" presetID="42" presetClass="entr" presetSubtype="0" fill="hold" grpId="1" nodeType="afterEffect">
                                  <p:stCondLst>
                                    <p:cond delay="0"/>
                                  </p:stCondLst>
                                  <p:childTnLst>
                                    <p:set>
                                      <p:cBhvr>
                                        <p:cTn id="52" dur="1" fill="hold">
                                          <p:stCondLst>
                                            <p:cond delay="0"/>
                                          </p:stCondLst>
                                        </p:cTn>
                                        <p:tgtEl>
                                          <p:spTgt spid="153617"/>
                                        </p:tgtEl>
                                        <p:attrNameLst>
                                          <p:attrName>style.visibility</p:attrName>
                                        </p:attrNameLst>
                                      </p:cBhvr>
                                      <p:to>
                                        <p:strVal val="visible"/>
                                      </p:to>
                                    </p:set>
                                    <p:animEffect transition="in" filter="fade">
                                      <p:cBhvr>
                                        <p:cTn id="53" dur="1000"/>
                                        <p:tgtEl>
                                          <p:spTgt spid="153617"/>
                                        </p:tgtEl>
                                      </p:cBhvr>
                                    </p:animEffect>
                                    <p:anim calcmode="lin" valueType="num">
                                      <p:cBhvr>
                                        <p:cTn id="54" dur="1000" fill="hold"/>
                                        <p:tgtEl>
                                          <p:spTgt spid="153617"/>
                                        </p:tgtEl>
                                        <p:attrNameLst>
                                          <p:attrName>ppt_x</p:attrName>
                                        </p:attrNameLst>
                                      </p:cBhvr>
                                      <p:tavLst>
                                        <p:tav tm="0">
                                          <p:val>
                                            <p:strVal val="#ppt_x"/>
                                          </p:val>
                                        </p:tav>
                                        <p:tav tm="100000">
                                          <p:val>
                                            <p:strVal val="#ppt_x"/>
                                          </p:val>
                                        </p:tav>
                                      </p:tavLst>
                                    </p:anim>
                                    <p:anim calcmode="lin" valueType="num">
                                      <p:cBhvr>
                                        <p:cTn id="55" dur="1000" fill="hold"/>
                                        <p:tgtEl>
                                          <p:spTgt spid="153617"/>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12" presetClass="entr" presetSubtype="4" fill="hold" grpId="0" nodeType="afterEffect">
                                  <p:stCondLst>
                                    <p:cond delay="0"/>
                                  </p:stCondLst>
                                  <p:childTnLst>
                                    <p:set>
                                      <p:cBhvr>
                                        <p:cTn id="58" dur="1" fill="hold">
                                          <p:stCondLst>
                                            <p:cond delay="0"/>
                                          </p:stCondLst>
                                        </p:cTn>
                                        <p:tgtEl>
                                          <p:spTgt spid="153632"/>
                                        </p:tgtEl>
                                        <p:attrNameLst>
                                          <p:attrName>style.visibility</p:attrName>
                                        </p:attrNameLst>
                                      </p:cBhvr>
                                      <p:to>
                                        <p:strVal val="visible"/>
                                      </p:to>
                                    </p:set>
                                    <p:animEffect transition="in" filter="slide(fromBottom)">
                                      <p:cBhvr>
                                        <p:cTn id="59" dur="500"/>
                                        <p:tgtEl>
                                          <p:spTgt spid="153632"/>
                                        </p:tgtEl>
                                      </p:cBhvr>
                                    </p:animEffect>
                                  </p:childTnLst>
                                </p:cTn>
                              </p:par>
                            </p:childTnLst>
                          </p:cTn>
                        </p:par>
                        <p:par>
                          <p:cTn id="60" fill="hold">
                            <p:stCondLst>
                              <p:cond delay="9500"/>
                            </p:stCondLst>
                            <p:childTnLst>
                              <p:par>
                                <p:cTn id="61" presetID="1" presetClass="entr" presetSubtype="0" fill="hold" grpId="1" nodeType="afterEffect">
                                  <p:stCondLst>
                                    <p:cond delay="0"/>
                                  </p:stCondLst>
                                  <p:childTnLst>
                                    <p:set>
                                      <p:cBhvr>
                                        <p:cTn id="62" dur="1" fill="hold">
                                          <p:stCondLst>
                                            <p:cond delay="0"/>
                                          </p:stCondLst>
                                        </p:cTn>
                                        <p:tgtEl>
                                          <p:spTgt spid="153607"/>
                                        </p:tgtEl>
                                        <p:attrNameLst>
                                          <p:attrName>style.visibility</p:attrName>
                                        </p:attrNameLst>
                                      </p:cBhvr>
                                      <p:to>
                                        <p:strVal val="visible"/>
                                      </p:to>
                                    </p:set>
                                  </p:childTnLst>
                                </p:cTn>
                              </p:par>
                            </p:childTnLst>
                          </p:cTn>
                        </p:par>
                        <p:par>
                          <p:cTn id="63" fill="hold">
                            <p:stCondLst>
                              <p:cond delay="9500"/>
                            </p:stCondLst>
                            <p:childTnLst>
                              <p:par>
                                <p:cTn id="64" presetID="12" presetClass="entr" presetSubtype="4" fill="hold" grpId="0" nodeType="afterEffect">
                                  <p:stCondLst>
                                    <p:cond delay="0"/>
                                  </p:stCondLst>
                                  <p:childTnLst>
                                    <p:set>
                                      <p:cBhvr>
                                        <p:cTn id="65" dur="1" fill="hold">
                                          <p:stCondLst>
                                            <p:cond delay="0"/>
                                          </p:stCondLst>
                                        </p:cTn>
                                        <p:tgtEl>
                                          <p:spTgt spid="153633"/>
                                        </p:tgtEl>
                                        <p:attrNameLst>
                                          <p:attrName>style.visibility</p:attrName>
                                        </p:attrNameLst>
                                      </p:cBhvr>
                                      <p:to>
                                        <p:strVal val="visible"/>
                                      </p:to>
                                    </p:set>
                                    <p:animEffect transition="in" filter="slide(fromBottom)">
                                      <p:cBhvr>
                                        <p:cTn id="66" dur="1000"/>
                                        <p:tgtEl>
                                          <p:spTgt spid="153633"/>
                                        </p:tgtEl>
                                      </p:cBhvr>
                                    </p:animEffect>
                                  </p:childTnLst>
                                </p:cTn>
                              </p:par>
                            </p:childTnLst>
                          </p:cTn>
                        </p:par>
                        <p:par>
                          <p:cTn id="67" fill="hold">
                            <p:stCondLst>
                              <p:cond delay="10500"/>
                            </p:stCondLst>
                            <p:childTnLst>
                              <p:par>
                                <p:cTn id="68" presetID="12" presetClass="entr" presetSubtype="2" fill="hold" grpId="0" nodeType="afterEffect">
                                  <p:stCondLst>
                                    <p:cond delay="0"/>
                                  </p:stCondLst>
                                  <p:childTnLst>
                                    <p:set>
                                      <p:cBhvr>
                                        <p:cTn id="69" dur="1" fill="hold">
                                          <p:stCondLst>
                                            <p:cond delay="0"/>
                                          </p:stCondLst>
                                        </p:cTn>
                                        <p:tgtEl>
                                          <p:spTgt spid="153613"/>
                                        </p:tgtEl>
                                        <p:attrNameLst>
                                          <p:attrName>style.visibility</p:attrName>
                                        </p:attrNameLst>
                                      </p:cBhvr>
                                      <p:to>
                                        <p:strVal val="visible"/>
                                      </p:to>
                                    </p:set>
                                    <p:animEffect transition="in" filter="slide(fromRight)">
                                      <p:cBhvr>
                                        <p:cTn id="70" dur="500"/>
                                        <p:tgtEl>
                                          <p:spTgt spid="153613"/>
                                        </p:tgtEl>
                                      </p:cBhvr>
                                    </p:animEffect>
                                  </p:childTnLst>
                                </p:cTn>
                              </p:par>
                            </p:childTnLst>
                          </p:cTn>
                        </p:par>
                        <p:par>
                          <p:cTn id="71" fill="hold">
                            <p:stCondLst>
                              <p:cond delay="11000"/>
                            </p:stCondLst>
                            <p:childTnLst>
                              <p:par>
                                <p:cTn id="72" presetID="12" presetClass="entr" presetSubtype="4" fill="hold" grpId="0" nodeType="afterEffect">
                                  <p:stCondLst>
                                    <p:cond delay="0"/>
                                  </p:stCondLst>
                                  <p:childTnLst>
                                    <p:set>
                                      <p:cBhvr>
                                        <p:cTn id="73" dur="1" fill="hold">
                                          <p:stCondLst>
                                            <p:cond delay="0"/>
                                          </p:stCondLst>
                                        </p:cTn>
                                        <p:tgtEl>
                                          <p:spTgt spid="153614"/>
                                        </p:tgtEl>
                                        <p:attrNameLst>
                                          <p:attrName>style.visibility</p:attrName>
                                        </p:attrNameLst>
                                      </p:cBhvr>
                                      <p:to>
                                        <p:strVal val="visible"/>
                                      </p:to>
                                    </p:set>
                                    <p:animEffect transition="in" filter="slide(fromBottom)">
                                      <p:cBhvr>
                                        <p:cTn id="74" dur="1000"/>
                                        <p:tgtEl>
                                          <p:spTgt spid="153614"/>
                                        </p:tgtEl>
                                      </p:cBhvr>
                                    </p:animEffect>
                                  </p:childTnLst>
                                </p:cTn>
                              </p:par>
                            </p:childTnLst>
                          </p:cTn>
                        </p:par>
                        <p:par>
                          <p:cTn id="75" fill="hold">
                            <p:stCondLst>
                              <p:cond delay="12000"/>
                            </p:stCondLst>
                            <p:childTnLst>
                              <p:par>
                                <p:cTn id="76" presetID="53" presetClass="entr" presetSubtype="0" fill="hold" grpId="0" nodeType="afterEffect">
                                  <p:stCondLst>
                                    <p:cond delay="0"/>
                                  </p:stCondLst>
                                  <p:childTnLst>
                                    <p:set>
                                      <p:cBhvr>
                                        <p:cTn id="77" dur="1" fill="hold">
                                          <p:stCondLst>
                                            <p:cond delay="0"/>
                                          </p:stCondLst>
                                        </p:cTn>
                                        <p:tgtEl>
                                          <p:spTgt spid="153612"/>
                                        </p:tgtEl>
                                        <p:attrNameLst>
                                          <p:attrName>style.visibility</p:attrName>
                                        </p:attrNameLst>
                                      </p:cBhvr>
                                      <p:to>
                                        <p:strVal val="visible"/>
                                      </p:to>
                                    </p:set>
                                    <p:anim calcmode="lin" valueType="num">
                                      <p:cBhvr>
                                        <p:cTn id="78" dur="500" fill="hold"/>
                                        <p:tgtEl>
                                          <p:spTgt spid="153612"/>
                                        </p:tgtEl>
                                        <p:attrNameLst>
                                          <p:attrName>ppt_w</p:attrName>
                                        </p:attrNameLst>
                                      </p:cBhvr>
                                      <p:tavLst>
                                        <p:tav tm="0">
                                          <p:val>
                                            <p:fltVal val="0"/>
                                          </p:val>
                                        </p:tav>
                                        <p:tav tm="100000">
                                          <p:val>
                                            <p:strVal val="#ppt_w"/>
                                          </p:val>
                                        </p:tav>
                                      </p:tavLst>
                                    </p:anim>
                                    <p:anim calcmode="lin" valueType="num">
                                      <p:cBhvr>
                                        <p:cTn id="79" dur="500" fill="hold"/>
                                        <p:tgtEl>
                                          <p:spTgt spid="153612"/>
                                        </p:tgtEl>
                                        <p:attrNameLst>
                                          <p:attrName>ppt_h</p:attrName>
                                        </p:attrNameLst>
                                      </p:cBhvr>
                                      <p:tavLst>
                                        <p:tav tm="0">
                                          <p:val>
                                            <p:fltVal val="0"/>
                                          </p:val>
                                        </p:tav>
                                        <p:tav tm="100000">
                                          <p:val>
                                            <p:strVal val="#ppt_h"/>
                                          </p:val>
                                        </p:tav>
                                      </p:tavLst>
                                    </p:anim>
                                    <p:animEffect transition="in" filter="fade">
                                      <p:cBhvr>
                                        <p:cTn id="80" dur="500"/>
                                        <p:tgtEl>
                                          <p:spTgt spid="153612"/>
                                        </p:tgtEl>
                                      </p:cBhvr>
                                    </p:animEffect>
                                  </p:childTnLst>
                                </p:cTn>
                              </p:par>
                            </p:childTnLst>
                          </p:cTn>
                        </p:par>
                        <p:par>
                          <p:cTn id="81" fill="hold">
                            <p:stCondLst>
                              <p:cond delay="12500"/>
                            </p:stCondLst>
                            <p:childTnLst>
                              <p:par>
                                <p:cTn id="82" presetID="12" presetClass="entr" presetSubtype="1" fill="hold" grpId="0" nodeType="afterEffect">
                                  <p:stCondLst>
                                    <p:cond delay="0"/>
                                  </p:stCondLst>
                                  <p:childTnLst>
                                    <p:set>
                                      <p:cBhvr>
                                        <p:cTn id="83" dur="1" fill="hold">
                                          <p:stCondLst>
                                            <p:cond delay="0"/>
                                          </p:stCondLst>
                                        </p:cTn>
                                        <p:tgtEl>
                                          <p:spTgt spid="153616"/>
                                        </p:tgtEl>
                                        <p:attrNameLst>
                                          <p:attrName>style.visibility</p:attrName>
                                        </p:attrNameLst>
                                      </p:cBhvr>
                                      <p:to>
                                        <p:strVal val="visible"/>
                                      </p:to>
                                    </p:set>
                                    <p:animEffect transition="in" filter="slide(fromTop)">
                                      <p:cBhvr>
                                        <p:cTn id="84" dur="1000"/>
                                        <p:tgtEl>
                                          <p:spTgt spid="153616"/>
                                        </p:tgtEl>
                                      </p:cBhvr>
                                    </p:animEffect>
                                  </p:childTnLst>
                                </p:cTn>
                              </p:par>
                            </p:childTnLst>
                          </p:cTn>
                        </p:par>
                        <p:par>
                          <p:cTn id="85" fill="hold">
                            <p:stCondLst>
                              <p:cond delay="13500"/>
                            </p:stCondLst>
                            <p:childTnLst>
                              <p:par>
                                <p:cTn id="86" presetID="53" presetClass="entr" presetSubtype="0" fill="hold" grpId="0" nodeType="afterEffect">
                                  <p:stCondLst>
                                    <p:cond delay="0"/>
                                  </p:stCondLst>
                                  <p:childTnLst>
                                    <p:set>
                                      <p:cBhvr>
                                        <p:cTn id="87" dur="1" fill="hold">
                                          <p:stCondLst>
                                            <p:cond delay="0"/>
                                          </p:stCondLst>
                                        </p:cTn>
                                        <p:tgtEl>
                                          <p:spTgt spid="153615"/>
                                        </p:tgtEl>
                                        <p:attrNameLst>
                                          <p:attrName>style.visibility</p:attrName>
                                        </p:attrNameLst>
                                      </p:cBhvr>
                                      <p:to>
                                        <p:strVal val="visible"/>
                                      </p:to>
                                    </p:set>
                                    <p:anim calcmode="lin" valueType="num">
                                      <p:cBhvr>
                                        <p:cTn id="88" dur="500" fill="hold"/>
                                        <p:tgtEl>
                                          <p:spTgt spid="153615"/>
                                        </p:tgtEl>
                                        <p:attrNameLst>
                                          <p:attrName>ppt_w</p:attrName>
                                        </p:attrNameLst>
                                      </p:cBhvr>
                                      <p:tavLst>
                                        <p:tav tm="0">
                                          <p:val>
                                            <p:fltVal val="0"/>
                                          </p:val>
                                        </p:tav>
                                        <p:tav tm="100000">
                                          <p:val>
                                            <p:strVal val="#ppt_w"/>
                                          </p:val>
                                        </p:tav>
                                      </p:tavLst>
                                    </p:anim>
                                    <p:anim calcmode="lin" valueType="num">
                                      <p:cBhvr>
                                        <p:cTn id="89" dur="500" fill="hold"/>
                                        <p:tgtEl>
                                          <p:spTgt spid="153615"/>
                                        </p:tgtEl>
                                        <p:attrNameLst>
                                          <p:attrName>ppt_h</p:attrName>
                                        </p:attrNameLst>
                                      </p:cBhvr>
                                      <p:tavLst>
                                        <p:tav tm="0">
                                          <p:val>
                                            <p:fltVal val="0"/>
                                          </p:val>
                                        </p:tav>
                                        <p:tav tm="100000">
                                          <p:val>
                                            <p:strVal val="#ppt_h"/>
                                          </p:val>
                                        </p:tav>
                                      </p:tavLst>
                                    </p:anim>
                                    <p:animEffect transition="in" filter="fade">
                                      <p:cBhvr>
                                        <p:cTn id="90" dur="500"/>
                                        <p:tgtEl>
                                          <p:spTgt spid="153615"/>
                                        </p:tgtEl>
                                      </p:cBhvr>
                                    </p:animEffect>
                                  </p:childTnLst>
                                </p:cTn>
                              </p:par>
                            </p:childTnLst>
                          </p:cTn>
                        </p:par>
                        <p:par>
                          <p:cTn id="91" fill="hold">
                            <p:stCondLst>
                              <p:cond delay="14000"/>
                            </p:stCondLst>
                            <p:childTnLst>
                              <p:par>
                                <p:cTn id="92" presetID="12" presetClass="entr" presetSubtype="8" fill="hold" grpId="0" nodeType="afterEffect">
                                  <p:stCondLst>
                                    <p:cond delay="0"/>
                                  </p:stCondLst>
                                  <p:childTnLst>
                                    <p:set>
                                      <p:cBhvr>
                                        <p:cTn id="93" dur="1" fill="hold">
                                          <p:stCondLst>
                                            <p:cond delay="0"/>
                                          </p:stCondLst>
                                        </p:cTn>
                                        <p:tgtEl>
                                          <p:spTgt spid="153618"/>
                                        </p:tgtEl>
                                        <p:attrNameLst>
                                          <p:attrName>style.visibility</p:attrName>
                                        </p:attrNameLst>
                                      </p:cBhvr>
                                      <p:to>
                                        <p:strVal val="visible"/>
                                      </p:to>
                                    </p:set>
                                    <p:animEffect transition="in" filter="slide(fromLeft)">
                                      <p:cBhvr>
                                        <p:cTn id="94" dur="1000"/>
                                        <p:tgtEl>
                                          <p:spTgt spid="153618"/>
                                        </p:tgtEl>
                                      </p:cBhvr>
                                    </p:animEffect>
                                  </p:childTnLst>
                                </p:cTn>
                              </p:par>
                            </p:childTnLst>
                          </p:cTn>
                        </p:par>
                        <p:par>
                          <p:cTn id="95" fill="hold">
                            <p:stCondLst>
                              <p:cond delay="15000"/>
                            </p:stCondLst>
                            <p:childTnLst>
                              <p:par>
                                <p:cTn id="96" presetID="26" presetClass="emph" presetSubtype="0" fill="hold" grpId="0" nodeType="afterEffect">
                                  <p:stCondLst>
                                    <p:cond delay="0"/>
                                  </p:stCondLst>
                                  <p:childTnLst>
                                    <p:animEffect transition="out" filter="fade">
                                      <p:cBhvr>
                                        <p:cTn id="97" dur="500" tmFilter="0, 0; .2, .5; .8, .5; 1, 0"/>
                                        <p:tgtEl>
                                          <p:spTgt spid="153617"/>
                                        </p:tgtEl>
                                      </p:cBhvr>
                                    </p:animEffect>
                                    <p:animScale>
                                      <p:cBhvr>
                                        <p:cTn id="98" dur="250" autoRev="1" fill="hold"/>
                                        <p:tgtEl>
                                          <p:spTgt spid="153617"/>
                                        </p:tgtEl>
                                      </p:cBhvr>
                                      <p:by x="105000" y="105000"/>
                                    </p:animScale>
                                  </p:childTnLst>
                                </p:cTn>
                              </p:par>
                            </p:childTnLst>
                          </p:cTn>
                        </p:par>
                        <p:par>
                          <p:cTn id="99" fill="hold">
                            <p:stCondLst>
                              <p:cond delay="15500"/>
                            </p:stCondLst>
                            <p:childTnLst>
                              <p:par>
                                <p:cTn id="100" presetID="12" presetClass="entr" presetSubtype="4" fill="hold" grpId="0" nodeType="afterEffect">
                                  <p:stCondLst>
                                    <p:cond delay="0"/>
                                  </p:stCondLst>
                                  <p:childTnLst>
                                    <p:set>
                                      <p:cBhvr>
                                        <p:cTn id="101" dur="1" fill="hold">
                                          <p:stCondLst>
                                            <p:cond delay="0"/>
                                          </p:stCondLst>
                                        </p:cTn>
                                        <p:tgtEl>
                                          <p:spTgt spid="153628"/>
                                        </p:tgtEl>
                                        <p:attrNameLst>
                                          <p:attrName>style.visibility</p:attrName>
                                        </p:attrNameLst>
                                      </p:cBhvr>
                                      <p:to>
                                        <p:strVal val="visible"/>
                                      </p:to>
                                    </p:set>
                                    <p:animEffect transition="in" filter="slide(fromBottom)">
                                      <p:cBhvr>
                                        <p:cTn id="102" dur="1000"/>
                                        <p:tgtEl>
                                          <p:spTgt spid="153628"/>
                                        </p:tgtEl>
                                      </p:cBhvr>
                                    </p:animEffect>
                                  </p:childTnLst>
                                </p:cTn>
                              </p:par>
                            </p:childTnLst>
                          </p:cTn>
                        </p:par>
                        <p:par>
                          <p:cTn id="103" fill="hold">
                            <p:stCondLst>
                              <p:cond delay="16500"/>
                            </p:stCondLst>
                            <p:childTnLst>
                              <p:par>
                                <p:cTn id="104" presetID="12" presetClass="entr" presetSubtype="4" fill="hold" grpId="0" nodeType="afterEffect">
                                  <p:stCondLst>
                                    <p:cond delay="0"/>
                                  </p:stCondLst>
                                  <p:childTnLst>
                                    <p:set>
                                      <p:cBhvr>
                                        <p:cTn id="105" dur="1" fill="hold">
                                          <p:stCondLst>
                                            <p:cond delay="0"/>
                                          </p:stCondLst>
                                        </p:cTn>
                                        <p:tgtEl>
                                          <p:spTgt spid="153627"/>
                                        </p:tgtEl>
                                        <p:attrNameLst>
                                          <p:attrName>style.visibility</p:attrName>
                                        </p:attrNameLst>
                                      </p:cBhvr>
                                      <p:to>
                                        <p:strVal val="visible"/>
                                      </p:to>
                                    </p:set>
                                    <p:animEffect transition="in" filter="slide(fromBottom)">
                                      <p:cBhvr>
                                        <p:cTn id="106" dur="500"/>
                                        <p:tgtEl>
                                          <p:spTgt spid="153627"/>
                                        </p:tgtEl>
                                      </p:cBhvr>
                                    </p:animEffect>
                                  </p:childTnLst>
                                </p:cTn>
                              </p:par>
                            </p:childTnLst>
                          </p:cTn>
                        </p:par>
                        <p:par>
                          <p:cTn id="107" fill="hold">
                            <p:stCondLst>
                              <p:cond delay="17000"/>
                            </p:stCondLst>
                            <p:childTnLst>
                              <p:par>
                                <p:cTn id="108" presetID="12" presetClass="entr" presetSubtype="4" fill="hold" grpId="0" nodeType="afterEffect">
                                  <p:stCondLst>
                                    <p:cond delay="0"/>
                                  </p:stCondLst>
                                  <p:childTnLst>
                                    <p:set>
                                      <p:cBhvr>
                                        <p:cTn id="109" dur="1" fill="hold">
                                          <p:stCondLst>
                                            <p:cond delay="0"/>
                                          </p:stCondLst>
                                        </p:cTn>
                                        <p:tgtEl>
                                          <p:spTgt spid="153629"/>
                                        </p:tgtEl>
                                        <p:attrNameLst>
                                          <p:attrName>style.visibility</p:attrName>
                                        </p:attrNameLst>
                                      </p:cBhvr>
                                      <p:to>
                                        <p:strVal val="visible"/>
                                      </p:to>
                                    </p:set>
                                    <p:animEffect transition="in" filter="slide(fromBottom)">
                                      <p:cBhvr>
                                        <p:cTn id="110" dur="1000"/>
                                        <p:tgtEl>
                                          <p:spTgt spid="153629"/>
                                        </p:tgtEl>
                                      </p:cBhvr>
                                    </p:animEffect>
                                  </p:childTnLst>
                                </p:cTn>
                              </p:par>
                            </p:childTnLst>
                          </p:cTn>
                        </p:par>
                        <p:par>
                          <p:cTn id="111" fill="hold">
                            <p:stCondLst>
                              <p:cond delay="18000"/>
                            </p:stCondLst>
                            <p:childTnLst>
                              <p:par>
                                <p:cTn id="112" presetID="12" presetClass="entr" presetSubtype="4" fill="hold" grpId="0" nodeType="afterEffect">
                                  <p:stCondLst>
                                    <p:cond delay="0"/>
                                  </p:stCondLst>
                                  <p:childTnLst>
                                    <p:set>
                                      <p:cBhvr>
                                        <p:cTn id="113" dur="1" fill="hold">
                                          <p:stCondLst>
                                            <p:cond delay="0"/>
                                          </p:stCondLst>
                                        </p:cTn>
                                        <p:tgtEl>
                                          <p:spTgt spid="153621"/>
                                        </p:tgtEl>
                                        <p:attrNameLst>
                                          <p:attrName>style.visibility</p:attrName>
                                        </p:attrNameLst>
                                      </p:cBhvr>
                                      <p:to>
                                        <p:strVal val="visible"/>
                                      </p:to>
                                    </p:set>
                                    <p:animEffect transition="in" filter="slide(fromBottom)">
                                      <p:cBhvr>
                                        <p:cTn id="114" dur="500"/>
                                        <p:tgtEl>
                                          <p:spTgt spid="153621"/>
                                        </p:tgtEl>
                                      </p:cBhvr>
                                    </p:animEffect>
                                  </p:childTnLst>
                                </p:cTn>
                              </p:par>
                            </p:childTnLst>
                          </p:cTn>
                        </p:par>
                        <p:par>
                          <p:cTn id="115" fill="hold">
                            <p:stCondLst>
                              <p:cond delay="18500"/>
                            </p:stCondLst>
                            <p:childTnLst>
                              <p:par>
                                <p:cTn id="116" presetID="12" presetClass="entr" presetSubtype="2" fill="hold" grpId="0" nodeType="afterEffect">
                                  <p:stCondLst>
                                    <p:cond delay="0"/>
                                  </p:stCondLst>
                                  <p:childTnLst>
                                    <p:set>
                                      <p:cBhvr>
                                        <p:cTn id="117" dur="1" fill="hold">
                                          <p:stCondLst>
                                            <p:cond delay="0"/>
                                          </p:stCondLst>
                                        </p:cTn>
                                        <p:tgtEl>
                                          <p:spTgt spid="153622"/>
                                        </p:tgtEl>
                                        <p:attrNameLst>
                                          <p:attrName>style.visibility</p:attrName>
                                        </p:attrNameLst>
                                      </p:cBhvr>
                                      <p:to>
                                        <p:strVal val="visible"/>
                                      </p:to>
                                    </p:set>
                                    <p:animEffect transition="in" filter="slide(fromRight)">
                                      <p:cBhvr>
                                        <p:cTn id="118" dur="500"/>
                                        <p:tgtEl>
                                          <p:spTgt spid="153622"/>
                                        </p:tgtEl>
                                      </p:cBhvr>
                                    </p:animEffect>
                                  </p:childTnLst>
                                </p:cTn>
                              </p:par>
                              <p:par>
                                <p:cTn id="119" presetID="12" presetClass="entr" presetSubtype="1" fill="hold" grpId="0" nodeType="withEffect">
                                  <p:stCondLst>
                                    <p:cond delay="0"/>
                                  </p:stCondLst>
                                  <p:childTnLst>
                                    <p:set>
                                      <p:cBhvr>
                                        <p:cTn id="120" dur="1" fill="hold">
                                          <p:stCondLst>
                                            <p:cond delay="0"/>
                                          </p:stCondLst>
                                        </p:cTn>
                                        <p:tgtEl>
                                          <p:spTgt spid="153623"/>
                                        </p:tgtEl>
                                        <p:attrNameLst>
                                          <p:attrName>style.visibility</p:attrName>
                                        </p:attrNameLst>
                                      </p:cBhvr>
                                      <p:to>
                                        <p:strVal val="visible"/>
                                      </p:to>
                                    </p:set>
                                    <p:animEffect transition="in" filter="slide(fromTop)">
                                      <p:cBhvr>
                                        <p:cTn id="121" dur="1000"/>
                                        <p:tgtEl>
                                          <p:spTgt spid="153623"/>
                                        </p:tgtEl>
                                      </p:cBhvr>
                                    </p:animEffect>
                                  </p:childTnLst>
                                </p:cTn>
                              </p:par>
                            </p:childTnLst>
                          </p:cTn>
                        </p:par>
                        <p:par>
                          <p:cTn id="122" fill="hold">
                            <p:stCondLst>
                              <p:cond delay="19500"/>
                            </p:stCondLst>
                            <p:childTnLst>
                              <p:par>
                                <p:cTn id="123" presetID="12" presetClass="entr" presetSubtype="4" fill="hold" grpId="0" nodeType="afterEffect">
                                  <p:stCondLst>
                                    <p:cond delay="0"/>
                                  </p:stCondLst>
                                  <p:childTnLst>
                                    <p:set>
                                      <p:cBhvr>
                                        <p:cTn id="124" dur="1" fill="hold">
                                          <p:stCondLst>
                                            <p:cond delay="0"/>
                                          </p:stCondLst>
                                        </p:cTn>
                                        <p:tgtEl>
                                          <p:spTgt spid="153624"/>
                                        </p:tgtEl>
                                        <p:attrNameLst>
                                          <p:attrName>style.visibility</p:attrName>
                                        </p:attrNameLst>
                                      </p:cBhvr>
                                      <p:to>
                                        <p:strVal val="visible"/>
                                      </p:to>
                                    </p:set>
                                    <p:animEffect transition="in" filter="slide(fromBottom)">
                                      <p:cBhvr>
                                        <p:cTn id="125" dur="500"/>
                                        <p:tgtEl>
                                          <p:spTgt spid="153624"/>
                                        </p:tgtEl>
                                      </p:cBhvr>
                                    </p:animEffect>
                                  </p:childTnLst>
                                </p:cTn>
                              </p:par>
                              <p:par>
                                <p:cTn id="126" presetID="12" presetClass="entr" presetSubtype="8" fill="hold" grpId="0" nodeType="withEffect">
                                  <p:stCondLst>
                                    <p:cond delay="0"/>
                                  </p:stCondLst>
                                  <p:childTnLst>
                                    <p:set>
                                      <p:cBhvr>
                                        <p:cTn id="127" dur="1" fill="hold">
                                          <p:stCondLst>
                                            <p:cond delay="0"/>
                                          </p:stCondLst>
                                        </p:cTn>
                                        <p:tgtEl>
                                          <p:spTgt spid="153625"/>
                                        </p:tgtEl>
                                        <p:attrNameLst>
                                          <p:attrName>style.visibility</p:attrName>
                                        </p:attrNameLst>
                                      </p:cBhvr>
                                      <p:to>
                                        <p:strVal val="visible"/>
                                      </p:to>
                                    </p:set>
                                    <p:animEffect transition="in" filter="slide(fromLeft)">
                                      <p:cBhvr>
                                        <p:cTn id="128" dur="1000"/>
                                        <p:tgtEl>
                                          <p:spTgt spid="153625"/>
                                        </p:tgtEl>
                                      </p:cBhvr>
                                    </p:animEffect>
                                  </p:childTnLst>
                                </p:cTn>
                              </p:par>
                              <p:par>
                                <p:cTn id="129" presetID="1" presetClass="entr" presetSubtype="0" fill="hold" grpId="0" nodeType="withEffect">
                                  <p:stCondLst>
                                    <p:cond delay="0"/>
                                  </p:stCondLst>
                                  <p:childTnLst>
                                    <p:set>
                                      <p:cBhvr>
                                        <p:cTn id="130" dur="1" fill="hold">
                                          <p:stCondLst>
                                            <p:cond delay="0"/>
                                          </p:stCondLst>
                                        </p:cTn>
                                        <p:tgtEl>
                                          <p:spTgt spid="153626"/>
                                        </p:tgtEl>
                                        <p:attrNameLst>
                                          <p:attrName>style.visibility</p:attrName>
                                        </p:attrNameLst>
                                      </p:cBhvr>
                                      <p:to>
                                        <p:strVal val="visible"/>
                                      </p:to>
                                    </p:set>
                                  </p:childTnLst>
                                </p:cTn>
                              </p:par>
                            </p:childTnLst>
                          </p:cTn>
                        </p:par>
                        <p:par>
                          <p:cTn id="131" fill="hold">
                            <p:stCondLst>
                              <p:cond delay="20500"/>
                            </p:stCondLst>
                            <p:childTnLst>
                              <p:par>
                                <p:cTn id="132" presetID="12" presetClass="entr" presetSubtype="8" fill="hold" grpId="0" nodeType="afterEffect">
                                  <p:stCondLst>
                                    <p:cond delay="0"/>
                                  </p:stCondLst>
                                  <p:childTnLst>
                                    <p:set>
                                      <p:cBhvr>
                                        <p:cTn id="133" dur="1" fill="hold">
                                          <p:stCondLst>
                                            <p:cond delay="0"/>
                                          </p:stCondLst>
                                        </p:cTn>
                                        <p:tgtEl>
                                          <p:spTgt spid="153620"/>
                                        </p:tgtEl>
                                        <p:attrNameLst>
                                          <p:attrName>style.visibility</p:attrName>
                                        </p:attrNameLst>
                                      </p:cBhvr>
                                      <p:to>
                                        <p:strVal val="visible"/>
                                      </p:to>
                                    </p:set>
                                    <p:animEffect transition="in" filter="slide(fromLeft)">
                                      <p:cBhvr>
                                        <p:cTn id="134" dur="500"/>
                                        <p:tgtEl>
                                          <p:spTgt spid="153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animBg="1"/>
      <p:bldP spid="153603" grpId="0" animBg="1"/>
      <p:bldP spid="153604" grpId="0" animBg="1"/>
      <p:bldP spid="153605" grpId="0" animBg="1"/>
      <p:bldP spid="153606" grpId="0" animBg="1"/>
      <p:bldP spid="153607" grpId="0" animBg="1"/>
      <p:bldP spid="153607" grpId="1" animBg="1"/>
      <p:bldP spid="153608" grpId="0" animBg="1"/>
      <p:bldP spid="153609" grpId="0" animBg="1"/>
      <p:bldP spid="153610" grpId="0" animBg="1"/>
      <p:bldP spid="153611" grpId="0" animBg="1"/>
      <p:bldP spid="153612" grpId="0" animBg="1"/>
      <p:bldP spid="153613" grpId="0" animBg="1"/>
      <p:bldP spid="153614" grpId="0" animBg="1"/>
      <p:bldP spid="153615" grpId="0" animBg="1"/>
      <p:bldP spid="153616" grpId="0" animBg="1"/>
      <p:bldP spid="153617" grpId="0" animBg="1"/>
      <p:bldP spid="153617" grpId="1" animBg="1"/>
      <p:bldP spid="153618" grpId="0" animBg="1"/>
      <p:bldP spid="153619" grpId="0" animBg="1"/>
      <p:bldP spid="153620" grpId="0" animBg="1"/>
      <p:bldP spid="153621" grpId="0" animBg="1"/>
      <p:bldP spid="153622" grpId="0" animBg="1"/>
      <p:bldP spid="153623" grpId="0" animBg="1"/>
      <p:bldP spid="153624" grpId="0" animBg="1"/>
      <p:bldP spid="153625" grpId="0" animBg="1"/>
      <p:bldP spid="153626" grpId="0"/>
      <p:bldP spid="153627" grpId="0" animBg="1"/>
      <p:bldP spid="153628" grpId="0" animBg="1"/>
      <p:bldP spid="153629" grpId="0" animBg="1"/>
      <p:bldP spid="153632" grpId="0" animBg="1"/>
      <p:bldP spid="1536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23528" y="1198741"/>
            <a:ext cx="3831498" cy="5478423"/>
          </a:xfrm>
          <a:prstGeom prst="rect">
            <a:avLst/>
          </a:prstGeom>
          <a:noFill/>
        </p:spPr>
        <p:txBody>
          <a:bodyPr wrap="none" rtlCol="0">
            <a:spAutoFit/>
          </a:bodyPr>
          <a:lstStyle/>
          <a:p>
            <a:pPr marL="358775" lvl="0" indent="-358775">
              <a:lnSpc>
                <a:spcPct val="125000"/>
              </a:lnSpc>
              <a:buFont typeface="Wingdings" pitchFamily="2" charset="2"/>
              <a:buChar char="Ø"/>
            </a:pPr>
            <a:r>
              <a:rPr lang="tr-TR" sz="2000" i="1" dirty="0" smtClean="0">
                <a:latin typeface="Tempus Sans ITC" pitchFamily="82" charset="0"/>
              </a:rPr>
              <a:t>Tapu (mülkiyet belgesi)</a:t>
            </a:r>
          </a:p>
          <a:p>
            <a:pPr marL="358775" indent="-358775">
              <a:lnSpc>
                <a:spcPct val="125000"/>
              </a:lnSpc>
              <a:buFont typeface="Wingdings" pitchFamily="2" charset="2"/>
              <a:buChar char="Ø"/>
            </a:pPr>
            <a:r>
              <a:rPr lang="tr-TR" sz="2000" i="1" dirty="0" smtClean="0">
                <a:latin typeface="Tempus Sans ITC" pitchFamily="82" charset="0"/>
              </a:rPr>
              <a:t>Çap ve </a:t>
            </a:r>
            <a:r>
              <a:rPr lang="tr-TR" sz="2000" i="1" dirty="0" err="1" smtClean="0">
                <a:latin typeface="Tempus Sans ITC" pitchFamily="82" charset="0"/>
              </a:rPr>
              <a:t>Röperli</a:t>
            </a:r>
            <a:r>
              <a:rPr lang="tr-TR" sz="2000" i="1" dirty="0" smtClean="0">
                <a:latin typeface="Tempus Sans ITC" pitchFamily="82" charset="0"/>
              </a:rPr>
              <a:t> Kroki</a:t>
            </a:r>
            <a:endParaRPr lang="en-US" sz="2000" i="1" dirty="0" smtClean="0">
              <a:latin typeface="Tempus Sans ITC" pitchFamily="82" charset="0"/>
            </a:endParaRPr>
          </a:p>
          <a:p>
            <a:pPr marL="358775" indent="-358775">
              <a:lnSpc>
                <a:spcPct val="125000"/>
              </a:lnSpc>
              <a:buFont typeface="Wingdings" pitchFamily="2" charset="2"/>
              <a:buChar char="Ø"/>
            </a:pPr>
            <a:r>
              <a:rPr lang="tr-TR" sz="2000" i="1" dirty="0" smtClean="0">
                <a:latin typeface="Tempus Sans ITC" pitchFamily="82" charset="0"/>
              </a:rPr>
              <a:t>İmar durumu</a:t>
            </a:r>
            <a:endParaRPr lang="en-US" sz="2000" i="1" dirty="0" smtClean="0">
              <a:latin typeface="Tempus Sans ITC" pitchFamily="82" charset="0"/>
            </a:endParaRPr>
          </a:p>
          <a:p>
            <a:pPr marL="358775" indent="-358775">
              <a:lnSpc>
                <a:spcPct val="125000"/>
              </a:lnSpc>
              <a:buFont typeface="Wingdings" pitchFamily="2" charset="2"/>
              <a:buChar char="Ø"/>
            </a:pPr>
            <a:r>
              <a:rPr lang="tr-TR" sz="2000" i="1" dirty="0" smtClean="0">
                <a:latin typeface="Tempus Sans ITC" pitchFamily="82" charset="0"/>
              </a:rPr>
              <a:t>İnşaat İstikamet </a:t>
            </a:r>
            <a:r>
              <a:rPr lang="tr-TR" sz="2000" i="1" dirty="0" err="1" smtClean="0">
                <a:latin typeface="Tempus Sans ITC" pitchFamily="82" charset="0"/>
              </a:rPr>
              <a:t>Rölevesi</a:t>
            </a:r>
            <a:endParaRPr lang="tr-TR" sz="2000" i="1" dirty="0" smtClean="0">
              <a:latin typeface="Tempus Sans ITC" pitchFamily="82" charset="0"/>
            </a:endParaRPr>
          </a:p>
          <a:p>
            <a:pPr marL="358775" indent="-358775">
              <a:lnSpc>
                <a:spcPct val="125000"/>
              </a:lnSpc>
              <a:buFont typeface="Wingdings" pitchFamily="2" charset="2"/>
              <a:buChar char="Ø"/>
            </a:pPr>
            <a:r>
              <a:rPr lang="tr-TR" sz="2000" i="1" dirty="0" smtClean="0">
                <a:latin typeface="Tempus Sans ITC" pitchFamily="82" charset="0"/>
              </a:rPr>
              <a:t>Kot &amp; Kesit</a:t>
            </a:r>
            <a:endParaRPr lang="en-US" sz="2000" i="1" dirty="0" smtClean="0">
              <a:latin typeface="Tempus Sans ITC" pitchFamily="82" charset="0"/>
            </a:endParaRPr>
          </a:p>
          <a:p>
            <a:pPr marL="358775" indent="-358775">
              <a:lnSpc>
                <a:spcPct val="125000"/>
              </a:lnSpc>
              <a:buFont typeface="Wingdings" pitchFamily="2" charset="2"/>
              <a:buChar char="Ø"/>
            </a:pPr>
            <a:r>
              <a:rPr lang="tr-TR" sz="2000" i="1" dirty="0" smtClean="0">
                <a:latin typeface="Tempus Sans ITC" pitchFamily="82" charset="0"/>
              </a:rPr>
              <a:t>Projeler</a:t>
            </a:r>
          </a:p>
          <a:p>
            <a:pPr marL="538163" indent="-358775">
              <a:lnSpc>
                <a:spcPct val="125000"/>
              </a:lnSpc>
              <a:buFont typeface="Wingdings" pitchFamily="2" charset="2"/>
              <a:buChar char="§"/>
            </a:pPr>
            <a:r>
              <a:rPr lang="tr-TR" sz="2000" dirty="0" smtClean="0">
                <a:latin typeface="Tempus Sans ITC" pitchFamily="82" charset="0"/>
              </a:rPr>
              <a:t>Mimari Projeler</a:t>
            </a:r>
          </a:p>
          <a:p>
            <a:pPr marL="538163" indent="-358775">
              <a:lnSpc>
                <a:spcPct val="125000"/>
              </a:lnSpc>
              <a:buFont typeface="Wingdings" pitchFamily="2" charset="2"/>
              <a:buChar char="§"/>
            </a:pPr>
            <a:r>
              <a:rPr lang="tr-TR" sz="2000" dirty="0" smtClean="0">
                <a:latin typeface="Tempus Sans ITC" pitchFamily="82" charset="0"/>
              </a:rPr>
              <a:t>Zemin Etüdü</a:t>
            </a:r>
          </a:p>
          <a:p>
            <a:pPr marL="538163" indent="-358775">
              <a:lnSpc>
                <a:spcPct val="125000"/>
              </a:lnSpc>
              <a:buFont typeface="Wingdings" pitchFamily="2" charset="2"/>
              <a:buChar char="§"/>
            </a:pPr>
            <a:r>
              <a:rPr lang="tr-TR" sz="2000" dirty="0" smtClean="0">
                <a:latin typeface="Tempus Sans ITC" pitchFamily="82" charset="0"/>
              </a:rPr>
              <a:t>Statik Projeler</a:t>
            </a:r>
          </a:p>
          <a:p>
            <a:pPr marL="538163" indent="-358775">
              <a:lnSpc>
                <a:spcPct val="125000"/>
              </a:lnSpc>
              <a:buFont typeface="Wingdings" pitchFamily="2" charset="2"/>
              <a:buChar char="§"/>
            </a:pPr>
            <a:r>
              <a:rPr lang="tr-TR" sz="2000" dirty="0" smtClean="0">
                <a:latin typeface="Tempus Sans ITC" pitchFamily="82" charset="0"/>
              </a:rPr>
              <a:t>Makine Projesi</a:t>
            </a:r>
          </a:p>
          <a:p>
            <a:pPr marL="538163" indent="-358775">
              <a:lnSpc>
                <a:spcPct val="125000"/>
              </a:lnSpc>
              <a:buFont typeface="Wingdings" pitchFamily="2" charset="2"/>
              <a:buChar char="§"/>
            </a:pPr>
            <a:r>
              <a:rPr lang="tr-TR" sz="2000" dirty="0" smtClean="0">
                <a:latin typeface="Tempus Sans ITC" pitchFamily="82" charset="0"/>
              </a:rPr>
              <a:t>Isı Yalıtım Projesi</a:t>
            </a:r>
          </a:p>
          <a:p>
            <a:pPr marL="538163" indent="-358775">
              <a:lnSpc>
                <a:spcPct val="125000"/>
              </a:lnSpc>
              <a:buFont typeface="Wingdings" pitchFamily="2" charset="2"/>
              <a:buChar char="§"/>
            </a:pPr>
            <a:r>
              <a:rPr lang="tr-TR" sz="2000" dirty="0" smtClean="0">
                <a:latin typeface="Tempus Sans ITC" pitchFamily="82" charset="0"/>
              </a:rPr>
              <a:t>Elektrik Projeleri</a:t>
            </a:r>
          </a:p>
          <a:p>
            <a:pPr marL="538163" indent="-358775">
              <a:lnSpc>
                <a:spcPct val="125000"/>
              </a:lnSpc>
              <a:buFont typeface="Wingdings" pitchFamily="2" charset="2"/>
              <a:buChar char="§"/>
            </a:pPr>
            <a:r>
              <a:rPr lang="tr-TR" sz="2000" dirty="0" smtClean="0">
                <a:latin typeface="Tempus Sans ITC" pitchFamily="82" charset="0"/>
              </a:rPr>
              <a:t>Kanal Projesi</a:t>
            </a:r>
          </a:p>
          <a:p>
            <a:pPr marL="358775" lvl="0" indent="-358775">
              <a:lnSpc>
                <a:spcPct val="125000"/>
              </a:lnSpc>
              <a:buFont typeface="Wingdings" pitchFamily="2" charset="2"/>
              <a:buChar char="Ø"/>
            </a:pPr>
            <a:r>
              <a:rPr lang="tr-TR" sz="2000" i="1" dirty="0" smtClean="0">
                <a:latin typeface="Tempus Sans ITC" pitchFamily="82" charset="0"/>
              </a:rPr>
              <a:t>Enerji Müsaade (trafo) Belgesi </a:t>
            </a:r>
            <a:endParaRPr lang="tr-TR" sz="2000" b="1" i="1" dirty="0" smtClean="0">
              <a:latin typeface="Tempus Sans ITC" pitchFamily="82" charset="0"/>
              <a:cs typeface="Times New Roman" pitchFamily="18" charset="0"/>
            </a:endParaRPr>
          </a:p>
        </p:txBody>
      </p:sp>
      <p:sp>
        <p:nvSpPr>
          <p:cNvPr id="3" name="2 Metin kutusu"/>
          <p:cNvSpPr txBox="1"/>
          <p:nvPr/>
        </p:nvSpPr>
        <p:spPr>
          <a:xfrm>
            <a:off x="4197918" y="1196752"/>
            <a:ext cx="4665060" cy="5478423"/>
          </a:xfrm>
          <a:prstGeom prst="rect">
            <a:avLst/>
          </a:prstGeom>
          <a:noFill/>
        </p:spPr>
        <p:txBody>
          <a:bodyPr wrap="none" rtlCol="0">
            <a:spAutoFit/>
          </a:bodyPr>
          <a:lstStyle/>
          <a:p>
            <a:pPr lvl="0">
              <a:lnSpc>
                <a:spcPct val="125000"/>
              </a:lnSpc>
              <a:buFont typeface="Wingdings" pitchFamily="2" charset="2"/>
              <a:buChar char="Ø"/>
            </a:pPr>
            <a:r>
              <a:rPr lang="tr-TR" sz="2000" i="1" dirty="0" smtClean="0">
                <a:latin typeface="Tempus Sans ITC" pitchFamily="82" charset="0"/>
              </a:rPr>
              <a:t>Yapı Denetim Sözleşmesi</a:t>
            </a:r>
          </a:p>
          <a:p>
            <a:pPr>
              <a:lnSpc>
                <a:spcPct val="125000"/>
              </a:lnSpc>
              <a:buFont typeface="Wingdings" pitchFamily="2" charset="2"/>
              <a:buChar char="Ø"/>
            </a:pPr>
            <a:r>
              <a:rPr lang="tr-TR" sz="2000" i="1" dirty="0" smtClean="0">
                <a:latin typeface="Tempus Sans ITC" pitchFamily="82" charset="0"/>
              </a:rPr>
              <a:t>İtfaiye Onayı</a:t>
            </a:r>
          </a:p>
          <a:p>
            <a:pPr>
              <a:lnSpc>
                <a:spcPct val="125000"/>
              </a:lnSpc>
              <a:buFont typeface="Wingdings" pitchFamily="2" charset="2"/>
              <a:buChar char="Ø"/>
            </a:pPr>
            <a:r>
              <a:rPr lang="tr-TR" sz="2000" i="1" dirty="0" smtClean="0">
                <a:latin typeface="Tempus Sans ITC" pitchFamily="82" charset="0"/>
              </a:rPr>
              <a:t>Sivil Savunma Müdürlüğü onayı</a:t>
            </a:r>
          </a:p>
          <a:p>
            <a:pPr>
              <a:lnSpc>
                <a:spcPct val="125000"/>
              </a:lnSpc>
              <a:buFont typeface="Wingdings" pitchFamily="2" charset="2"/>
              <a:buChar char="Ø"/>
            </a:pPr>
            <a:r>
              <a:rPr lang="tr-TR" sz="2000" i="1" dirty="0" smtClean="0">
                <a:latin typeface="Tempus Sans ITC" pitchFamily="82" charset="0"/>
              </a:rPr>
              <a:t>Kanal projesi onayı</a:t>
            </a:r>
          </a:p>
          <a:p>
            <a:pPr>
              <a:lnSpc>
                <a:spcPct val="125000"/>
              </a:lnSpc>
              <a:buFont typeface="Wingdings" pitchFamily="2" charset="2"/>
              <a:buChar char="Ø"/>
            </a:pPr>
            <a:r>
              <a:rPr lang="tr-TR" sz="2000" i="1" dirty="0" smtClean="0">
                <a:latin typeface="Tempus Sans ITC" pitchFamily="82" charset="0"/>
              </a:rPr>
              <a:t>Fen İşleri - Yol katılım bedeli</a:t>
            </a:r>
          </a:p>
          <a:p>
            <a:pPr>
              <a:lnSpc>
                <a:spcPct val="125000"/>
              </a:lnSpc>
              <a:buFont typeface="Wingdings" pitchFamily="2" charset="2"/>
              <a:buChar char="Ø"/>
            </a:pPr>
            <a:r>
              <a:rPr lang="tr-TR" sz="2000" i="1" dirty="0" smtClean="0">
                <a:latin typeface="Tempus Sans ITC" pitchFamily="82" charset="0"/>
              </a:rPr>
              <a:t>Büyükşehir  Proje onayları  (</a:t>
            </a:r>
            <a:r>
              <a:rPr lang="tr-TR" sz="2000" i="1" dirty="0" err="1" smtClean="0">
                <a:latin typeface="Tempus Sans ITC" pitchFamily="82" charset="0"/>
              </a:rPr>
              <a:t>avan</a:t>
            </a:r>
            <a:r>
              <a:rPr lang="tr-TR" sz="2000" i="1" dirty="0" smtClean="0">
                <a:latin typeface="Tempus Sans ITC" pitchFamily="82" charset="0"/>
              </a:rPr>
              <a:t> proje)</a:t>
            </a:r>
          </a:p>
          <a:p>
            <a:pPr>
              <a:lnSpc>
                <a:spcPct val="125000"/>
              </a:lnSpc>
              <a:buFont typeface="Wingdings" pitchFamily="2" charset="2"/>
              <a:buChar char="Ø"/>
            </a:pPr>
            <a:r>
              <a:rPr lang="tr-TR" sz="2000" i="1" dirty="0" smtClean="0">
                <a:latin typeface="Tempus Sans ITC" pitchFamily="82" charset="0"/>
              </a:rPr>
              <a:t>Proje onayları</a:t>
            </a:r>
            <a:endParaRPr lang="en-US" sz="2000" i="1" dirty="0" smtClean="0">
              <a:latin typeface="Tempus Sans ITC" pitchFamily="82" charset="0"/>
            </a:endParaRPr>
          </a:p>
          <a:p>
            <a:pPr>
              <a:lnSpc>
                <a:spcPct val="125000"/>
              </a:lnSpc>
              <a:buFont typeface="Wingdings" pitchFamily="2" charset="2"/>
              <a:buChar char="Ø"/>
            </a:pPr>
            <a:r>
              <a:rPr lang="tr-TR" sz="2000" i="1" dirty="0" smtClean="0">
                <a:latin typeface="Tempus Sans ITC" pitchFamily="82" charset="0"/>
              </a:rPr>
              <a:t>Hesap İşleri</a:t>
            </a:r>
          </a:p>
          <a:p>
            <a:pPr>
              <a:lnSpc>
                <a:spcPct val="125000"/>
              </a:lnSpc>
              <a:buFont typeface="Wingdings" pitchFamily="2" charset="2"/>
              <a:buChar char="Ø"/>
            </a:pPr>
            <a:r>
              <a:rPr lang="tr-TR" sz="2000" i="1" dirty="0" smtClean="0">
                <a:latin typeface="Tempus Sans ITC" pitchFamily="82" charset="0"/>
              </a:rPr>
              <a:t>Hafriyat Döküm Harcı</a:t>
            </a:r>
          </a:p>
          <a:p>
            <a:pPr>
              <a:lnSpc>
                <a:spcPct val="125000"/>
              </a:lnSpc>
              <a:buFont typeface="Wingdings" pitchFamily="2" charset="2"/>
              <a:buChar char="Ø"/>
            </a:pPr>
            <a:r>
              <a:rPr lang="tr-TR" sz="2000" i="1" dirty="0" smtClean="0">
                <a:latin typeface="Tempus Sans ITC" pitchFamily="82" charset="0"/>
              </a:rPr>
              <a:t>İnşaat ruhsatı</a:t>
            </a:r>
          </a:p>
          <a:p>
            <a:pPr>
              <a:lnSpc>
                <a:spcPct val="125000"/>
              </a:lnSpc>
              <a:buFont typeface="Wingdings" pitchFamily="2" charset="2"/>
              <a:buChar char="Ø"/>
            </a:pPr>
            <a:r>
              <a:rPr lang="tr-TR" sz="2000" i="1" dirty="0" smtClean="0">
                <a:latin typeface="Tempus Sans ITC" pitchFamily="82" charset="0"/>
              </a:rPr>
              <a:t>İnşaat Tabelası</a:t>
            </a:r>
          </a:p>
          <a:p>
            <a:pPr>
              <a:lnSpc>
                <a:spcPct val="125000"/>
              </a:lnSpc>
              <a:buFont typeface="Wingdings" pitchFamily="2" charset="2"/>
              <a:buChar char="Ø"/>
            </a:pPr>
            <a:r>
              <a:rPr lang="tr-TR" sz="2000" i="1" dirty="0" smtClean="0">
                <a:latin typeface="Tempus Sans ITC" pitchFamily="82" charset="0"/>
              </a:rPr>
              <a:t>SGK – Vergi Dairesi</a:t>
            </a:r>
          </a:p>
          <a:p>
            <a:pPr>
              <a:lnSpc>
                <a:spcPct val="125000"/>
              </a:lnSpc>
              <a:buFont typeface="Wingdings" pitchFamily="2" charset="2"/>
              <a:buChar char="Ø"/>
            </a:pPr>
            <a:r>
              <a:rPr lang="tr-TR" sz="2000" i="1" dirty="0" smtClean="0">
                <a:latin typeface="Tempus Sans ITC" pitchFamily="82" charset="0"/>
              </a:rPr>
              <a:t>Kanal Bağlantısı</a:t>
            </a:r>
          </a:p>
          <a:p>
            <a:pPr>
              <a:lnSpc>
                <a:spcPct val="125000"/>
              </a:lnSpc>
              <a:buFont typeface="Wingdings" pitchFamily="2" charset="2"/>
              <a:buChar char="Ø"/>
            </a:pPr>
            <a:r>
              <a:rPr lang="tr-TR" sz="2000" i="1" dirty="0" smtClean="0">
                <a:latin typeface="Tempus Sans ITC" pitchFamily="82" charset="0"/>
              </a:rPr>
              <a:t>Temel Üstü Ruhsatı</a:t>
            </a:r>
            <a:endParaRPr lang="en-US" sz="2000" i="1" dirty="0" smtClean="0">
              <a:latin typeface="Tempus Sans ITC" pitchFamily="82" charset="0"/>
            </a:endParaRPr>
          </a:p>
        </p:txBody>
      </p:sp>
      <p:graphicFrame>
        <p:nvGraphicFramePr>
          <p:cNvPr id="4" name="3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etin kutusu"/>
          <p:cNvSpPr txBox="1">
            <a:spLocks/>
          </p:cNvSpPr>
          <p:nvPr/>
        </p:nvSpPr>
        <p:spPr>
          <a:xfrm>
            <a:off x="251520" y="1196752"/>
            <a:ext cx="8640000" cy="54000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just">
              <a:lnSpc>
                <a:spcPct val="125000"/>
              </a:lnSpc>
              <a:defRPr/>
            </a:pPr>
            <a:r>
              <a:rPr lang="tr-TR" sz="2000" b="1" i="1" dirty="0" smtClean="0">
                <a:solidFill>
                  <a:schemeClr val="tx1"/>
                </a:solidFill>
                <a:effectLst>
                  <a:outerShdw blurRad="38100" dist="38100" dir="2700000" algn="tl">
                    <a:srgbClr val="000000">
                      <a:alpha val="43137"/>
                    </a:srgbClr>
                  </a:outerShdw>
                </a:effectLst>
                <a:latin typeface="Tempus Sans ITC" pitchFamily="82" charset="0"/>
                <a:cs typeface="Times New Roman" pitchFamily="18" charset="0"/>
              </a:rPr>
              <a:t>1 - MÜLKİYET  BELGESİ</a:t>
            </a:r>
          </a:p>
          <a:p>
            <a:pPr algn="just">
              <a:lnSpc>
                <a:spcPct val="125000"/>
              </a:lnSpc>
              <a:defRPr/>
            </a:pPr>
            <a:endParaRPr lang="en-US" sz="1000" dirty="0" smtClean="0">
              <a:solidFill>
                <a:schemeClr val="tx1"/>
              </a:solidFill>
              <a:latin typeface="Tempus Sans ITC" pitchFamily="82" charset="0"/>
              <a:cs typeface="Times New Roman" pitchFamily="18" charset="0"/>
            </a:endParaRPr>
          </a:p>
          <a:p>
            <a:pPr algn="just">
              <a:lnSpc>
                <a:spcPct val="125000"/>
              </a:lnSpc>
              <a:buNone/>
              <a:defRPr/>
            </a:pPr>
            <a:r>
              <a:rPr lang="tr-TR" sz="2000" i="1" dirty="0" smtClean="0">
                <a:solidFill>
                  <a:schemeClr val="tx1"/>
                </a:solidFill>
                <a:latin typeface="Tempus Sans ITC" pitchFamily="82" charset="0"/>
                <a:cs typeface="Times New Roman" pitchFamily="18" charset="0"/>
              </a:rPr>
              <a:t>Kuruluş veya kişilerce kendilerine ait tapusu bulunan arazi, arsa veya parsellerde, tapu senedi,</a:t>
            </a:r>
          </a:p>
          <a:p>
            <a:pPr algn="just">
              <a:lnSpc>
                <a:spcPct val="125000"/>
              </a:lnSpc>
              <a:buNone/>
              <a:defRPr/>
            </a:pPr>
            <a:endParaRPr lang="tr-TR" sz="1000" i="1" dirty="0" smtClean="0">
              <a:solidFill>
                <a:schemeClr val="tx1"/>
              </a:solidFill>
              <a:latin typeface="Tempus Sans ITC" pitchFamily="82" charset="0"/>
              <a:cs typeface="Times New Roman" pitchFamily="18" charset="0"/>
            </a:endParaRPr>
          </a:p>
          <a:p>
            <a:pPr algn="just">
              <a:lnSpc>
                <a:spcPct val="125000"/>
              </a:lnSpc>
              <a:buNone/>
              <a:defRPr/>
            </a:pPr>
            <a:r>
              <a:rPr lang="tr-TR" sz="2000" i="1" dirty="0" smtClean="0">
                <a:solidFill>
                  <a:schemeClr val="tx1"/>
                </a:solidFill>
                <a:latin typeface="Tempus Sans ITC" pitchFamily="82" charset="0"/>
                <a:cs typeface="Times New Roman" pitchFamily="18" charset="0"/>
              </a:rPr>
              <a:t>Kuruluş veya kişilerce, kendisine ait tapusu bulunmamakla beraber kamu kurum ve kuruluşların vermiş oldukları tahsis veya irtifak hakkı tesis belgeleri,</a:t>
            </a:r>
          </a:p>
          <a:p>
            <a:pPr algn="just">
              <a:lnSpc>
                <a:spcPct val="125000"/>
              </a:lnSpc>
              <a:buNone/>
              <a:defRPr/>
            </a:pPr>
            <a:endParaRPr lang="tr-TR" sz="1000" i="1" dirty="0" smtClean="0">
              <a:solidFill>
                <a:schemeClr val="tx1"/>
              </a:solidFill>
              <a:latin typeface="Tempus Sans ITC" pitchFamily="82" charset="0"/>
              <a:cs typeface="Times New Roman" pitchFamily="18" charset="0"/>
            </a:endParaRPr>
          </a:p>
          <a:p>
            <a:pPr algn="just">
              <a:lnSpc>
                <a:spcPct val="125000"/>
              </a:lnSpc>
              <a:buNone/>
              <a:defRPr/>
            </a:pPr>
            <a:r>
              <a:rPr lang="tr-TR" sz="2000" i="1" dirty="0" smtClean="0">
                <a:solidFill>
                  <a:schemeClr val="tx1"/>
                </a:solidFill>
                <a:latin typeface="Tempus Sans ITC" pitchFamily="82" charset="0"/>
                <a:cs typeface="Times New Roman" pitchFamily="18" charset="0"/>
              </a:rPr>
              <a:t>Mülkiyete dair kesinleşmiş mahkeme kararı ve bu mahkeme kararına dayalı olarak yetkili makamlarca verilen belge ve kesinleşmiş kamulaştırma kararları.</a:t>
            </a:r>
          </a:p>
          <a:p>
            <a:pPr algn="just">
              <a:lnSpc>
                <a:spcPct val="125000"/>
              </a:lnSpc>
              <a:defRPr/>
            </a:pPr>
            <a:endParaRPr lang="tr-TR" sz="1000" dirty="0" smtClean="0">
              <a:solidFill>
                <a:schemeClr val="tx1"/>
              </a:solidFill>
              <a:latin typeface="Tempus Sans ITC" pitchFamily="82" charset="0"/>
              <a:cs typeface="Times New Roman" pitchFamily="18" charset="0"/>
            </a:endParaRPr>
          </a:p>
          <a:p>
            <a:pPr algn="just">
              <a:lnSpc>
                <a:spcPct val="125000"/>
              </a:lnSpc>
              <a:defRPr/>
            </a:pPr>
            <a:r>
              <a:rPr lang="tr-TR" sz="2000" i="1" dirty="0" smtClean="0">
                <a:solidFill>
                  <a:schemeClr val="tx1"/>
                </a:solidFill>
                <a:latin typeface="Tempus Sans ITC" pitchFamily="82" charset="0"/>
                <a:cs typeface="Times New Roman" pitchFamily="18" charset="0"/>
              </a:rPr>
              <a:t>Arsanın sahibi birden fazla ise tüm hissedarların talebi ile inşaat ruhsatı işlemleri yapılabilmektedir. Üzerine yapı inşa edilmek istenen belediye sınırları içindeki bir arazinin arsa vasfında olması gerekmektedir. Aksi halde imar planı uygulaması yapılarak arsa haline getirilmek zorundadır.</a:t>
            </a:r>
          </a:p>
        </p:txBody>
      </p:sp>
      <p:graphicFrame>
        <p:nvGraphicFramePr>
          <p:cNvPr id="7" name="6 Diyagram"/>
          <p:cNvGraphicFramePr/>
          <p:nvPr/>
        </p:nvGraphicFramePr>
        <p:xfrm>
          <a:off x="467544" y="188640"/>
          <a:ext cx="8136904" cy="87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1500</TotalTime>
  <Words>2515</Words>
  <Application>Microsoft Office PowerPoint</Application>
  <PresentationFormat>Ekran Gösterisi (4:3)</PresentationFormat>
  <Paragraphs>450</Paragraphs>
  <Slides>48</Slides>
  <Notes>22</Notes>
  <HiddenSlides>0</HiddenSlides>
  <MMClips>0</MMClips>
  <ScaleCrop>false</ScaleCrop>
  <HeadingPairs>
    <vt:vector size="4" baseType="variant">
      <vt:variant>
        <vt:lpstr>Tema</vt:lpstr>
      </vt:variant>
      <vt:variant>
        <vt:i4>1</vt:i4>
      </vt:variant>
      <vt:variant>
        <vt:lpstr>Slayt Başlıkları</vt:lpstr>
      </vt:variant>
      <vt:variant>
        <vt:i4>48</vt:i4>
      </vt:variant>
    </vt:vector>
  </HeadingPairs>
  <TitlesOfParts>
    <vt:vector size="49"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İdris ATABAY</dc:creator>
  <cp:lastModifiedBy>PC</cp:lastModifiedBy>
  <cp:revision>238</cp:revision>
  <dcterms:created xsi:type="dcterms:W3CDTF">2014-09-25T10:11:07Z</dcterms:created>
  <dcterms:modified xsi:type="dcterms:W3CDTF">2019-05-01T13:33:31Z</dcterms:modified>
</cp:coreProperties>
</file>