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5.05.20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Christine de </a:t>
            </a:r>
            <a:r>
              <a:rPr lang="en-US" dirty="0" err="1" smtClean="0"/>
              <a:t>Pisan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Waves of feminism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wave feminism </a:t>
            </a:r>
            <a:r>
              <a:rPr lang="mr-IN" dirty="0" smtClean="0"/>
              <a:t>–</a:t>
            </a:r>
            <a:r>
              <a:rPr lang="en-US" dirty="0" smtClean="0"/>
              <a:t> equality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wave feminism </a:t>
            </a:r>
            <a:r>
              <a:rPr lang="mr-IN" dirty="0" smtClean="0"/>
              <a:t>–</a:t>
            </a:r>
            <a:r>
              <a:rPr lang="en-US" dirty="0" smtClean="0"/>
              <a:t> difference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wave feminism </a:t>
            </a:r>
            <a:r>
              <a:rPr lang="mr-IN" dirty="0" smtClean="0"/>
              <a:t>–</a:t>
            </a:r>
            <a:r>
              <a:rPr lang="en-US" dirty="0" smtClean="0"/>
              <a:t> diversity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Core values: </a:t>
            </a:r>
          </a:p>
          <a:p>
            <a:pPr marL="228600" lvl="1" indent="0">
              <a:buNone/>
            </a:pPr>
            <a:r>
              <a:rPr lang="en-US" dirty="0" smtClean="0"/>
              <a:t> - redefining the political</a:t>
            </a:r>
          </a:p>
          <a:p>
            <a:pPr marL="228600" lvl="1" indent="0">
              <a:buNone/>
            </a:pPr>
            <a:r>
              <a:rPr lang="en-US" dirty="0" smtClean="0"/>
              <a:t>- patriarchy and sexism </a:t>
            </a:r>
          </a:p>
          <a:p>
            <a:pPr lvl="1">
              <a:buFontTx/>
              <a:buChar char="-"/>
            </a:pPr>
            <a:r>
              <a:rPr lang="en-US" dirty="0" smtClean="0"/>
              <a:t>Gender and sex</a:t>
            </a:r>
          </a:p>
          <a:p>
            <a:pPr marL="228600" lvl="1" indent="0">
              <a:buNone/>
            </a:pPr>
            <a:r>
              <a:rPr lang="en-US" dirty="0" smtClean="0"/>
              <a:t>- Equality and difference 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407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0">
              <a:buNone/>
            </a:pPr>
            <a:r>
              <a:rPr lang="en-US" dirty="0" smtClean="0"/>
              <a:t>Feminisms </a:t>
            </a:r>
          </a:p>
          <a:p>
            <a:pPr marL="228600" lvl="1" indent="0">
              <a:buNone/>
            </a:pPr>
            <a:endParaRPr lang="en-US" smtClean="0"/>
          </a:p>
          <a:p>
            <a:pPr lvl="1"/>
            <a:r>
              <a:rPr lang="en-US" dirty="0" smtClean="0"/>
              <a:t>Liberal </a:t>
            </a:r>
            <a:r>
              <a:rPr lang="en-US" dirty="0"/>
              <a:t>Feminism </a:t>
            </a:r>
          </a:p>
          <a:p>
            <a:pPr lvl="1"/>
            <a:r>
              <a:rPr lang="en-US" dirty="0"/>
              <a:t>Socialist feminism </a:t>
            </a:r>
          </a:p>
          <a:p>
            <a:pPr lvl="1"/>
            <a:r>
              <a:rPr lang="en-US" dirty="0"/>
              <a:t>Radical feminism </a:t>
            </a:r>
          </a:p>
          <a:p>
            <a:pPr lvl="1"/>
            <a:r>
              <a:rPr lang="en-US" dirty="0" err="1"/>
              <a:t>Transfeminism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Women’s studies emerging as a discipline with institutionalization </a:t>
            </a:r>
          </a:p>
          <a:p>
            <a:r>
              <a:rPr lang="en-US" dirty="0" smtClean="0"/>
              <a:t>Masculinity studies in the 1990s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405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984</TotalTime>
  <Words>62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setenay nil dogan</dc:creator>
  <cp:lastModifiedBy>setenay nil dogan</cp:lastModifiedBy>
  <cp:revision>5</cp:revision>
  <dcterms:created xsi:type="dcterms:W3CDTF">2020-05-05T20:36:49Z</dcterms:created>
  <dcterms:modified xsi:type="dcterms:W3CDTF">2020-05-06T13:01:13Z</dcterms:modified>
</cp:coreProperties>
</file>