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649BD7D-1C06-A14B-8883-43C7AFAA15F6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0B3695-FA3F-DD48-90C0-562503A802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r>
              <a:rPr lang="en-US" dirty="0" smtClean="0"/>
              <a:t> 				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7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Sebepler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r>
              <a:rPr lang="en-US" dirty="0" smtClean="0"/>
              <a:t>: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kötü</a:t>
            </a:r>
            <a:r>
              <a:rPr lang="en-US" dirty="0" smtClean="0"/>
              <a:t> </a:t>
            </a:r>
            <a:r>
              <a:rPr lang="en-US" dirty="0" err="1" smtClean="0"/>
              <a:t>hasat</a:t>
            </a:r>
            <a:endParaRPr lang="en-US" dirty="0" smtClean="0"/>
          </a:p>
          <a:p>
            <a:r>
              <a:rPr lang="en-US" dirty="0" err="1" smtClean="0"/>
              <a:t>Eşitsiz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: </a:t>
            </a:r>
            <a:r>
              <a:rPr lang="en-US" dirty="0" err="1" smtClean="0"/>
              <a:t>Asiller</a:t>
            </a:r>
            <a:r>
              <a:rPr lang="en-US" dirty="0" smtClean="0"/>
              <a:t>, </a:t>
            </a:r>
            <a:r>
              <a:rPr lang="en-US" dirty="0" err="1" smtClean="0"/>
              <a:t>Ruhban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>, 3. </a:t>
            </a:r>
            <a:r>
              <a:rPr lang="en-US" dirty="0" err="1" smtClean="0"/>
              <a:t>zümre</a:t>
            </a:r>
            <a:r>
              <a:rPr lang="en-US" dirty="0" smtClean="0"/>
              <a:t> (</a:t>
            </a:r>
            <a:r>
              <a:rPr lang="en-US" dirty="0" err="1" smtClean="0"/>
              <a:t>éta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altyapı</a:t>
            </a:r>
            <a:r>
              <a:rPr lang="en-US" dirty="0" smtClean="0"/>
              <a:t>: </a:t>
            </a:r>
            <a:r>
              <a:rPr lang="en-US" dirty="0" err="1" smtClean="0"/>
              <a:t>Aydınlanma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ilham</a:t>
            </a:r>
            <a:r>
              <a:rPr lang="en-US" dirty="0" smtClean="0"/>
              <a:t>: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9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Devrimin</a:t>
            </a:r>
            <a:r>
              <a:rPr lang="en-US" dirty="0" smtClean="0"/>
              <a:t> </a:t>
            </a:r>
            <a:r>
              <a:rPr lang="en-US" dirty="0" err="1" smtClean="0"/>
              <a:t>kronolojisi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345920"/>
            <a:ext cx="7770284" cy="4780243"/>
          </a:xfrm>
        </p:spPr>
        <p:txBody>
          <a:bodyPr>
            <a:normAutofit fontScale="25000" lnSpcReduction="20000"/>
          </a:bodyPr>
          <a:lstStyle/>
          <a:p>
            <a:endParaRPr lang="en-US" sz="6200" dirty="0" smtClean="0"/>
          </a:p>
          <a:p>
            <a:r>
              <a:rPr lang="en-US" sz="6200" dirty="0" err="1" smtClean="0"/>
              <a:t>Üç</a:t>
            </a:r>
            <a:r>
              <a:rPr lang="en-US" sz="6200" dirty="0" smtClean="0"/>
              <a:t> </a:t>
            </a:r>
            <a:r>
              <a:rPr lang="en-US" sz="6200" dirty="0" err="1" smtClean="0"/>
              <a:t>evre</a:t>
            </a:r>
            <a:r>
              <a:rPr lang="en-US" sz="6200" dirty="0" smtClean="0"/>
              <a:t> </a:t>
            </a:r>
          </a:p>
          <a:p>
            <a:endParaRPr lang="en-US" sz="62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6200" dirty="0"/>
              <a:t> </a:t>
            </a:r>
            <a:r>
              <a:rPr lang="en-US" sz="6200" dirty="0" err="1"/>
              <a:t>I</a:t>
            </a:r>
            <a:r>
              <a:rPr lang="en-US" sz="6200" dirty="0" err="1" smtClean="0"/>
              <a:t>lımlı</a:t>
            </a:r>
            <a:r>
              <a:rPr lang="en-US" sz="6200" dirty="0" smtClean="0"/>
              <a:t> </a:t>
            </a:r>
            <a:r>
              <a:rPr lang="en-US" sz="6200" dirty="0" err="1" smtClean="0"/>
              <a:t>Evre</a:t>
            </a:r>
            <a:r>
              <a:rPr lang="en-US" sz="6200" dirty="0" smtClean="0"/>
              <a:t> (1789-1791)</a:t>
            </a:r>
          </a:p>
          <a:p>
            <a:pPr marL="0" indent="0">
              <a:buNone/>
            </a:pPr>
            <a:r>
              <a:rPr lang="en-US" sz="6200" dirty="0" smtClean="0"/>
              <a:t>17 </a:t>
            </a:r>
            <a:r>
              <a:rPr lang="en-US" sz="6200" dirty="0" err="1" smtClean="0"/>
              <a:t>Haziran</a:t>
            </a:r>
            <a:r>
              <a:rPr lang="en-US" sz="6200" dirty="0" smtClean="0"/>
              <a:t> 1789 </a:t>
            </a:r>
            <a:r>
              <a:rPr lang="mr-IN" sz="6200" dirty="0" smtClean="0"/>
              <a:t>–</a:t>
            </a:r>
            <a:r>
              <a:rPr lang="en-US" sz="6200" dirty="0" smtClean="0"/>
              <a:t> </a:t>
            </a:r>
            <a:r>
              <a:rPr lang="en-US" sz="6200" dirty="0" err="1" smtClean="0"/>
              <a:t>Ulusal</a:t>
            </a:r>
            <a:r>
              <a:rPr lang="en-US" sz="6200" dirty="0" smtClean="0"/>
              <a:t> </a:t>
            </a:r>
            <a:r>
              <a:rPr lang="en-US" sz="6200" dirty="0" err="1" smtClean="0"/>
              <a:t>Meclis</a:t>
            </a:r>
            <a:r>
              <a:rPr lang="en-US" sz="6200" dirty="0" smtClean="0"/>
              <a:t> </a:t>
            </a:r>
          </a:p>
          <a:p>
            <a:pPr marL="0" indent="0">
              <a:buNone/>
            </a:pPr>
            <a:r>
              <a:rPr lang="en-US" sz="6200" dirty="0" err="1" smtClean="0"/>
              <a:t>Temmuz</a:t>
            </a:r>
            <a:r>
              <a:rPr lang="en-US" sz="6200" dirty="0" smtClean="0"/>
              <a:t> 1789- </a:t>
            </a:r>
            <a:r>
              <a:rPr lang="en-US" sz="6200" dirty="0" err="1" smtClean="0"/>
              <a:t>Bastilin</a:t>
            </a:r>
            <a:r>
              <a:rPr lang="en-US" sz="6200" dirty="0" smtClean="0"/>
              <a:t> </a:t>
            </a:r>
            <a:r>
              <a:rPr lang="en-US" sz="6200" dirty="0" err="1" smtClean="0"/>
              <a:t>düşüşü</a:t>
            </a: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4 </a:t>
            </a:r>
            <a:r>
              <a:rPr lang="en-US" sz="6200" dirty="0" err="1" smtClean="0"/>
              <a:t>Ağustos</a:t>
            </a:r>
            <a:r>
              <a:rPr lang="en-US" sz="6200" dirty="0" smtClean="0"/>
              <a:t> 1789- </a:t>
            </a:r>
            <a:r>
              <a:rPr lang="en-US" sz="6200" dirty="0" err="1" smtClean="0"/>
              <a:t>Ulusal</a:t>
            </a:r>
            <a:r>
              <a:rPr lang="en-US" sz="6200" dirty="0" smtClean="0"/>
              <a:t> </a:t>
            </a:r>
            <a:r>
              <a:rPr lang="en-US" sz="6200" dirty="0" err="1" smtClean="0"/>
              <a:t>meclis</a:t>
            </a:r>
            <a:r>
              <a:rPr lang="en-US" sz="6200" dirty="0" smtClean="0"/>
              <a:t> </a:t>
            </a:r>
            <a:r>
              <a:rPr lang="en-US" sz="6200" dirty="0" err="1" smtClean="0"/>
              <a:t>ayrııcalıkların</a:t>
            </a:r>
            <a:r>
              <a:rPr lang="en-US" sz="6200" dirty="0" smtClean="0"/>
              <a:t> son </a:t>
            </a:r>
            <a:r>
              <a:rPr lang="en-US" sz="6200" dirty="0" err="1" smtClean="0"/>
              <a:t>bulduğunu</a:t>
            </a:r>
            <a:r>
              <a:rPr lang="en-US" sz="6200" dirty="0" smtClean="0"/>
              <a:t> </a:t>
            </a:r>
            <a:r>
              <a:rPr lang="en-US" sz="6200" dirty="0" err="1" smtClean="0"/>
              <a:t>duyurdu</a:t>
            </a:r>
            <a:r>
              <a:rPr lang="en-US" sz="6200" dirty="0" smtClean="0"/>
              <a:t>.</a:t>
            </a:r>
          </a:p>
          <a:p>
            <a:pPr marL="0" indent="0">
              <a:buNone/>
            </a:pPr>
            <a:r>
              <a:rPr lang="en-US" sz="6200" dirty="0" smtClean="0"/>
              <a:t>26 </a:t>
            </a:r>
            <a:r>
              <a:rPr lang="en-US" sz="6200" dirty="0" err="1" smtClean="0"/>
              <a:t>Ağustos</a:t>
            </a:r>
            <a:r>
              <a:rPr lang="en-US" sz="6200" dirty="0" smtClean="0"/>
              <a:t> 1789 - </a:t>
            </a:r>
            <a:r>
              <a:rPr lang="en-US" sz="6200" dirty="0" err="1" smtClean="0"/>
              <a:t>Birey</a:t>
            </a:r>
            <a:r>
              <a:rPr lang="en-US" sz="6200" dirty="0" smtClean="0"/>
              <a:t> </a:t>
            </a:r>
            <a:r>
              <a:rPr lang="en-US" sz="6200" dirty="0" err="1" smtClean="0"/>
              <a:t>ve</a:t>
            </a:r>
            <a:r>
              <a:rPr lang="en-US" sz="6200" dirty="0" smtClean="0"/>
              <a:t> </a:t>
            </a:r>
            <a:r>
              <a:rPr lang="en-US" sz="6200" dirty="0" err="1" smtClean="0"/>
              <a:t>Yurttaş</a:t>
            </a:r>
            <a:r>
              <a:rPr lang="en-US" sz="6200" dirty="0" smtClean="0"/>
              <a:t> </a:t>
            </a:r>
            <a:r>
              <a:rPr lang="en-US" sz="6200" dirty="0" err="1" smtClean="0"/>
              <a:t>Hakları</a:t>
            </a:r>
            <a:r>
              <a:rPr lang="en-US" sz="6200" dirty="0" smtClean="0"/>
              <a:t> </a:t>
            </a:r>
            <a:r>
              <a:rPr lang="en-US" sz="6200" dirty="0" err="1" smtClean="0"/>
              <a:t>Bildirgesi</a:t>
            </a:r>
            <a:r>
              <a:rPr lang="en-US" sz="6200" dirty="0" smtClean="0"/>
              <a:t> </a:t>
            </a:r>
          </a:p>
          <a:p>
            <a:pPr marL="0" indent="0">
              <a:buNone/>
            </a:pPr>
            <a:r>
              <a:rPr lang="en-US" sz="6200" dirty="0" err="1" smtClean="0"/>
              <a:t>Ekim</a:t>
            </a:r>
            <a:r>
              <a:rPr lang="en-US" sz="6200" dirty="0" smtClean="0"/>
              <a:t> 1789 </a:t>
            </a:r>
            <a:r>
              <a:rPr lang="mr-IN" sz="6200" dirty="0" smtClean="0"/>
              <a:t>–</a:t>
            </a:r>
            <a:r>
              <a:rPr lang="en-US" sz="6200" dirty="0" smtClean="0"/>
              <a:t> </a:t>
            </a:r>
            <a:r>
              <a:rPr lang="en-US" sz="6200" dirty="0" err="1" smtClean="0"/>
              <a:t>Versay</a:t>
            </a:r>
            <a:r>
              <a:rPr lang="en-US" sz="6200" dirty="0" smtClean="0"/>
              <a:t> </a:t>
            </a:r>
            <a:r>
              <a:rPr lang="en-US" sz="6200" dirty="0" err="1" smtClean="0"/>
              <a:t>yürüyüşü</a:t>
            </a:r>
            <a:endParaRPr lang="en-US" sz="6200" dirty="0" smtClean="0"/>
          </a:p>
          <a:p>
            <a:pPr marL="0" indent="0">
              <a:buNone/>
            </a:pPr>
            <a:r>
              <a:rPr lang="en-US" sz="6200" dirty="0" err="1" smtClean="0"/>
              <a:t>Kasım</a:t>
            </a:r>
            <a:r>
              <a:rPr lang="en-US" sz="6200" dirty="0" smtClean="0"/>
              <a:t> 1789- </a:t>
            </a:r>
            <a:r>
              <a:rPr lang="en-US" sz="6200" dirty="0" err="1" smtClean="0"/>
              <a:t>Kilisenin</a:t>
            </a:r>
            <a:r>
              <a:rPr lang="en-US" sz="6200" dirty="0" smtClean="0"/>
              <a:t> </a:t>
            </a:r>
            <a:r>
              <a:rPr lang="en-US" sz="6200" dirty="0" err="1" smtClean="0"/>
              <a:t>mallarına</a:t>
            </a:r>
            <a:r>
              <a:rPr lang="en-US" sz="6200" dirty="0" smtClean="0"/>
              <a:t> el </a:t>
            </a:r>
            <a:r>
              <a:rPr lang="en-US" sz="6200" dirty="0" err="1" smtClean="0"/>
              <a:t>kondu</a:t>
            </a: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1791 </a:t>
            </a:r>
            <a:r>
              <a:rPr lang="mr-IN" sz="6200" dirty="0" smtClean="0"/>
              <a:t>–</a:t>
            </a:r>
            <a:r>
              <a:rPr lang="en-US" sz="6200" dirty="0" smtClean="0"/>
              <a:t> </a:t>
            </a:r>
            <a:r>
              <a:rPr lang="en-US" sz="6200" dirty="0" err="1" smtClean="0"/>
              <a:t>Anayasa</a:t>
            </a:r>
            <a:r>
              <a:rPr lang="en-US" sz="62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2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yurttaş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bildirgesi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54456"/>
            <a:ext cx="7583488" cy="47802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Millet </a:t>
            </a:r>
            <a:r>
              <a:rPr lang="en-US" dirty="0" err="1">
                <a:effectLst/>
              </a:rPr>
              <a:t>Meclisi’ni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oluşturmak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üzere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toplanan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Fransız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halkı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temsilcileri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halkın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uğradığı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felaketlerin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yönetimdeki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yolsuzlukların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başlıca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nedeninin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haklarına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ilişkin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bilgisizlik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kayıtsızlık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itaatsizlik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olduğunu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göz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önünde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bulundurarak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insanın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doğal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devredilemez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kutsal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haklarını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resmi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bildiri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halinde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belirtmeye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karar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vermiştir</a:t>
            </a:r>
            <a:r>
              <a:rPr lang="en-US" dirty="0" smtClean="0">
                <a:effectLst/>
              </a:rPr>
              <a:t>. </a:t>
            </a:r>
            <a:r>
              <a:rPr lang="mr-IN" dirty="0" smtClean="0">
                <a:effectLst/>
              </a:rPr>
              <a:t>…</a:t>
            </a:r>
            <a:r>
              <a:rPr lang="tr-TR" smtClean="0">
                <a:effectLst/>
              </a:rPr>
              <a:t>...........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I: </a:t>
            </a:r>
            <a:r>
              <a:rPr lang="en-US" dirty="0" err="1">
                <a:effectLst/>
              </a:rPr>
              <a:t>İnsanlar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özgür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eşit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doğar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yaşarlar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Sosyal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farklılıklar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ancak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kamu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yararına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dayandırılabilir</a:t>
            </a:r>
            <a:r>
              <a:rPr lang="en-US" dirty="0">
                <a:effectLst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effectLst/>
              </a:rPr>
              <a:t>Madde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II: </a:t>
            </a:r>
            <a:r>
              <a:rPr lang="en-US" dirty="0" err="1">
                <a:effectLst/>
              </a:rPr>
              <a:t>Bütün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siyasal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birliğin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amacı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insanın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doğal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haklarını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korumaktır</a:t>
            </a:r>
            <a:r>
              <a:rPr lang="en-US" dirty="0">
                <a:effectLst/>
              </a:rPr>
              <a:t>. Bu </a:t>
            </a:r>
            <a:r>
              <a:rPr lang="en-US" dirty="0" err="1">
                <a:effectLst/>
              </a:rPr>
              <a:t>haklar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özgürlük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mülkiyet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güvenlik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baskıya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karşı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direnme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haklarıdır</a:t>
            </a:r>
            <a:r>
              <a:rPr lang="en-US" dirty="0">
                <a:effectLst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effectLst/>
              </a:rPr>
              <a:t>Madde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III: </a:t>
            </a:r>
            <a:r>
              <a:rPr lang="en-US" dirty="0" err="1">
                <a:effectLst/>
              </a:rPr>
              <a:t>Egemenlik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ilkesi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olarak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ulustadır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Hiçbir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kuruluş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hiçbir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birey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açıkça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ulustan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kaynaklanmayan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yetkiyi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kullanamaz</a:t>
            </a:r>
            <a:r>
              <a:rPr lang="en-US" dirty="0">
                <a:effectLst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mr-IN" dirty="0" smtClean="0"/>
              <a:t>…</a:t>
            </a:r>
            <a:r>
              <a:rPr lang="tr-TR" dirty="0" smtClean="0"/>
              <a:t>..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XII: </a:t>
            </a:r>
            <a:r>
              <a:rPr lang="en-US" dirty="0" err="1">
                <a:effectLst/>
              </a:rPr>
              <a:t>İnsan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yurttaş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haklarının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güvenliği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kamu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gücünü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gerektirir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nedenle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güç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herkesin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yararı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için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kurulmuştur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yoksa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gücün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emanet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edildiği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kişilerin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özel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çıkarları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için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kurulmamıştır</a:t>
            </a:r>
            <a:r>
              <a:rPr lang="en-US" dirty="0">
                <a:effectLst/>
              </a:rPr>
              <a:t>.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480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/>
              <a:t>Evre</a:t>
            </a:r>
            <a:r>
              <a:rPr lang="en-US" dirty="0"/>
              <a:t> (1792-1794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Eylül</a:t>
            </a:r>
            <a:r>
              <a:rPr lang="en-US" dirty="0" smtClean="0"/>
              <a:t> 1792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Monarşi</a:t>
            </a:r>
            <a:r>
              <a:rPr lang="en-US" dirty="0" smtClean="0"/>
              <a:t> </a:t>
            </a:r>
            <a:r>
              <a:rPr lang="en-US" dirty="0" err="1" smtClean="0"/>
              <a:t>kaldırıldı</a:t>
            </a:r>
            <a:r>
              <a:rPr lang="en-US" dirty="0" smtClean="0"/>
              <a:t>. </a:t>
            </a:r>
            <a:r>
              <a:rPr lang="en-US" dirty="0" err="1" smtClean="0"/>
              <a:t>Cumhuriyetin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Jakobenler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Robespierre-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Komitesi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terör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4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Direktuvar</a:t>
            </a:r>
            <a:r>
              <a:rPr lang="en-US" dirty="0" smtClean="0"/>
              <a:t> </a:t>
            </a:r>
            <a:r>
              <a:rPr lang="en-US" dirty="0" err="1"/>
              <a:t>Evresi</a:t>
            </a:r>
            <a:r>
              <a:rPr lang="en-US" dirty="0"/>
              <a:t> (1795-1799) </a:t>
            </a:r>
          </a:p>
          <a:p>
            <a:r>
              <a:rPr lang="en-US" dirty="0" err="1" smtClean="0"/>
              <a:t>Thermidor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devrimin</a:t>
            </a:r>
            <a:r>
              <a:rPr lang="en-US" dirty="0" smtClean="0"/>
              <a:t> </a:t>
            </a:r>
            <a:r>
              <a:rPr lang="en-US" dirty="0" err="1" smtClean="0"/>
              <a:t>normalleşmesi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Generaller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6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onuçlar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Ulus-devlet</a:t>
            </a:r>
            <a:r>
              <a:rPr lang="en-US" dirty="0" smtClean="0"/>
              <a:t>, </a:t>
            </a:r>
            <a:r>
              <a:rPr lang="en-US" dirty="0" err="1" smtClean="0"/>
              <a:t>vatandaşlık</a:t>
            </a:r>
            <a:r>
              <a:rPr lang="en-US" dirty="0" smtClean="0"/>
              <a:t>,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: “</a:t>
            </a:r>
            <a:r>
              <a:rPr lang="en-US" dirty="0" err="1" smtClean="0"/>
              <a:t>Eşitlik</a:t>
            </a:r>
            <a:r>
              <a:rPr lang="en-US" dirty="0" smtClean="0"/>
              <a:t>, </a:t>
            </a:r>
            <a:r>
              <a:rPr lang="en-US" dirty="0" err="1" smtClean="0"/>
              <a:t>özgürlük</a:t>
            </a:r>
            <a:r>
              <a:rPr lang="en-US" dirty="0" smtClean="0"/>
              <a:t>, </a:t>
            </a:r>
            <a:r>
              <a:rPr lang="en-US" dirty="0" err="1" smtClean="0"/>
              <a:t>kardeşlik</a:t>
            </a:r>
            <a:r>
              <a:rPr lang="en-US" dirty="0" smtClean="0"/>
              <a:t>” </a:t>
            </a:r>
            <a:r>
              <a:rPr lang="mr-IN" dirty="0" smtClean="0"/>
              <a:t>–</a:t>
            </a:r>
            <a:r>
              <a:rPr lang="en-US" dirty="0" smtClean="0"/>
              <a:t> 3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ideoloji</a:t>
            </a:r>
            <a:r>
              <a:rPr lang="en-US" dirty="0" smtClean="0"/>
              <a:t> (</a:t>
            </a:r>
            <a:r>
              <a:rPr lang="en-US" dirty="0" err="1" smtClean="0"/>
              <a:t>sosyalizm</a:t>
            </a:r>
            <a:r>
              <a:rPr lang="en-US" dirty="0" smtClean="0"/>
              <a:t>, </a:t>
            </a:r>
            <a:r>
              <a:rPr lang="en-US" dirty="0" err="1" smtClean="0"/>
              <a:t>liberalizm</a:t>
            </a:r>
            <a:r>
              <a:rPr lang="en-US" dirty="0" smtClean="0"/>
              <a:t>, </a:t>
            </a:r>
            <a:r>
              <a:rPr lang="en-US" dirty="0" err="1" smtClean="0"/>
              <a:t>milliyetçilik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: </a:t>
            </a:r>
            <a:r>
              <a:rPr lang="en-US" dirty="0" err="1"/>
              <a:t>K</a:t>
            </a:r>
            <a:r>
              <a:rPr lang="en-US" dirty="0" err="1" smtClean="0"/>
              <a:t>arşı</a:t>
            </a:r>
            <a:r>
              <a:rPr lang="en-US" dirty="0" smtClean="0"/>
              <a:t>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ideolojiler</a:t>
            </a:r>
            <a:r>
              <a:rPr lang="en-US" dirty="0" smtClean="0"/>
              <a:t> (</a:t>
            </a:r>
            <a:r>
              <a:rPr lang="en-US" dirty="0" err="1" smtClean="0"/>
              <a:t>muhafazakarlık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Devrimler</a:t>
            </a:r>
            <a:r>
              <a:rPr lang="en-US" dirty="0" smtClean="0"/>
              <a:t> </a:t>
            </a:r>
            <a:r>
              <a:rPr lang="en-US" dirty="0" err="1" smtClean="0"/>
              <a:t>çağının</a:t>
            </a:r>
            <a:r>
              <a:rPr lang="en-US" dirty="0" smtClean="0"/>
              <a:t> </a:t>
            </a:r>
            <a:r>
              <a:rPr lang="en-US" dirty="0" err="1" smtClean="0"/>
              <a:t>başlangıcı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Aydınlanma</a:t>
            </a:r>
            <a:r>
              <a:rPr lang="en-US" dirty="0" smtClean="0"/>
              <a:t> </a:t>
            </a:r>
            <a:r>
              <a:rPr lang="en-US" dirty="0" err="1" smtClean="0"/>
              <a:t>fikirlerinin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geçirilmesi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2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Önem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Kıtasal</a:t>
            </a:r>
            <a:r>
              <a:rPr lang="en-US" dirty="0" smtClean="0"/>
              <a:t>, </a:t>
            </a:r>
            <a:r>
              <a:rPr lang="en-US" dirty="0" err="1" smtClean="0"/>
              <a:t>hatta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luslararası</a:t>
            </a:r>
            <a:r>
              <a:rPr lang="en-US" dirty="0" smtClean="0"/>
              <a:t> hale </a:t>
            </a:r>
            <a:r>
              <a:rPr lang="en-US" dirty="0" err="1" smtClean="0"/>
              <a:t>gelen</a:t>
            </a:r>
            <a:r>
              <a:rPr lang="en-US" dirty="0" smtClean="0"/>
              <a:t> ilk </a:t>
            </a:r>
            <a:r>
              <a:rPr lang="en-US" dirty="0" err="1" smtClean="0"/>
              <a:t>devrim</a:t>
            </a:r>
            <a:endParaRPr lang="en-US" dirty="0" smtClean="0"/>
          </a:p>
          <a:p>
            <a:r>
              <a:rPr lang="en-US" dirty="0" err="1" smtClean="0"/>
              <a:t>Planlanmamış</a:t>
            </a:r>
            <a:r>
              <a:rPr lang="en-US" dirty="0" smtClean="0"/>
              <a:t> son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devrimler</a:t>
            </a:r>
            <a:r>
              <a:rPr lang="en-US" dirty="0" smtClean="0"/>
              <a:t>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kuşaklar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planlanacaktır</a:t>
            </a:r>
            <a:r>
              <a:rPr lang="en-US" dirty="0" smtClean="0"/>
              <a:t>. 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kuşaklar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kültürleri</a:t>
            </a:r>
            <a:r>
              <a:rPr lang="en-US" dirty="0" smtClean="0"/>
              <a:t>.  (</a:t>
            </a:r>
            <a:r>
              <a:rPr lang="en-US" dirty="0" err="1" smtClean="0"/>
              <a:t>yıl</a:t>
            </a:r>
            <a:r>
              <a:rPr lang="en-US" dirty="0" smtClean="0"/>
              <a:t> 2020, </a:t>
            </a:r>
            <a:r>
              <a:rPr lang="en-US" dirty="0" err="1" smtClean="0"/>
              <a:t>yıl</a:t>
            </a:r>
            <a:r>
              <a:rPr lang="en-US" dirty="0" smtClean="0"/>
              <a:t> 1980 </a:t>
            </a:r>
            <a:r>
              <a:rPr lang="en-US" dirty="0" err="1" smtClean="0"/>
              <a:t>karşılaştırması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Devrimler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terminoloji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5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395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Precedent</vt:lpstr>
      <vt:lpstr>Toplumsal Yapılar Tarihsel Dönüşümler        </vt:lpstr>
      <vt:lpstr>Sebepler </vt:lpstr>
      <vt:lpstr>Devrimin kronolojisi   </vt:lpstr>
      <vt:lpstr>İnsan ve yurttaş hakları bildirgesi</vt:lpstr>
      <vt:lpstr>PowerPoint Presentation</vt:lpstr>
      <vt:lpstr>PowerPoint Presentation</vt:lpstr>
      <vt:lpstr>Sonuçlar</vt:lpstr>
      <vt:lpstr>Önem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Yapılar Tarihsel Dönüşümler        </dc:title>
  <dc:creator>setenay nil dogan</dc:creator>
  <cp:lastModifiedBy>setenay nil dogan</cp:lastModifiedBy>
  <cp:revision>6</cp:revision>
  <dcterms:created xsi:type="dcterms:W3CDTF">2020-04-08T21:34:38Z</dcterms:created>
  <dcterms:modified xsi:type="dcterms:W3CDTF">2020-04-09T10:09:26Z</dcterms:modified>
</cp:coreProperties>
</file>