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29.04.20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tenayd.wordpress.com/gorsel/toplumsal-yapilar/kureselles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Ideologies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End of Ideologies in a global age?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5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Endism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 Daniel Bell</a:t>
            </a:r>
          </a:p>
          <a:p>
            <a:pPr lvl="1"/>
            <a:r>
              <a:rPr lang="en-US" dirty="0" smtClean="0"/>
              <a:t>  Francis Fukuyama </a:t>
            </a:r>
            <a:r>
              <a:rPr lang="mr-IN" dirty="0" smtClean="0"/>
              <a:t>–</a:t>
            </a:r>
            <a:r>
              <a:rPr lang="en-US" dirty="0" smtClean="0"/>
              <a:t> End of History thesis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Samuel Huntington </a:t>
            </a:r>
            <a:r>
              <a:rPr lang="mr-IN" dirty="0" smtClean="0"/>
              <a:t>–</a:t>
            </a:r>
            <a:r>
              <a:rPr lang="en-US" dirty="0" smtClean="0"/>
              <a:t> Clash of Civilizations thesis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Theories on scientism and rationality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end of left-right divide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3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20-04-29 at 12.34.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61" b="-404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526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Globalization </a:t>
            </a:r>
          </a:p>
          <a:p>
            <a:pPr lvl="1"/>
            <a:r>
              <a:rPr lang="en-US" dirty="0" smtClean="0"/>
              <a:t> Interconnectedness</a:t>
            </a:r>
          </a:p>
          <a:p>
            <a:pPr lvl="1"/>
            <a:r>
              <a:rPr lang="en-US" dirty="0" smtClean="0"/>
              <a:t> Global village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Flows </a:t>
            </a:r>
            <a:r>
              <a:rPr lang="mr-IN" dirty="0" smtClean="0"/>
              <a:t>–</a:t>
            </a:r>
            <a:r>
              <a:rPr lang="en-US" dirty="0" smtClean="0"/>
              <a:t> of what?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1990s </a:t>
            </a:r>
            <a:r>
              <a:rPr lang="mr-IN" dirty="0" smtClean="0"/>
              <a:t>–</a:t>
            </a:r>
            <a:r>
              <a:rPr lang="en-US" dirty="0" smtClean="0"/>
              <a:t> technological changes in communication and transportation </a:t>
            </a:r>
          </a:p>
        </p:txBody>
      </p:sp>
    </p:spTree>
    <p:extLst>
      <p:ext uri="{BB962C8B-B14F-4D97-AF65-F5344CB8AC3E}">
        <p14:creationId xmlns:p14="http://schemas.microsoft.com/office/powerpoint/2010/main" val="256261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What about boundaries? Are they disappearing? </a:t>
            </a:r>
          </a:p>
          <a:p>
            <a:r>
              <a:rPr lang="en-US" dirty="0" smtClean="0"/>
              <a:t> What about states? Crisis of the nation-state as a result of supranational organizations and/or </a:t>
            </a:r>
            <a:r>
              <a:rPr lang="en-US" dirty="0" err="1" smtClean="0"/>
              <a:t>micronationalisms</a:t>
            </a:r>
            <a:r>
              <a:rPr lang="en-US" dirty="0" smtClean="0"/>
              <a:t>?</a:t>
            </a:r>
          </a:p>
          <a:p>
            <a:r>
              <a:rPr lang="en-US" dirty="0"/>
              <a:t> </a:t>
            </a:r>
            <a:r>
              <a:rPr lang="en-US" dirty="0" smtClean="0"/>
              <a:t>What about the problem solving capacity of the states? </a:t>
            </a:r>
          </a:p>
          <a:p>
            <a:r>
              <a:rPr lang="en-US" dirty="0" smtClean="0"/>
              <a:t> Are these flows (of capital, humans, ideas, goods, fashion, crime etc.) neutral?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6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Are these </a:t>
            </a:r>
            <a:r>
              <a:rPr lang="en-US" dirty="0" smtClean="0"/>
              <a:t>flows neutral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70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36" r="-68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643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69816"/>
            <a:ext cx="6385887" cy="43532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Economic realm of globalization </a:t>
            </a:r>
          </a:p>
          <a:p>
            <a:r>
              <a:rPr lang="en-US" dirty="0"/>
              <a:t> </a:t>
            </a:r>
            <a:r>
              <a:rPr lang="en-US" dirty="0" smtClean="0"/>
              <a:t>Political realm </a:t>
            </a:r>
          </a:p>
          <a:p>
            <a:r>
              <a:rPr lang="en-US" dirty="0"/>
              <a:t> </a:t>
            </a:r>
            <a:r>
              <a:rPr lang="en-US" dirty="0" smtClean="0"/>
              <a:t>Cultural realm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https://setenayd.wordpress.com/gorsel/toplumsal-yapilar/kuresellesme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/</a:t>
            </a: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endParaRPr lang="en-US" dirty="0" smtClean="0"/>
          </a:p>
          <a:p>
            <a:r>
              <a:rPr lang="en-US" dirty="0" smtClean="0"/>
              <a:t> Next week: </a:t>
            </a:r>
            <a:r>
              <a:rPr lang="en-US" dirty="0"/>
              <a:t> </a:t>
            </a:r>
            <a:r>
              <a:rPr lang="en-US" u="sng" dirty="0" smtClean="0"/>
              <a:t>Globalization </a:t>
            </a:r>
            <a:r>
              <a:rPr lang="en-US" u="sng" dirty="0"/>
              <a:t>and Ideologies 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Chapter 1, Globalization, p. 21</a:t>
            </a:r>
          </a:p>
          <a:p>
            <a:pPr marL="0" indent="0">
              <a:buNone/>
            </a:pPr>
            <a:r>
              <a:rPr lang="en-US" dirty="0"/>
              <a:t>Chapter 2, Liberalism in a Global Age, p. 59-63.</a:t>
            </a:r>
          </a:p>
          <a:p>
            <a:pPr marL="0" indent="0">
              <a:buNone/>
            </a:pPr>
            <a:r>
              <a:rPr lang="en-US" dirty="0"/>
              <a:t>Chapter 3, New Right, p. 86-93. </a:t>
            </a:r>
          </a:p>
          <a:p>
            <a:pPr marL="0" indent="0">
              <a:buNone/>
            </a:pPr>
            <a:r>
              <a:rPr lang="en-US" dirty="0"/>
              <a:t>Chapter 4, Socialism in a Global Age, p. 136-138.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84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73</TotalTime>
  <Words>167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Political Ideologies</vt:lpstr>
      <vt:lpstr>PowerPoint Presentation</vt:lpstr>
      <vt:lpstr>PowerPoint Presentation</vt:lpstr>
      <vt:lpstr>PowerPoint Presentation</vt:lpstr>
      <vt:lpstr>PowerPoint Presentation</vt:lpstr>
      <vt:lpstr> Are these flows neutral?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Ideologies</dc:title>
  <dc:creator>setenay nil dogan</dc:creator>
  <cp:lastModifiedBy>setenay nil dogan</cp:lastModifiedBy>
  <cp:revision>7</cp:revision>
  <dcterms:created xsi:type="dcterms:W3CDTF">2020-04-29T09:05:14Z</dcterms:created>
  <dcterms:modified xsi:type="dcterms:W3CDTF">2020-04-29T10:18:45Z</dcterms:modified>
</cp:coreProperties>
</file>