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11.12.20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Yapılar</a:t>
            </a:r>
            <a:r>
              <a:rPr lang="en-US" dirty="0" smtClean="0"/>
              <a:t> </a:t>
            </a: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Dönüşümler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SANAYİ DEVRİMİ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8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Sanayi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r>
              <a:rPr lang="en-US" dirty="0" smtClean="0"/>
              <a:t> </a:t>
            </a:r>
            <a:r>
              <a:rPr lang="en-US" dirty="0" err="1" smtClean="0"/>
              <a:t>Öncesi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16. </a:t>
            </a:r>
            <a:r>
              <a:rPr lang="en-US" dirty="0" err="1" smtClean="0"/>
              <a:t>Yüzyıl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canlılık</a:t>
            </a:r>
            <a:r>
              <a:rPr lang="en-US" dirty="0" smtClean="0"/>
              <a:t> </a:t>
            </a:r>
            <a:r>
              <a:rPr lang="en-US" dirty="0" err="1" smtClean="0"/>
              <a:t>yüzyılı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Metalaşma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Ticari</a:t>
            </a:r>
            <a:r>
              <a:rPr lang="en-US" dirty="0" smtClean="0"/>
              <a:t> </a:t>
            </a:r>
            <a:r>
              <a:rPr lang="en-US" dirty="0" err="1" smtClean="0"/>
              <a:t>kapitalizm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Merkantalizm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err="1" smtClean="0"/>
              <a:t>Burjuvazi</a:t>
            </a:r>
            <a:r>
              <a:rPr lang="en-US" dirty="0" smtClean="0"/>
              <a:t> &amp; </a:t>
            </a:r>
            <a:r>
              <a:rPr lang="en-US" dirty="0" err="1" smtClean="0"/>
              <a:t>ücretli</a:t>
            </a:r>
            <a:r>
              <a:rPr lang="en-US" dirty="0" smtClean="0"/>
              <a:t> </a:t>
            </a:r>
            <a:r>
              <a:rPr lang="en-US" dirty="0" err="1" smtClean="0"/>
              <a:t>emek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6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18. </a:t>
            </a:r>
            <a:r>
              <a:rPr lang="en-US" dirty="0" err="1"/>
              <a:t>yy</a:t>
            </a:r>
            <a:r>
              <a:rPr lang="en-US" dirty="0"/>
              <a:t> II. </a:t>
            </a:r>
            <a:r>
              <a:rPr lang="en-US" dirty="0" err="1"/>
              <a:t>yarı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19. </a:t>
            </a:r>
            <a:r>
              <a:rPr lang="en-US" dirty="0" err="1"/>
              <a:t>yy</a:t>
            </a:r>
            <a:r>
              <a:rPr lang="en-US" dirty="0"/>
              <a:t> </a:t>
            </a:r>
            <a:r>
              <a:rPr lang="en-US" dirty="0" err="1"/>
              <a:t>boyunca</a:t>
            </a:r>
            <a:r>
              <a:rPr lang="en-US" dirty="0"/>
              <a:t> </a:t>
            </a:r>
          </a:p>
          <a:p>
            <a:r>
              <a:rPr lang="en-US" dirty="0" err="1"/>
              <a:t>Başlangıç</a:t>
            </a:r>
            <a:r>
              <a:rPr lang="en-US" dirty="0"/>
              <a:t> </a:t>
            </a:r>
            <a:r>
              <a:rPr lang="en-US" dirty="0" err="1"/>
              <a:t>noktası</a:t>
            </a:r>
            <a:r>
              <a:rPr lang="en-US" dirty="0"/>
              <a:t>: </a:t>
            </a:r>
            <a:r>
              <a:rPr lang="en-US" dirty="0" err="1"/>
              <a:t>İngiltere</a:t>
            </a:r>
            <a:r>
              <a:rPr lang="en-US" dirty="0"/>
              <a:t> </a:t>
            </a:r>
          </a:p>
          <a:p>
            <a:r>
              <a:rPr lang="en-US" dirty="0" err="1" smtClean="0"/>
              <a:t>Üretimde</a:t>
            </a:r>
            <a:r>
              <a:rPr lang="en-US" dirty="0" smtClean="0"/>
              <a:t> </a:t>
            </a:r>
            <a:r>
              <a:rPr lang="en-US" dirty="0" err="1" smtClean="0"/>
              <a:t>makineleşme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Mekanize</a:t>
            </a:r>
            <a:r>
              <a:rPr lang="en-US" dirty="0" smtClean="0"/>
              <a:t>, </a:t>
            </a:r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kitle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r>
              <a:rPr lang="en-US" dirty="0" smtClean="0"/>
              <a:t> 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uhar</a:t>
            </a:r>
            <a:r>
              <a:rPr lang="en-US" dirty="0" smtClean="0"/>
              <a:t> </a:t>
            </a:r>
            <a:r>
              <a:rPr lang="en-US" dirty="0" err="1" smtClean="0"/>
              <a:t>gücüyle</a:t>
            </a:r>
            <a:r>
              <a:rPr lang="en-US" dirty="0" smtClean="0"/>
              <a:t> </a:t>
            </a:r>
            <a:r>
              <a:rPr lang="en-US" dirty="0" err="1" smtClean="0"/>
              <a:t>çalışan</a:t>
            </a:r>
            <a:r>
              <a:rPr lang="en-US" dirty="0" smtClean="0"/>
              <a:t> </a:t>
            </a:r>
            <a:r>
              <a:rPr lang="en-US" dirty="0" err="1" smtClean="0"/>
              <a:t>makinelerle</a:t>
            </a:r>
            <a:r>
              <a:rPr lang="en-US" dirty="0" smtClean="0"/>
              <a:t> </a:t>
            </a:r>
            <a:r>
              <a:rPr lang="en-US" dirty="0" err="1" smtClean="0"/>
              <a:t>düşen</a:t>
            </a:r>
            <a:r>
              <a:rPr lang="en-US" dirty="0" smtClean="0"/>
              <a:t> </a:t>
            </a:r>
            <a:r>
              <a:rPr lang="en-US" dirty="0" err="1" smtClean="0"/>
              <a:t>maliyetler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hızları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sektör</a:t>
            </a:r>
            <a:r>
              <a:rPr lang="en-US" dirty="0" smtClean="0"/>
              <a:t>: </a:t>
            </a:r>
            <a:r>
              <a:rPr lang="en-US" dirty="0" err="1" smtClean="0"/>
              <a:t>Tekstil</a:t>
            </a:r>
            <a:r>
              <a:rPr lang="en-US" dirty="0" smtClean="0"/>
              <a:t>, </a:t>
            </a:r>
            <a:r>
              <a:rPr lang="en-US" dirty="0" err="1" smtClean="0"/>
              <a:t>demiryolları</a:t>
            </a:r>
            <a:r>
              <a:rPr lang="en-US" dirty="0" smtClean="0"/>
              <a:t>, </a:t>
            </a:r>
            <a:r>
              <a:rPr lang="en-US" dirty="0" err="1" smtClean="0"/>
              <a:t>madencilik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8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İngiltere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dirty="0" err="1"/>
              <a:t>Sermaye</a:t>
            </a:r>
            <a:r>
              <a:rPr lang="en-US" dirty="0"/>
              <a:t> </a:t>
            </a:r>
            <a:r>
              <a:rPr lang="en-US" dirty="0" err="1"/>
              <a:t>birikimi</a:t>
            </a:r>
            <a:r>
              <a:rPr lang="en-US" dirty="0"/>
              <a:t> + </a:t>
            </a:r>
            <a:r>
              <a:rPr lang="en-US" dirty="0" err="1" smtClean="0"/>
              <a:t>Çitleme</a:t>
            </a:r>
            <a:r>
              <a:rPr lang="en-US" dirty="0" smtClean="0"/>
              <a:t> +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mesafe</a:t>
            </a:r>
            <a:r>
              <a:rPr lang="en-US" dirty="0" smtClean="0"/>
              <a:t> </a:t>
            </a:r>
            <a:r>
              <a:rPr lang="en-US" dirty="0" err="1" smtClean="0"/>
              <a:t>ticaret</a:t>
            </a:r>
            <a:r>
              <a:rPr lang="en-US" dirty="0" smtClean="0"/>
              <a:t> + </a:t>
            </a:r>
            <a:r>
              <a:rPr lang="en-US" dirty="0" err="1" smtClean="0"/>
              <a:t>burjuvazi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kaynaklar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konumu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dönüşüm</a:t>
            </a:r>
            <a:r>
              <a:rPr lang="en-US" dirty="0" smtClean="0"/>
              <a:t>? </a:t>
            </a:r>
            <a:r>
              <a:rPr lang="en-US" dirty="0" err="1" smtClean="0"/>
              <a:t>Yavaş</a:t>
            </a:r>
            <a:r>
              <a:rPr lang="en-US" dirty="0" smtClean="0"/>
              <a:t>. 2-3 </a:t>
            </a:r>
            <a:r>
              <a:rPr lang="en-US" dirty="0" err="1" smtClean="0"/>
              <a:t>kuşaklık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devrim</a:t>
            </a:r>
            <a:r>
              <a:rPr lang="en-US" dirty="0" smtClean="0"/>
              <a:t> </a:t>
            </a:r>
            <a:r>
              <a:rPr lang="en-US" dirty="0" err="1" smtClean="0"/>
              <a:t>diyoruz</a:t>
            </a:r>
            <a:r>
              <a:rPr lang="en-US" dirty="0" smtClean="0"/>
              <a:t>?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devrim</a:t>
            </a:r>
            <a:r>
              <a:rPr lang="en-US" dirty="0" smtClean="0"/>
              <a:t>: </a:t>
            </a:r>
            <a:r>
              <a:rPr lang="en-US" dirty="0" err="1" smtClean="0"/>
              <a:t>Tarım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Endüstri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r>
              <a:rPr lang="en-US" dirty="0" smtClean="0"/>
              <a:t> (1870-1914)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, </a:t>
            </a:r>
            <a:r>
              <a:rPr lang="en-US" dirty="0" err="1" smtClean="0"/>
              <a:t>kimya</a:t>
            </a:r>
            <a:r>
              <a:rPr lang="en-US" dirty="0" smtClean="0"/>
              <a:t>, metal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08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Sonuçlar</a:t>
            </a:r>
            <a:r>
              <a:rPr lang="en-US" dirty="0" smtClean="0"/>
              <a:t>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19. </a:t>
            </a:r>
            <a:r>
              <a:rPr lang="en-US" dirty="0" err="1" smtClean="0"/>
              <a:t>yüzyılın</a:t>
            </a:r>
            <a:r>
              <a:rPr lang="en-US" dirty="0" smtClean="0"/>
              <a:t> ‘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’</a:t>
            </a:r>
          </a:p>
          <a:p>
            <a:r>
              <a:rPr lang="en-US" dirty="0" err="1" smtClean="0"/>
              <a:t>Sanayi</a:t>
            </a:r>
            <a:r>
              <a:rPr lang="en-US" dirty="0" smtClean="0"/>
              <a:t> + </a:t>
            </a:r>
            <a:r>
              <a:rPr lang="en-US" dirty="0" err="1" smtClean="0"/>
              <a:t>Kapitalizm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tr-TR" dirty="0" smtClean="0"/>
              <a:t> hâlâ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yaşadığımız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şekli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Kapitalizmin</a:t>
            </a:r>
            <a:r>
              <a:rPr lang="en-US" dirty="0" smtClean="0"/>
              <a:t> </a:t>
            </a:r>
            <a:r>
              <a:rPr lang="en-US" dirty="0" err="1" smtClean="0"/>
              <a:t>doğasına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tartışmalar</a:t>
            </a:r>
            <a:r>
              <a:rPr lang="en-US" dirty="0" smtClean="0"/>
              <a:t> (</a:t>
            </a:r>
            <a:r>
              <a:rPr lang="en-US" dirty="0" err="1" smtClean="0"/>
              <a:t>Liberalizm</a:t>
            </a:r>
            <a:r>
              <a:rPr lang="en-US" dirty="0" smtClean="0"/>
              <a:t> X </a:t>
            </a:r>
            <a:r>
              <a:rPr lang="en-US" dirty="0" err="1" smtClean="0"/>
              <a:t>Sosyalizm</a:t>
            </a:r>
            <a:r>
              <a:rPr lang="en-US" dirty="0" smtClean="0"/>
              <a:t>) </a:t>
            </a:r>
          </a:p>
          <a:p>
            <a:r>
              <a:rPr lang="en-US" dirty="0" smtClean="0"/>
              <a:t>Modern </a:t>
            </a:r>
            <a:r>
              <a:rPr lang="en-US" dirty="0" err="1" smtClean="0"/>
              <a:t>sınıfların</a:t>
            </a:r>
            <a:r>
              <a:rPr lang="en-US" dirty="0" smtClean="0"/>
              <a:t> </a:t>
            </a:r>
            <a:r>
              <a:rPr lang="en-US" dirty="0" err="1" smtClean="0"/>
              <a:t>doğuşu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Üretimde</a:t>
            </a:r>
            <a:r>
              <a:rPr lang="en-US" dirty="0" smtClean="0"/>
              <a:t> </a:t>
            </a:r>
            <a:r>
              <a:rPr lang="en-US" dirty="0" err="1" smtClean="0"/>
              <a:t>kesinlik</a:t>
            </a:r>
            <a:r>
              <a:rPr lang="en-US" dirty="0" smtClean="0"/>
              <a:t>, </a:t>
            </a:r>
            <a:r>
              <a:rPr lang="en-US" dirty="0" err="1" smtClean="0"/>
              <a:t>standartlaşma</a:t>
            </a:r>
            <a:r>
              <a:rPr lang="en-US" dirty="0" smtClean="0"/>
              <a:t>, </a:t>
            </a:r>
            <a:r>
              <a:rPr lang="en-US" dirty="0" err="1" smtClean="0"/>
              <a:t>kitle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endParaRPr lang="en-US" dirty="0"/>
          </a:p>
          <a:p>
            <a:r>
              <a:rPr lang="en-US" dirty="0" err="1" smtClean="0"/>
              <a:t>Kentleşme</a:t>
            </a:r>
            <a:r>
              <a:rPr lang="en-US" dirty="0" smtClean="0"/>
              <a:t>, </a:t>
            </a:r>
            <a:r>
              <a:rPr lang="en-US" dirty="0" err="1" smtClean="0"/>
              <a:t>göç</a:t>
            </a:r>
            <a:r>
              <a:rPr lang="en-US" dirty="0" smtClean="0"/>
              <a:t>, </a:t>
            </a:r>
            <a:r>
              <a:rPr lang="en-US" dirty="0" err="1" smtClean="0"/>
              <a:t>kitle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r>
              <a:rPr lang="en-US" dirty="0" smtClean="0"/>
              <a:t>, </a:t>
            </a:r>
            <a:r>
              <a:rPr lang="en-US" dirty="0" err="1" smtClean="0"/>
              <a:t>bankacılık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finans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, </a:t>
            </a:r>
            <a:r>
              <a:rPr lang="en-US" dirty="0" err="1" smtClean="0"/>
              <a:t>kitle</a:t>
            </a:r>
            <a:r>
              <a:rPr lang="en-US" dirty="0" smtClean="0"/>
              <a:t> </a:t>
            </a:r>
            <a:r>
              <a:rPr lang="en-US" dirty="0" err="1" smtClean="0"/>
              <a:t>iletişimi</a:t>
            </a:r>
            <a:r>
              <a:rPr lang="en-US" dirty="0" smtClean="0"/>
              <a:t>, </a:t>
            </a:r>
            <a:r>
              <a:rPr lang="en-US" dirty="0" err="1" smtClean="0"/>
              <a:t>emperyalizm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Dakiklik</a:t>
            </a:r>
            <a:r>
              <a:rPr lang="en-US" dirty="0" smtClean="0"/>
              <a:t>,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disiplini</a:t>
            </a:r>
            <a:r>
              <a:rPr lang="en-US" dirty="0" smtClean="0"/>
              <a:t>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çalışmak</a:t>
            </a:r>
            <a:r>
              <a:rPr lang="mr-IN" dirty="0" smtClean="0"/>
              <a:t>…</a:t>
            </a:r>
            <a:r>
              <a:rPr lang="tr-TR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30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590</TotalTime>
  <Words>182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Saddle</vt:lpstr>
      <vt:lpstr>Toplumsal Yapılar Tarihsel Dönüşümler </vt:lpstr>
      <vt:lpstr>PowerPoint Presentation</vt:lpstr>
      <vt:lpstr>PowerPoint Presentation</vt:lpstr>
      <vt:lpstr>PowerPoint Presentation</vt:lpstr>
      <vt:lpstr>Sonuçlar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Yapılar Tarihsel Dönüşümler </dc:title>
  <dc:creator>setenay nil dogan</dc:creator>
  <cp:lastModifiedBy>setenay nil dogan</cp:lastModifiedBy>
  <cp:revision>7</cp:revision>
  <dcterms:created xsi:type="dcterms:W3CDTF">2020-04-16T02:24:10Z</dcterms:created>
  <dcterms:modified xsi:type="dcterms:W3CDTF">2020-12-11T10:58:38Z</dcterms:modified>
</cp:coreProperties>
</file>