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Yapılar</a:t>
            </a:r>
            <a:r>
              <a:rPr lang="en-US" dirty="0" smtClean="0"/>
              <a:t> 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Dönüşümler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SANAYİ DEVRİMİ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8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Öncesi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16.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canlılık</a:t>
            </a:r>
            <a:r>
              <a:rPr lang="en-US" dirty="0" smtClean="0"/>
              <a:t> </a:t>
            </a:r>
            <a:r>
              <a:rPr lang="en-US" dirty="0" err="1" smtClean="0"/>
              <a:t>yüzyılı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Metalaşma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kapitalizm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Merkantalizm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err="1" smtClean="0"/>
              <a:t>Burjuvazi</a:t>
            </a:r>
            <a:r>
              <a:rPr lang="en-US" dirty="0" smtClean="0"/>
              <a:t> &amp; </a:t>
            </a:r>
            <a:r>
              <a:rPr lang="en-US" dirty="0" err="1" smtClean="0"/>
              <a:t>ücretli</a:t>
            </a:r>
            <a:r>
              <a:rPr lang="en-US" dirty="0" smtClean="0"/>
              <a:t> </a:t>
            </a:r>
            <a:r>
              <a:rPr lang="en-US" dirty="0" err="1" smtClean="0"/>
              <a:t>emek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6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18. </a:t>
            </a:r>
            <a:r>
              <a:rPr lang="en-US" dirty="0" err="1"/>
              <a:t>yy</a:t>
            </a:r>
            <a:r>
              <a:rPr lang="en-US" dirty="0"/>
              <a:t> II. </a:t>
            </a:r>
            <a:r>
              <a:rPr lang="en-US" dirty="0" err="1"/>
              <a:t>yarı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19. </a:t>
            </a:r>
            <a:r>
              <a:rPr lang="en-US" dirty="0" err="1"/>
              <a:t>yy</a:t>
            </a:r>
            <a:r>
              <a:rPr lang="en-US" dirty="0"/>
              <a:t> </a:t>
            </a:r>
            <a:r>
              <a:rPr lang="en-US" dirty="0" err="1"/>
              <a:t>boyunca</a:t>
            </a:r>
            <a:r>
              <a:rPr lang="en-US" dirty="0"/>
              <a:t> </a:t>
            </a:r>
          </a:p>
          <a:p>
            <a:r>
              <a:rPr lang="en-US" dirty="0" err="1"/>
              <a:t>Başlangıç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: </a:t>
            </a:r>
            <a:r>
              <a:rPr lang="en-US" dirty="0" err="1"/>
              <a:t>İngiltere</a:t>
            </a:r>
            <a:r>
              <a:rPr lang="en-US" dirty="0"/>
              <a:t> </a:t>
            </a:r>
          </a:p>
          <a:p>
            <a:r>
              <a:rPr lang="en-US" dirty="0" err="1" smtClean="0"/>
              <a:t>Üretimde</a:t>
            </a:r>
            <a:r>
              <a:rPr lang="en-US" dirty="0" smtClean="0"/>
              <a:t> </a:t>
            </a:r>
            <a:r>
              <a:rPr lang="en-US" dirty="0" err="1" smtClean="0"/>
              <a:t>makineleşme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Mekanize</a:t>
            </a:r>
            <a:r>
              <a:rPr lang="en-US" dirty="0" smtClean="0"/>
              <a:t>, </a:t>
            </a:r>
            <a:r>
              <a:rPr lang="en-US" dirty="0" err="1" smtClean="0"/>
              <a:t>standart</a:t>
            </a:r>
            <a:r>
              <a:rPr lang="en-US" dirty="0" smtClean="0"/>
              <a:t>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uhar</a:t>
            </a:r>
            <a:r>
              <a:rPr lang="en-US" dirty="0" smtClean="0"/>
              <a:t> </a:t>
            </a:r>
            <a:r>
              <a:rPr lang="en-US" dirty="0" err="1" smtClean="0"/>
              <a:t>gücüyle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makinelerle</a:t>
            </a:r>
            <a:r>
              <a:rPr lang="en-US" dirty="0" smtClean="0"/>
              <a:t> </a:t>
            </a:r>
            <a:r>
              <a:rPr lang="en-US" dirty="0" err="1" smtClean="0"/>
              <a:t>düşen</a:t>
            </a:r>
            <a:r>
              <a:rPr lang="en-US" dirty="0" smtClean="0"/>
              <a:t> </a:t>
            </a:r>
            <a:r>
              <a:rPr lang="en-US" dirty="0" err="1" smtClean="0"/>
              <a:t>maliyetler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hızları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: </a:t>
            </a:r>
            <a:r>
              <a:rPr lang="en-US" dirty="0" err="1" smtClean="0"/>
              <a:t>Tekstil</a:t>
            </a:r>
            <a:r>
              <a:rPr lang="en-US" dirty="0" smtClean="0"/>
              <a:t>, </a:t>
            </a:r>
            <a:r>
              <a:rPr lang="en-US" dirty="0" err="1" smtClean="0"/>
              <a:t>demiryolları</a:t>
            </a:r>
            <a:r>
              <a:rPr lang="en-US" dirty="0" smtClean="0"/>
              <a:t>, </a:t>
            </a:r>
            <a:r>
              <a:rPr lang="en-US" dirty="0" err="1" smtClean="0"/>
              <a:t>madencilik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İngiltere</a:t>
            </a:r>
            <a:r>
              <a:rPr lang="en-US" dirty="0"/>
              <a:t>? </a:t>
            </a:r>
          </a:p>
          <a:p>
            <a:pPr marL="0" indent="0">
              <a:buNone/>
            </a:pP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birikimi</a:t>
            </a:r>
            <a:r>
              <a:rPr lang="en-US" dirty="0"/>
              <a:t> + </a:t>
            </a:r>
            <a:r>
              <a:rPr lang="en-US" dirty="0" err="1" smtClean="0"/>
              <a:t>Çitleme</a:t>
            </a:r>
            <a:r>
              <a:rPr lang="en-US" dirty="0" smtClean="0"/>
              <a:t> +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mesafe</a:t>
            </a:r>
            <a:r>
              <a:rPr lang="en-US" dirty="0" smtClean="0"/>
              <a:t> </a:t>
            </a:r>
            <a:r>
              <a:rPr lang="en-US" dirty="0" err="1" smtClean="0"/>
              <a:t>ticaret</a:t>
            </a:r>
            <a:r>
              <a:rPr lang="en-US" dirty="0" smtClean="0"/>
              <a:t> + </a:t>
            </a:r>
            <a:r>
              <a:rPr lang="en-US" dirty="0" err="1" smtClean="0"/>
              <a:t>burjuvazi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? </a:t>
            </a:r>
            <a:r>
              <a:rPr lang="en-US" dirty="0" err="1" smtClean="0"/>
              <a:t>Yavaş</a:t>
            </a:r>
            <a:r>
              <a:rPr lang="en-US" dirty="0" smtClean="0"/>
              <a:t>. 2-3 </a:t>
            </a:r>
            <a:r>
              <a:rPr lang="en-US" dirty="0" err="1" smtClean="0"/>
              <a:t>kuşaklık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 </a:t>
            </a:r>
            <a:r>
              <a:rPr lang="en-US" dirty="0" err="1" smtClean="0"/>
              <a:t>diyoruz</a:t>
            </a:r>
            <a:r>
              <a:rPr lang="en-US" dirty="0" smtClean="0"/>
              <a:t>?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: </a:t>
            </a:r>
            <a:r>
              <a:rPr lang="en-US" dirty="0" err="1" smtClean="0"/>
              <a:t>Tarım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0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Sonuçlar</a:t>
            </a:r>
            <a:r>
              <a:rPr lang="en-US" dirty="0" smtClean="0"/>
              <a:t>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19. </a:t>
            </a:r>
            <a:r>
              <a:rPr lang="en-US" dirty="0" err="1" smtClean="0"/>
              <a:t>yüzyılın</a:t>
            </a:r>
            <a:r>
              <a:rPr lang="en-US" dirty="0" smtClean="0"/>
              <a:t> ‘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Sanayi</a:t>
            </a:r>
            <a:r>
              <a:rPr lang="en-US" dirty="0" smtClean="0"/>
              <a:t> + </a:t>
            </a:r>
            <a:r>
              <a:rPr lang="en-US" dirty="0" err="1" smtClean="0"/>
              <a:t>Kapitalizm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tr-TR" dirty="0" smtClean="0"/>
              <a:t> h</a:t>
            </a:r>
            <a:r>
              <a:rPr lang="tr-TR" dirty="0" smtClean="0"/>
              <a:t>â</a:t>
            </a:r>
            <a:r>
              <a:rPr lang="tr-TR" dirty="0" smtClean="0"/>
              <a:t>l</a:t>
            </a:r>
            <a:r>
              <a:rPr lang="tr-TR" dirty="0" smtClean="0"/>
              <a:t>â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yaşadığımız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şekli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doğasına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tartışmalar</a:t>
            </a:r>
            <a:r>
              <a:rPr lang="en-US" dirty="0" smtClean="0"/>
              <a:t> (</a:t>
            </a:r>
            <a:r>
              <a:rPr lang="en-US" dirty="0" err="1" smtClean="0"/>
              <a:t>Liberalizm</a:t>
            </a:r>
            <a:r>
              <a:rPr lang="en-US" dirty="0" smtClean="0"/>
              <a:t> X </a:t>
            </a:r>
            <a:r>
              <a:rPr lang="en-US" dirty="0" err="1" smtClean="0"/>
              <a:t>Sosyalizm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Modern </a:t>
            </a:r>
            <a:r>
              <a:rPr lang="en-US" dirty="0" err="1" smtClean="0"/>
              <a:t>sınıfların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Üretimde</a:t>
            </a:r>
            <a:r>
              <a:rPr lang="en-US" dirty="0" smtClean="0"/>
              <a:t> </a:t>
            </a:r>
            <a:r>
              <a:rPr lang="en-US" dirty="0" err="1" smtClean="0"/>
              <a:t>kesinlik</a:t>
            </a:r>
            <a:r>
              <a:rPr lang="en-US" dirty="0" smtClean="0"/>
              <a:t>, </a:t>
            </a:r>
            <a:r>
              <a:rPr lang="en-US" dirty="0" err="1" smtClean="0"/>
              <a:t>standartlaşma</a:t>
            </a:r>
            <a:r>
              <a:rPr lang="en-US" dirty="0" smtClean="0"/>
              <a:t>,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endParaRPr lang="en-US" dirty="0"/>
          </a:p>
          <a:p>
            <a:r>
              <a:rPr lang="en-US" dirty="0" err="1" smtClean="0"/>
              <a:t>Kentleşme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3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584</TotalTime>
  <Words>137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Toplumsal Yapılar Tarihsel Dönüşümler </vt:lpstr>
      <vt:lpstr>PowerPoint Presentation</vt:lpstr>
      <vt:lpstr>PowerPoint Presentation</vt:lpstr>
      <vt:lpstr>PowerPoint Presentation</vt:lpstr>
      <vt:lpstr>Sonuçlar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Yapılar Tarihsel Dönüşümler </dc:title>
  <dc:creator>setenay nil dogan</dc:creator>
  <cp:lastModifiedBy>setenay nil dogan</cp:lastModifiedBy>
  <cp:revision>5</cp:revision>
  <dcterms:created xsi:type="dcterms:W3CDTF">2020-04-16T02:24:10Z</dcterms:created>
  <dcterms:modified xsi:type="dcterms:W3CDTF">2020-04-16T12:08:49Z</dcterms:modified>
</cp:coreProperties>
</file>