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20" y="-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14.10.20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TYTD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Doç</a:t>
            </a:r>
            <a:r>
              <a:rPr lang="en-US" dirty="0" smtClean="0"/>
              <a:t>. Dr. Setenay Nil </a:t>
            </a:r>
            <a:r>
              <a:rPr lang="en-US" dirty="0" err="1" smtClean="0"/>
              <a:t>Doğan</a:t>
            </a:r>
            <a:endParaRPr lang="en-US" dirty="0" smtClean="0"/>
          </a:p>
          <a:p>
            <a:r>
              <a:rPr lang="en-US" dirty="0" smtClean="0"/>
              <a:t>14.10.2020</a:t>
            </a:r>
          </a:p>
          <a:p>
            <a:r>
              <a:rPr lang="en-US" dirty="0" err="1" smtClean="0"/>
              <a:t>Ortaçağ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3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Antik</a:t>
            </a:r>
            <a:r>
              <a:rPr lang="en-US" dirty="0" smtClean="0"/>
              <a:t>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Ortaçağ</a:t>
            </a:r>
            <a:r>
              <a:rPr lang="en-US" dirty="0" smtClean="0"/>
              <a:t> - </a:t>
            </a:r>
            <a:r>
              <a:rPr lang="en-US" dirty="0" err="1" smtClean="0"/>
              <a:t>Erken</a:t>
            </a:r>
            <a:r>
              <a:rPr lang="en-US" dirty="0" smtClean="0"/>
              <a:t> Modern </a:t>
            </a:r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Modern </a:t>
            </a:r>
            <a:r>
              <a:rPr lang="en-US" dirty="0" err="1" smtClean="0"/>
              <a:t>Dönem</a:t>
            </a:r>
            <a:r>
              <a:rPr lang="en-US" dirty="0" smtClean="0"/>
              <a:t> (</a:t>
            </a:r>
            <a:r>
              <a:rPr lang="en-US" dirty="0" err="1" smtClean="0"/>
              <a:t>Dönemlendirmenin</a:t>
            </a:r>
            <a:r>
              <a:rPr lang="en-US" dirty="0" smtClean="0"/>
              <a:t> </a:t>
            </a:r>
            <a:r>
              <a:rPr lang="en-US" dirty="0" err="1" smtClean="0"/>
              <a:t>işlevi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uyarılar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Feodalizm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Başlangıç</a:t>
            </a:r>
            <a:r>
              <a:rPr lang="en-US" dirty="0"/>
              <a:t>: </a:t>
            </a:r>
            <a:r>
              <a:rPr lang="en-US" dirty="0" err="1"/>
              <a:t>Kavimler</a:t>
            </a:r>
            <a:r>
              <a:rPr lang="en-US" dirty="0"/>
              <a:t> </a:t>
            </a:r>
            <a:r>
              <a:rPr lang="en-US" dirty="0" err="1"/>
              <a:t>Göçü</a:t>
            </a:r>
            <a:r>
              <a:rPr lang="en-US" dirty="0"/>
              <a:t>, Roma </a:t>
            </a:r>
            <a:r>
              <a:rPr lang="en-US" dirty="0" err="1"/>
              <a:t>İmparatorluğu’nun</a:t>
            </a:r>
            <a:r>
              <a:rPr lang="en-US" dirty="0"/>
              <a:t> </a:t>
            </a:r>
            <a:r>
              <a:rPr lang="en-US" dirty="0" err="1"/>
              <a:t>yıkılması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Bitiş</a:t>
            </a:r>
            <a:r>
              <a:rPr lang="en-US" dirty="0"/>
              <a:t>: 14. yy-15.yy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2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: </a:t>
            </a:r>
            <a:r>
              <a:rPr lang="en-US" dirty="0" err="1"/>
              <a:t>Savaşanlar</a:t>
            </a:r>
            <a:r>
              <a:rPr lang="en-US" dirty="0"/>
              <a:t>,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, </a:t>
            </a:r>
            <a:r>
              <a:rPr lang="en-US" dirty="0" err="1"/>
              <a:t>çalışanlar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Serfler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kölelikten</a:t>
            </a:r>
            <a:r>
              <a:rPr lang="en-US" dirty="0" smtClean="0"/>
              <a:t> </a:t>
            </a:r>
            <a:r>
              <a:rPr lang="en-US" dirty="0" err="1" smtClean="0"/>
              <a:t>farkları</a:t>
            </a:r>
            <a:r>
              <a:rPr lang="en-US" dirty="0" smtClean="0"/>
              <a:t>. </a:t>
            </a:r>
            <a:r>
              <a:rPr lang="en-US" dirty="0" err="1" smtClean="0"/>
              <a:t>Toprağa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köylü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Savaşçı</a:t>
            </a:r>
            <a:r>
              <a:rPr lang="en-US" dirty="0" smtClean="0"/>
              <a:t> </a:t>
            </a:r>
            <a:r>
              <a:rPr lang="en-US" dirty="0" err="1" smtClean="0"/>
              <a:t>aristokratlar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yapma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215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Milliyetçilik</a:t>
            </a:r>
            <a:r>
              <a:rPr lang="en-US" dirty="0" smtClean="0"/>
              <a:t>, </a:t>
            </a:r>
            <a:r>
              <a:rPr lang="en-US" dirty="0" err="1" smtClean="0"/>
              <a:t>ulus-devletler</a:t>
            </a:r>
            <a:r>
              <a:rPr lang="en-US" dirty="0" smtClean="0"/>
              <a:t>,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yurttaşlık</a:t>
            </a:r>
            <a:r>
              <a:rPr lang="en-US" dirty="0" smtClean="0"/>
              <a:t> </a:t>
            </a:r>
            <a:r>
              <a:rPr lang="en-US" dirty="0" err="1" smtClean="0"/>
              <a:t>kavramları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tartışmaları</a:t>
            </a:r>
            <a:r>
              <a:rPr lang="en-US" dirty="0" smtClean="0"/>
              <a:t> </a:t>
            </a:r>
            <a:r>
              <a:rPr lang="en-US" dirty="0" err="1" smtClean="0"/>
              <a:t>yok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teorideki</a:t>
            </a:r>
            <a:r>
              <a:rPr lang="en-US" dirty="0" smtClean="0"/>
              <a:t> </a:t>
            </a:r>
            <a:r>
              <a:rPr lang="en-US" dirty="0" err="1" smtClean="0"/>
              <a:t>düşünürler</a:t>
            </a:r>
            <a:r>
              <a:rPr lang="en-US" dirty="0" smtClean="0"/>
              <a:t> Aristotle, </a:t>
            </a:r>
            <a:r>
              <a:rPr lang="en-US" dirty="0" err="1" smtClean="0"/>
              <a:t>Sokrates</a:t>
            </a:r>
            <a:r>
              <a:rPr lang="en-US" dirty="0" smtClean="0"/>
              <a:t>, </a:t>
            </a:r>
            <a:r>
              <a:rPr lang="en-US" dirty="0" err="1" smtClean="0"/>
              <a:t>Platon</a:t>
            </a:r>
            <a:r>
              <a:rPr lang="en-US" dirty="0" smtClean="0"/>
              <a:t>, Cicero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kutsallığı</a:t>
            </a:r>
            <a:r>
              <a:rPr lang="en-US" dirty="0" smtClean="0"/>
              <a:t> </a:t>
            </a:r>
            <a:r>
              <a:rPr lang="en-US" dirty="0" err="1" smtClean="0"/>
              <a:t>olmayan</a:t>
            </a:r>
            <a:r>
              <a:rPr lang="en-US" dirty="0" smtClean="0"/>
              <a:t> </a:t>
            </a:r>
            <a:r>
              <a:rPr lang="en-US" dirty="0" err="1" smtClean="0"/>
              <a:t>düşünürlerden</a:t>
            </a:r>
            <a:r>
              <a:rPr lang="en-US" dirty="0" smtClean="0"/>
              <a:t> </a:t>
            </a:r>
            <a:r>
              <a:rPr lang="en-US" dirty="0" err="1" smtClean="0"/>
              <a:t>azizlere</a:t>
            </a:r>
            <a:r>
              <a:rPr lang="en-US" dirty="0" smtClean="0"/>
              <a:t> (St. Thomas </a:t>
            </a:r>
            <a:r>
              <a:rPr lang="en-US" dirty="0" err="1" smtClean="0"/>
              <a:t>Acquinas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r>
              <a:rPr lang="en-US" dirty="0" err="1" smtClean="0"/>
              <a:t>geçiyor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47357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insan</a:t>
            </a:r>
            <a:r>
              <a:rPr lang="en-US" dirty="0" smtClean="0"/>
              <a:t>/modern </a:t>
            </a:r>
            <a:r>
              <a:rPr lang="en-US" dirty="0" err="1" smtClean="0"/>
              <a:t>insan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En </a:t>
            </a:r>
            <a:r>
              <a:rPr lang="en-US" dirty="0" err="1" smtClean="0"/>
              <a:t>güçlü</a:t>
            </a:r>
            <a:r>
              <a:rPr lang="en-US" dirty="0" smtClean="0"/>
              <a:t>? </a:t>
            </a:r>
            <a:r>
              <a:rPr lang="en-US" dirty="0" err="1" smtClean="0"/>
              <a:t>Kilise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Nasıl</a:t>
            </a:r>
            <a:r>
              <a:rPr lang="en-US" dirty="0" smtClean="0"/>
              <a:t> </a:t>
            </a:r>
            <a:r>
              <a:rPr lang="en-US" dirty="0" err="1" smtClean="0"/>
              <a:t>biliriz</a:t>
            </a:r>
            <a:r>
              <a:rPr lang="en-US" dirty="0" smtClean="0"/>
              <a:t>? </a:t>
            </a:r>
            <a:r>
              <a:rPr lang="en-US" dirty="0" err="1" smtClean="0"/>
              <a:t>Vahiy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gelenek</a:t>
            </a:r>
            <a:r>
              <a:rPr lang="en-US" dirty="0" smtClean="0"/>
              <a:t> </a:t>
            </a:r>
            <a:r>
              <a:rPr lang="en-US" dirty="0" err="1" smtClean="0"/>
              <a:t>yoluyla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Kavimler</a:t>
            </a:r>
            <a:r>
              <a:rPr lang="en-US" dirty="0" smtClean="0"/>
              <a:t> </a:t>
            </a:r>
            <a:r>
              <a:rPr lang="en-US" dirty="0" err="1" smtClean="0"/>
              <a:t>göçü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yaşanan</a:t>
            </a:r>
            <a:r>
              <a:rPr lang="en-US" dirty="0" smtClean="0"/>
              <a:t> </a:t>
            </a:r>
            <a:r>
              <a:rPr lang="en-US" dirty="0" err="1" smtClean="0"/>
              <a:t>dönüşüm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Siyasi</a:t>
            </a:r>
            <a:r>
              <a:rPr lang="en-US" dirty="0" smtClean="0"/>
              <a:t>: </a:t>
            </a:r>
            <a:r>
              <a:rPr lang="en-US" dirty="0" err="1" smtClean="0"/>
              <a:t>Romadan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parçalı</a:t>
            </a:r>
            <a:r>
              <a:rPr lang="en-US" dirty="0" smtClean="0"/>
              <a:t>, </a:t>
            </a:r>
            <a:r>
              <a:rPr lang="en-US" dirty="0" err="1" smtClean="0"/>
              <a:t>istikrarsız</a:t>
            </a:r>
            <a:r>
              <a:rPr lang="en-US" dirty="0" smtClean="0"/>
              <a:t>, </a:t>
            </a:r>
            <a:r>
              <a:rPr lang="en-US" dirty="0" err="1" smtClean="0"/>
              <a:t>kaotik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.  </a:t>
            </a:r>
          </a:p>
          <a:p>
            <a:pPr lvl="1"/>
            <a:r>
              <a:rPr lang="en-US" dirty="0" err="1" smtClean="0"/>
              <a:t>Demografik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Ekonomik</a:t>
            </a:r>
            <a:endParaRPr lang="en-US" dirty="0" smtClean="0"/>
          </a:p>
          <a:p>
            <a:pPr lvl="1"/>
            <a:r>
              <a:rPr lang="en-US" dirty="0" err="1" smtClean="0"/>
              <a:t>Kültürel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dönüşümdür</a:t>
            </a:r>
            <a:r>
              <a:rPr lang="en-US" dirty="0" smtClean="0"/>
              <a:t>. 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58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Serf, lord </a:t>
            </a:r>
            <a:r>
              <a:rPr lang="tr-TR" dirty="0"/>
              <a:t>/</a:t>
            </a:r>
            <a:r>
              <a:rPr lang="en-US" dirty="0" smtClean="0"/>
              <a:t> vassal-</a:t>
            </a:r>
            <a:r>
              <a:rPr lang="en-US" dirty="0" err="1" smtClean="0"/>
              <a:t>süzeren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ilişkiler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Tenure / Demesne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Mülkiyet</a:t>
            </a:r>
            <a:r>
              <a:rPr lang="en-US" dirty="0" smtClean="0"/>
              <a:t> </a:t>
            </a:r>
            <a:r>
              <a:rPr lang="en-US" dirty="0" err="1" smtClean="0"/>
              <a:t>anlayışı</a:t>
            </a:r>
            <a:r>
              <a:rPr lang="en-US" dirty="0" smtClean="0"/>
              <a:t>? Modern </a:t>
            </a:r>
            <a:r>
              <a:rPr lang="en-US" dirty="0" err="1" smtClean="0"/>
              <a:t>dönemdekinden</a:t>
            </a:r>
            <a:r>
              <a:rPr lang="en-US" dirty="0" smtClean="0"/>
              <a:t>, </a:t>
            </a:r>
            <a:r>
              <a:rPr lang="en-US" dirty="0" err="1" smtClean="0"/>
              <a:t>bugün</a:t>
            </a:r>
            <a:r>
              <a:rPr lang="en-US" dirty="0" smtClean="0"/>
              <a:t> </a:t>
            </a:r>
            <a:r>
              <a:rPr lang="en-US" dirty="0" err="1" smtClean="0"/>
              <a:t>anladığımızdan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Ortaçağ’ın</a:t>
            </a:r>
            <a:r>
              <a:rPr lang="en-US" dirty="0" smtClean="0"/>
              <a:t> 4 </a:t>
            </a:r>
            <a:r>
              <a:rPr lang="en-US" dirty="0" err="1" smtClean="0"/>
              <a:t>dönemi</a:t>
            </a:r>
            <a:r>
              <a:rPr lang="en-US" dirty="0" smtClean="0"/>
              <a:t> (</a:t>
            </a:r>
            <a:r>
              <a:rPr lang="en-US" dirty="0" err="1" smtClean="0"/>
              <a:t>Ayşegül</a:t>
            </a:r>
            <a:r>
              <a:rPr lang="en-US" dirty="0" smtClean="0"/>
              <a:t> </a:t>
            </a:r>
            <a:r>
              <a:rPr lang="en-US" dirty="0" err="1" smtClean="0"/>
              <a:t>Baykan’ın</a:t>
            </a:r>
            <a:r>
              <a:rPr lang="en-US" dirty="0" smtClean="0"/>
              <a:t> </a:t>
            </a:r>
            <a:r>
              <a:rPr lang="en-US" dirty="0" err="1" smtClean="0"/>
              <a:t>makalesi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İkinci</a:t>
            </a:r>
            <a:r>
              <a:rPr lang="en-US" dirty="0" smtClean="0"/>
              <a:t> </a:t>
            </a:r>
            <a:r>
              <a:rPr lang="en-US" dirty="0" err="1" smtClean="0"/>
              <a:t>dönemde</a:t>
            </a:r>
            <a:r>
              <a:rPr lang="en-US" dirty="0" smtClean="0"/>
              <a:t> </a:t>
            </a:r>
            <a:r>
              <a:rPr lang="en-US" dirty="0" err="1" smtClean="0"/>
              <a:t>kentlerin</a:t>
            </a:r>
            <a:r>
              <a:rPr lang="en-US" dirty="0" smtClean="0"/>
              <a:t> </a:t>
            </a:r>
            <a:r>
              <a:rPr lang="en-US" dirty="0" err="1" smtClean="0"/>
              <a:t>güçlenmeye</a:t>
            </a:r>
            <a:r>
              <a:rPr lang="en-US" dirty="0" smtClean="0"/>
              <a:t> </a:t>
            </a:r>
            <a:r>
              <a:rPr lang="en-US" dirty="0" err="1" smtClean="0"/>
              <a:t>başladığını</a:t>
            </a:r>
            <a:r>
              <a:rPr lang="en-US" dirty="0" smtClean="0"/>
              <a:t> </a:t>
            </a:r>
            <a:r>
              <a:rPr lang="en-US" dirty="0" err="1" smtClean="0"/>
              <a:t>görüyoruz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Aristokrasinin</a:t>
            </a:r>
            <a:r>
              <a:rPr lang="en-US" dirty="0" smtClean="0"/>
              <a:t> </a:t>
            </a:r>
            <a:r>
              <a:rPr lang="en-US" dirty="0" err="1" smtClean="0"/>
              <a:t>lüks</a:t>
            </a:r>
            <a:r>
              <a:rPr lang="en-US" dirty="0" smtClean="0"/>
              <a:t> </a:t>
            </a:r>
            <a:r>
              <a:rPr lang="en-US" dirty="0" err="1" smtClean="0"/>
              <a:t>tüketimiyle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pazarın</a:t>
            </a:r>
            <a:r>
              <a:rPr lang="en-US" dirty="0" smtClean="0"/>
              <a:t> </a:t>
            </a:r>
            <a:r>
              <a:rPr lang="en-US" dirty="0" err="1" smtClean="0"/>
              <a:t>gelişmesi</a:t>
            </a:r>
            <a:r>
              <a:rPr lang="en-US" dirty="0" smtClean="0"/>
              <a:t>. 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Feodalizmin</a:t>
            </a:r>
            <a:r>
              <a:rPr lang="en-US" dirty="0" smtClean="0"/>
              <a:t> </a:t>
            </a:r>
            <a:r>
              <a:rPr lang="en-US" dirty="0" err="1" smtClean="0"/>
              <a:t>bunalımı</a:t>
            </a:r>
            <a:r>
              <a:rPr lang="en-US" dirty="0" smtClean="0"/>
              <a:t>: </a:t>
            </a:r>
            <a:r>
              <a:rPr lang="en-US" dirty="0" err="1" smtClean="0"/>
              <a:t>Veba</a:t>
            </a:r>
            <a:r>
              <a:rPr lang="en-US" dirty="0" smtClean="0"/>
              <a:t>, (</a:t>
            </a:r>
            <a:r>
              <a:rPr lang="en-US" dirty="0" err="1" smtClean="0"/>
              <a:t>nüfusta</a:t>
            </a:r>
            <a:r>
              <a:rPr lang="en-US" dirty="0" smtClean="0"/>
              <a:t> %30-40 </a:t>
            </a:r>
            <a:r>
              <a:rPr lang="en-US" dirty="0" err="1" smtClean="0"/>
              <a:t>oranında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azalma</a:t>
            </a:r>
            <a:r>
              <a:rPr lang="en-US" dirty="0" smtClean="0"/>
              <a:t>), serf </a:t>
            </a:r>
            <a:r>
              <a:rPr lang="en-US" dirty="0" err="1" smtClean="0"/>
              <a:t>nüfusunun</a:t>
            </a:r>
            <a:r>
              <a:rPr lang="en-US" dirty="0"/>
              <a:t> </a:t>
            </a:r>
            <a:r>
              <a:rPr lang="en-US" dirty="0" err="1" smtClean="0"/>
              <a:t>azalması</a:t>
            </a:r>
            <a:r>
              <a:rPr lang="en-US" dirty="0" smtClean="0"/>
              <a:t>, </a:t>
            </a:r>
            <a:r>
              <a:rPr lang="en-US" dirty="0" err="1" smtClean="0"/>
              <a:t>lordların</a:t>
            </a:r>
            <a:r>
              <a:rPr lang="en-US" dirty="0" smtClean="0"/>
              <a:t> </a:t>
            </a:r>
            <a:r>
              <a:rPr lang="en-US" dirty="0" err="1" smtClean="0"/>
              <a:t>baskıyı</a:t>
            </a:r>
            <a:r>
              <a:rPr lang="en-US" dirty="0" smtClean="0"/>
              <a:t> </a:t>
            </a:r>
            <a:r>
              <a:rPr lang="en-US" dirty="0" err="1" smtClean="0"/>
              <a:t>arttırması</a:t>
            </a:r>
            <a:r>
              <a:rPr lang="en-US" dirty="0" smtClean="0"/>
              <a:t>, serf </a:t>
            </a:r>
            <a:r>
              <a:rPr lang="en-US" dirty="0" err="1" smtClean="0"/>
              <a:t>ayaklanmaları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Ücretli</a:t>
            </a:r>
            <a:r>
              <a:rPr lang="en-US" dirty="0" smtClean="0"/>
              <a:t> </a:t>
            </a:r>
            <a:r>
              <a:rPr lang="en-US" dirty="0" err="1" smtClean="0"/>
              <a:t>emeğin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Kapitalizmin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özelliklerinden</a:t>
            </a:r>
            <a:r>
              <a:rPr lang="en-US" dirty="0" smtClean="0"/>
              <a:t> </a:t>
            </a:r>
            <a:r>
              <a:rPr lang="en-US" dirty="0" err="1" smtClean="0"/>
              <a:t>biri</a:t>
            </a:r>
            <a:r>
              <a:rPr lang="en-US" dirty="0" smtClean="0"/>
              <a:t> + </a:t>
            </a:r>
            <a:r>
              <a:rPr lang="en-US" dirty="0" err="1" smtClean="0"/>
              <a:t>işçi</a:t>
            </a:r>
            <a:r>
              <a:rPr lang="en-US" dirty="0" smtClean="0"/>
              <a:t> </a:t>
            </a:r>
            <a:r>
              <a:rPr lang="en-US" dirty="0" err="1" smtClean="0"/>
              <a:t>sınıfının</a:t>
            </a:r>
            <a:r>
              <a:rPr lang="en-US" dirty="0" smtClean="0"/>
              <a:t> </a:t>
            </a:r>
            <a:r>
              <a:rPr lang="en-US" dirty="0" err="1" smtClean="0"/>
              <a:t>çekirdeği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7737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Tartışma</a:t>
            </a:r>
            <a:r>
              <a:rPr lang="en-US" dirty="0"/>
              <a:t>: </a:t>
            </a:r>
            <a:r>
              <a:rPr lang="en-US" dirty="0" err="1"/>
              <a:t>Karşılıklılık</a:t>
            </a:r>
            <a:r>
              <a:rPr lang="en-US" dirty="0"/>
              <a:t> </a:t>
            </a:r>
            <a:r>
              <a:rPr lang="en-US" dirty="0" err="1"/>
              <a:t>esası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/>
              <a:t>?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karanlık</a:t>
            </a:r>
            <a:r>
              <a:rPr lang="en-US" dirty="0"/>
              <a:t> </a:t>
            </a:r>
            <a:r>
              <a:rPr lang="en-US" dirty="0" err="1"/>
              <a:t>çağ</a:t>
            </a:r>
            <a:r>
              <a:rPr lang="en-US" dirty="0"/>
              <a:t> </a:t>
            </a:r>
            <a:r>
              <a:rPr lang="en-US" dirty="0" err="1"/>
              <a:t>mı</a:t>
            </a:r>
            <a:r>
              <a:rPr lang="en-US" dirty="0" smtClean="0"/>
              <a:t>? </a:t>
            </a:r>
            <a:r>
              <a:rPr lang="en-US" dirty="0" err="1" smtClean="0"/>
              <a:t>Karşılıklılık</a:t>
            </a:r>
            <a:r>
              <a:rPr lang="en-US" dirty="0" smtClean="0"/>
              <a:t> modern </a:t>
            </a:r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temeli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 </a:t>
            </a:r>
            <a:r>
              <a:rPr lang="en-US" dirty="0" err="1" smtClean="0"/>
              <a:t>sözleşme</a:t>
            </a:r>
            <a:r>
              <a:rPr lang="en-US" dirty="0" smtClean="0"/>
              <a:t>/</a:t>
            </a:r>
            <a:r>
              <a:rPr lang="en-US" dirty="0" err="1" smtClean="0"/>
              <a:t>akit</a:t>
            </a:r>
            <a:r>
              <a:rPr lang="en-US" dirty="0" smtClean="0"/>
              <a:t> </a:t>
            </a:r>
            <a:r>
              <a:rPr lang="en-US" dirty="0" err="1" smtClean="0"/>
              <a:t>anlayışına</a:t>
            </a:r>
            <a:r>
              <a:rPr lang="en-US" dirty="0" smtClean="0"/>
              <a:t> </a:t>
            </a:r>
            <a:r>
              <a:rPr lang="en-US" dirty="0" err="1" smtClean="0"/>
              <a:t>denk</a:t>
            </a:r>
            <a:r>
              <a:rPr lang="en-US" dirty="0" smtClean="0"/>
              <a:t> </a:t>
            </a:r>
            <a:r>
              <a:rPr lang="en-US" dirty="0" err="1" smtClean="0"/>
              <a:t>düşer</a:t>
            </a:r>
            <a:r>
              <a:rPr lang="en-US" dirty="0" smtClean="0"/>
              <a:t> mi? Modern </a:t>
            </a:r>
            <a:r>
              <a:rPr lang="en-US" dirty="0" err="1" smtClean="0"/>
              <a:t>hukukun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r>
              <a:rPr lang="en-US" dirty="0" smtClean="0"/>
              <a:t> o </a:t>
            </a:r>
            <a:r>
              <a:rPr lang="en-US" dirty="0" err="1" smtClean="0"/>
              <a:t>ilkede</a:t>
            </a:r>
            <a:r>
              <a:rPr lang="en-US" dirty="0" smtClean="0"/>
              <a:t>, </a:t>
            </a:r>
            <a:r>
              <a:rPr lang="en-US" dirty="0" err="1" smtClean="0"/>
              <a:t>yani</a:t>
            </a:r>
            <a:r>
              <a:rPr lang="en-US" dirty="0" smtClean="0"/>
              <a:t> </a:t>
            </a:r>
            <a:r>
              <a:rPr lang="en-US" dirty="0" err="1" smtClean="0"/>
              <a:t>Ortaçağ’da</a:t>
            </a:r>
            <a:r>
              <a:rPr lang="en-US" dirty="0" smtClean="0"/>
              <a:t> </a:t>
            </a:r>
            <a:r>
              <a:rPr lang="en-US" dirty="0" err="1" smtClean="0"/>
              <a:t>mı</a:t>
            </a:r>
            <a:r>
              <a:rPr lang="en-US" dirty="0" smtClean="0"/>
              <a:t> </a:t>
            </a:r>
            <a:r>
              <a:rPr lang="en-US" dirty="0" err="1" smtClean="0"/>
              <a:t>atılmıştır</a:t>
            </a:r>
            <a:r>
              <a:rPr lang="en-US" dirty="0" smtClean="0"/>
              <a:t>? </a:t>
            </a:r>
            <a:r>
              <a:rPr lang="en-US" dirty="0" err="1" smtClean="0"/>
              <a:t>Yoksa</a:t>
            </a:r>
            <a:r>
              <a:rPr lang="en-US" dirty="0" smtClean="0"/>
              <a:t> </a:t>
            </a:r>
            <a:r>
              <a:rPr lang="en-US" dirty="0" err="1" smtClean="0"/>
              <a:t>Roma’nın</a:t>
            </a:r>
            <a:r>
              <a:rPr lang="en-US" dirty="0" smtClean="0"/>
              <a:t> </a:t>
            </a:r>
            <a:r>
              <a:rPr lang="en-US" dirty="0" err="1" smtClean="0"/>
              <a:t>çöktüğü</a:t>
            </a:r>
            <a:r>
              <a:rPr lang="en-US" dirty="0"/>
              <a:t> </a:t>
            </a:r>
            <a:r>
              <a:rPr lang="en-US" dirty="0" err="1" smtClean="0"/>
              <a:t>karanlık</a:t>
            </a:r>
            <a:r>
              <a:rPr lang="en-US" dirty="0" smtClean="0"/>
              <a:t> </a:t>
            </a:r>
            <a:r>
              <a:rPr lang="en-US" dirty="0" err="1" smtClean="0"/>
              <a:t>çağ</a:t>
            </a:r>
            <a:r>
              <a:rPr lang="en-US" dirty="0" smtClean="0"/>
              <a:t> </a:t>
            </a:r>
            <a:r>
              <a:rPr lang="en-US" dirty="0" err="1" smtClean="0"/>
              <a:t>mıdır</a:t>
            </a:r>
            <a:r>
              <a:rPr lang="en-US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519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590</TotalTime>
  <Words>281</Words>
  <Application>Microsoft Macintosh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TYTD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TYTD </dc:title>
  <dc:creator>setenay nil dogan</dc:creator>
  <cp:lastModifiedBy>setenay nil dogan</cp:lastModifiedBy>
  <cp:revision>5</cp:revision>
  <dcterms:created xsi:type="dcterms:W3CDTF">2020-10-13T23:59:02Z</dcterms:created>
  <dcterms:modified xsi:type="dcterms:W3CDTF">2020-10-14T09:49:49Z</dcterms:modified>
</cp:coreProperties>
</file>