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5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224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F67B-BBD4-484A-8DC2-B17A06476772}" type="datetimeFigureOut">
              <a:rPr lang="en-US" smtClean="0"/>
              <a:t>7.05.20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F67B-BBD4-484A-8DC2-B17A06476772}" type="datetimeFigureOut">
              <a:rPr lang="en-US" smtClean="0"/>
              <a:t>7.05.20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1B96-E863-B547-A57C-C4470958AB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F67B-BBD4-484A-8DC2-B17A06476772}" type="datetimeFigureOut">
              <a:rPr lang="en-US" smtClean="0"/>
              <a:t>7.05.20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1B96-E863-B547-A57C-C4470958AB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F67B-BBD4-484A-8DC2-B17A06476772}" type="datetimeFigureOut">
              <a:rPr lang="en-US" smtClean="0"/>
              <a:t>7.05.20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1B96-E863-B547-A57C-C4470958AB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F67B-BBD4-484A-8DC2-B17A06476772}" type="datetimeFigureOut">
              <a:rPr lang="en-US" smtClean="0"/>
              <a:t>7.05.20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1B96-E863-B547-A57C-C4470958AB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F67B-BBD4-484A-8DC2-B17A06476772}" type="datetimeFigureOut">
              <a:rPr lang="en-US" smtClean="0"/>
              <a:t>7.05.20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1B96-E863-B547-A57C-C4470958AB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F67B-BBD4-484A-8DC2-B17A06476772}" type="datetimeFigureOut">
              <a:rPr lang="en-US" smtClean="0"/>
              <a:t>7.05.20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1B96-E863-B547-A57C-C4470958AB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F67B-BBD4-484A-8DC2-B17A06476772}" type="datetimeFigureOut">
              <a:rPr lang="en-US" smtClean="0"/>
              <a:t>7.05.20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1B96-E863-B547-A57C-C4470958AB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F67B-BBD4-484A-8DC2-B17A06476772}" type="datetimeFigureOut">
              <a:rPr lang="en-US" smtClean="0"/>
              <a:t>7.05.20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1B96-E863-B547-A57C-C4470958AB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F67B-BBD4-484A-8DC2-B17A06476772}" type="datetimeFigureOut">
              <a:rPr lang="en-US" smtClean="0"/>
              <a:t>7.05.20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F67B-BBD4-484A-8DC2-B17A06476772}" type="datetimeFigureOut">
              <a:rPr lang="en-US" smtClean="0"/>
              <a:t>7.05.20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C21B96-E863-B547-A57C-C4470958AB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AC21B96-E863-B547-A57C-C4470958AB2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F23F67B-BBD4-484A-8DC2-B17A06476772}" type="datetimeFigureOut">
              <a:rPr lang="en-US" smtClean="0"/>
              <a:t>7.05.20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Politics and Social Movements in the 20</a:t>
            </a:r>
            <a:r>
              <a:rPr lang="en-US" baseline="30000" dirty="0" smtClean="0"/>
              <a:t>th</a:t>
            </a:r>
            <a:r>
              <a:rPr lang="en-US" dirty="0" smtClean="0"/>
              <a:t> century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1055"/>
            <a:ext cx="7543800" cy="175774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 </a:t>
            </a:r>
          </a:p>
          <a:p>
            <a:r>
              <a:rPr lang="en-US" u="sng" dirty="0"/>
              <a:t>Week 14: Multiparty Era III </a:t>
            </a:r>
            <a:endParaRPr lang="en-US" dirty="0"/>
          </a:p>
          <a:p>
            <a:r>
              <a:rPr lang="en-US" dirty="0"/>
              <a:t>Erik </a:t>
            </a:r>
            <a:r>
              <a:rPr lang="en-US" dirty="0" err="1"/>
              <a:t>Zürcher</a:t>
            </a:r>
            <a:r>
              <a:rPr lang="en-US" dirty="0"/>
              <a:t>, “The Coup and its Aftermath,” “Suppression of Terrorism and -of Dissent,” p. 283-290, “The Islamists Take Control,” p. 319- 327. 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For the announcement on the midterm, please check https</a:t>
            </a:r>
            <a:r>
              <a:rPr lang="en-US" dirty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://</a:t>
            </a:r>
            <a:r>
              <a:rPr lang="en-US" dirty="0" err="1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avesis.yildiz.edu.tr</a:t>
            </a:r>
            <a:r>
              <a:rPr lang="en-US" dirty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/</a:t>
            </a:r>
            <a:r>
              <a:rPr lang="en-US" dirty="0" err="1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sdogan</a:t>
            </a:r>
            <a:r>
              <a:rPr lang="en-US" dirty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/</a:t>
            </a:r>
            <a:r>
              <a:rPr lang="en-US" dirty="0" err="1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dokumanlar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20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September 12, 1980 </a:t>
            </a:r>
          </a:p>
          <a:p>
            <a:r>
              <a:rPr lang="en-US" dirty="0" smtClean="0"/>
              <a:t>YÖK</a:t>
            </a:r>
          </a:p>
          <a:p>
            <a:r>
              <a:rPr lang="en-US" dirty="0" smtClean="0"/>
              <a:t>Turkish-Islamic synthesis in education </a:t>
            </a:r>
          </a:p>
          <a:p>
            <a:r>
              <a:rPr lang="en-US" dirty="0" err="1" smtClean="0"/>
              <a:t>Supression</a:t>
            </a:r>
            <a:r>
              <a:rPr lang="en-US" dirty="0" smtClean="0"/>
              <a:t> of political parties and groups, civil society organizations, trade unions etc. </a:t>
            </a:r>
          </a:p>
          <a:p>
            <a:r>
              <a:rPr lang="en-US" dirty="0" smtClean="0"/>
              <a:t>Election threshold </a:t>
            </a:r>
            <a:r>
              <a:rPr lang="mr-IN" dirty="0" smtClean="0"/>
              <a:t>–</a:t>
            </a:r>
            <a:r>
              <a:rPr lang="en-US" dirty="0" smtClean="0"/>
              <a:t> 10% </a:t>
            </a:r>
          </a:p>
          <a:p>
            <a:r>
              <a:rPr lang="en-US" dirty="0" smtClean="0"/>
              <a:t>The new rising star of Turkish politics: </a:t>
            </a:r>
            <a:r>
              <a:rPr lang="en-US" dirty="0" err="1" smtClean="0"/>
              <a:t>Kenan</a:t>
            </a:r>
            <a:r>
              <a:rPr lang="en-US" dirty="0" smtClean="0"/>
              <a:t> </a:t>
            </a:r>
            <a:r>
              <a:rPr lang="en-US" dirty="0" err="1" smtClean="0"/>
              <a:t>Evren</a:t>
            </a:r>
            <a:r>
              <a:rPr lang="en-US" dirty="0" smtClean="0"/>
              <a:t> as the president and </a:t>
            </a:r>
            <a:r>
              <a:rPr lang="en-US" dirty="0" err="1" smtClean="0"/>
              <a:t>Özal</a:t>
            </a:r>
            <a:r>
              <a:rPr lang="en-US" dirty="0" smtClean="0"/>
              <a:t> (government of engineers, princes “</a:t>
            </a:r>
            <a:r>
              <a:rPr lang="en-US" dirty="0" err="1" smtClean="0"/>
              <a:t>Özal’ın</a:t>
            </a:r>
            <a:r>
              <a:rPr lang="en-US" dirty="0" smtClean="0"/>
              <a:t> </a:t>
            </a:r>
            <a:r>
              <a:rPr lang="en-US" dirty="0" err="1" smtClean="0"/>
              <a:t>prensleri</a:t>
            </a:r>
            <a:r>
              <a:rPr lang="en-US" dirty="0" smtClean="0"/>
              <a:t>”, </a:t>
            </a:r>
            <a:r>
              <a:rPr lang="en-US" dirty="0" err="1" smtClean="0"/>
              <a:t>papatyalar</a:t>
            </a:r>
            <a:r>
              <a:rPr lang="en-US" dirty="0" smtClean="0"/>
              <a:t>) </a:t>
            </a:r>
          </a:p>
          <a:p>
            <a:r>
              <a:rPr lang="en-US" dirty="0" smtClean="0"/>
              <a:t>Liberalization. Turkey’s integration to global capitalism. </a:t>
            </a:r>
          </a:p>
          <a:p>
            <a:r>
              <a:rPr lang="en-US" dirty="0" smtClean="0"/>
              <a:t>1983 </a:t>
            </a:r>
            <a:r>
              <a:rPr lang="mr-IN" dirty="0" smtClean="0"/>
              <a:t>–</a:t>
            </a:r>
            <a:r>
              <a:rPr lang="en-US" dirty="0" smtClean="0"/>
              <a:t> elections </a:t>
            </a:r>
            <a:r>
              <a:rPr lang="mr-IN" dirty="0" smtClean="0"/>
              <a:t>–</a:t>
            </a:r>
            <a:r>
              <a:rPr lang="en-US" dirty="0" smtClean="0"/>
              <a:t> Motherland party </a:t>
            </a:r>
          </a:p>
          <a:p>
            <a:r>
              <a:rPr lang="en-US" dirty="0" smtClean="0"/>
              <a:t>1982- new constitution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763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Motherland party + Party of True Path + Nationalist Action Party + Welfare Party</a:t>
            </a:r>
            <a:r>
              <a:rPr lang="mr-IN" dirty="0" smtClean="0"/>
              <a:t>…</a:t>
            </a:r>
            <a:r>
              <a:rPr lang="tr-TR" dirty="0" smtClean="0"/>
              <a:t>.</a:t>
            </a:r>
          </a:p>
          <a:p>
            <a:pPr>
              <a:buFontTx/>
              <a:buChar char="-"/>
            </a:pPr>
            <a:r>
              <a:rPr lang="tr-TR" dirty="0" err="1" smtClean="0"/>
              <a:t>Social</a:t>
            </a:r>
            <a:r>
              <a:rPr lang="tr-TR" dirty="0"/>
              <a:t> </a:t>
            </a:r>
            <a:r>
              <a:rPr lang="tr-TR" dirty="0" err="1" smtClean="0"/>
              <a:t>democrats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several</a:t>
            </a:r>
            <a:r>
              <a:rPr lang="tr-TR" dirty="0" smtClean="0"/>
              <a:t> </a:t>
            </a:r>
            <a:r>
              <a:rPr lang="tr-TR" dirty="0" err="1" smtClean="0"/>
              <a:t>parties</a:t>
            </a:r>
            <a:r>
              <a:rPr lang="tr-TR" dirty="0" smtClean="0"/>
              <a:t> (DSP </a:t>
            </a:r>
            <a:r>
              <a:rPr lang="tr-TR" dirty="0" err="1" smtClean="0"/>
              <a:t>with</a:t>
            </a:r>
            <a:r>
              <a:rPr lang="tr-TR" dirty="0" smtClean="0"/>
              <a:t> Ecevit, SHP </a:t>
            </a:r>
            <a:r>
              <a:rPr lang="tr-TR" dirty="0" err="1" smtClean="0"/>
              <a:t>with</a:t>
            </a:r>
            <a:r>
              <a:rPr lang="tr-TR" dirty="0" smtClean="0"/>
              <a:t> Erdal İnönü) 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1994 local elections </a:t>
            </a:r>
          </a:p>
          <a:p>
            <a:pPr>
              <a:buFontTx/>
              <a:buChar char="-"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1990s </a:t>
            </a:r>
            <a:r>
              <a:rPr lang="mr-IN" dirty="0" smtClean="0"/>
              <a:t>–</a:t>
            </a:r>
            <a:r>
              <a:rPr lang="en-US" dirty="0" smtClean="0"/>
              <a:t> coalitions between parties (</a:t>
            </a:r>
            <a:r>
              <a:rPr lang="en-US" dirty="0" err="1"/>
              <a:t>Ç</a:t>
            </a:r>
            <a:r>
              <a:rPr lang="en-US" dirty="0" err="1" smtClean="0"/>
              <a:t>iller</a:t>
            </a:r>
            <a:r>
              <a:rPr lang="en-US" dirty="0" smtClean="0"/>
              <a:t>, </a:t>
            </a:r>
            <a:r>
              <a:rPr lang="en-US" dirty="0" err="1" smtClean="0"/>
              <a:t>Yılmaz</a:t>
            </a:r>
            <a:r>
              <a:rPr lang="en-US" dirty="0" smtClean="0"/>
              <a:t>, </a:t>
            </a:r>
            <a:r>
              <a:rPr lang="en-US" dirty="0" err="1" smtClean="0"/>
              <a:t>Bahçeli</a:t>
            </a:r>
            <a:r>
              <a:rPr lang="mr-IN" dirty="0" smtClean="0"/>
              <a:t>…</a:t>
            </a:r>
            <a:r>
              <a:rPr lang="tr-TR" dirty="0" smtClean="0"/>
              <a:t>) </a:t>
            </a:r>
          </a:p>
          <a:p>
            <a:pPr marL="114300" indent="0">
              <a:buNone/>
            </a:pPr>
            <a:endParaRPr lang="tr-TR" dirty="0" smtClean="0"/>
          </a:p>
          <a:p>
            <a:pPr marL="114300" indent="0">
              <a:buNone/>
            </a:pPr>
            <a:r>
              <a:rPr lang="tr-TR" dirty="0" smtClean="0"/>
              <a:t>1995- </a:t>
            </a:r>
            <a:r>
              <a:rPr lang="tr-TR" dirty="0" err="1" smtClean="0"/>
              <a:t>Welfare</a:t>
            </a:r>
            <a:r>
              <a:rPr lang="tr-TR" dirty="0" smtClean="0"/>
              <a:t> </a:t>
            </a:r>
            <a:r>
              <a:rPr lang="tr-TR" dirty="0" err="1" smtClean="0"/>
              <a:t>party</a:t>
            </a:r>
            <a:r>
              <a:rPr lang="tr-TR" dirty="0" smtClean="0"/>
              <a:t> </a:t>
            </a:r>
            <a:r>
              <a:rPr lang="tr-TR" dirty="0" err="1" smtClean="0"/>
              <a:t>coalition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PTP </a:t>
            </a:r>
            <a:endParaRPr lang="tr-TR" dirty="0"/>
          </a:p>
          <a:p>
            <a:pPr marL="114300" indent="0">
              <a:buNone/>
            </a:pPr>
            <a:r>
              <a:rPr lang="tr-TR" dirty="0" smtClean="0"/>
              <a:t>28 </a:t>
            </a:r>
            <a:r>
              <a:rPr lang="tr-TR" dirty="0" err="1" smtClean="0"/>
              <a:t>february</a:t>
            </a:r>
            <a:r>
              <a:rPr lang="tr-TR" dirty="0" smtClean="0"/>
              <a:t> </a:t>
            </a:r>
            <a:r>
              <a:rPr lang="tr-TR" dirty="0" err="1" smtClean="0"/>
              <a:t>decisions</a:t>
            </a:r>
            <a:r>
              <a:rPr lang="tr-TR" dirty="0" smtClean="0"/>
              <a:t> </a:t>
            </a:r>
            <a:r>
              <a:rPr lang="mr-IN" dirty="0" smtClean="0"/>
              <a:t>–</a:t>
            </a:r>
            <a:r>
              <a:rPr lang="tr-TR" dirty="0" smtClean="0"/>
              <a:t> 1997 </a:t>
            </a:r>
            <a:r>
              <a:rPr lang="mr-IN" dirty="0" smtClean="0"/>
              <a:t>–</a:t>
            </a:r>
            <a:r>
              <a:rPr lang="tr-TR" dirty="0" smtClean="0"/>
              <a:t> Kemalist </a:t>
            </a:r>
            <a:r>
              <a:rPr lang="tr-TR" dirty="0" err="1" smtClean="0"/>
              <a:t>restoration</a:t>
            </a:r>
            <a:r>
              <a:rPr lang="tr-TR" dirty="0" smtClean="0"/>
              <a:t> </a:t>
            </a:r>
          </a:p>
          <a:p>
            <a:pPr marL="114300" indent="0">
              <a:buNone/>
            </a:pPr>
            <a:endParaRPr lang="tr-TR" dirty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675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1994 elections- Istanbul</a:t>
            </a:r>
            <a:endParaRPr lang="en-US" dirty="0"/>
          </a:p>
        </p:txBody>
      </p:sp>
      <p:pic>
        <p:nvPicPr>
          <p:cNvPr id="4" name="Content Placeholder 3" descr="Screen Shot 2020-05-07 at 16.24.49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08" b="1500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76928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2020-05-07 at 16.29.4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507" b="-24507"/>
          <a:stretch>
            <a:fillRect/>
          </a:stretch>
        </p:blipFill>
        <p:spPr>
          <a:xfrm>
            <a:off x="457199" y="274638"/>
            <a:ext cx="9724067" cy="6126162"/>
          </a:xfrm>
        </p:spPr>
      </p:pic>
    </p:spTree>
    <p:extLst>
      <p:ext uri="{BB962C8B-B14F-4D97-AF65-F5344CB8AC3E}">
        <p14:creationId xmlns:p14="http://schemas.microsoft.com/office/powerpoint/2010/main" val="1292116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tr-TR" dirty="0" err="1"/>
              <a:t>August</a:t>
            </a:r>
            <a:r>
              <a:rPr lang="tr-TR" dirty="0"/>
              <a:t> 17, 1999 </a:t>
            </a:r>
            <a:r>
              <a:rPr lang="mr-IN" dirty="0"/>
              <a:t>–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official</a:t>
            </a:r>
            <a:r>
              <a:rPr lang="tr-TR" dirty="0"/>
              <a:t> </a:t>
            </a:r>
            <a:r>
              <a:rPr lang="tr-TR" dirty="0" err="1"/>
              <a:t>death</a:t>
            </a:r>
            <a:r>
              <a:rPr lang="tr-TR" dirty="0"/>
              <a:t> </a:t>
            </a:r>
            <a:r>
              <a:rPr lang="tr-TR" dirty="0" err="1"/>
              <a:t>toll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15,000. </a:t>
            </a:r>
          </a:p>
          <a:p>
            <a:pPr marL="114300" indent="0">
              <a:buNone/>
            </a:pPr>
            <a:endParaRPr lang="tr-TR" dirty="0"/>
          </a:p>
          <a:p>
            <a:pPr marL="114300" indent="0">
              <a:buNone/>
            </a:pP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very</a:t>
            </a:r>
            <a:r>
              <a:rPr lang="tr-TR" dirty="0"/>
              <a:t> </a:t>
            </a:r>
            <a:r>
              <a:rPr lang="tr-TR" dirty="0" err="1"/>
              <a:t>visible</a:t>
            </a:r>
            <a:r>
              <a:rPr lang="tr-TR" dirty="0"/>
              <a:t> </a:t>
            </a:r>
            <a:r>
              <a:rPr lang="tr-TR" dirty="0" err="1"/>
              <a:t>failure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state</a:t>
            </a:r>
            <a:r>
              <a:rPr lang="tr-TR" dirty="0"/>
              <a:t> </a:t>
            </a:r>
            <a:r>
              <a:rPr lang="tr-TR" dirty="0" err="1"/>
              <a:t>organs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aftermath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earthquake</a:t>
            </a:r>
            <a:r>
              <a:rPr lang="tr-TR" dirty="0"/>
              <a:t> </a:t>
            </a:r>
            <a:r>
              <a:rPr lang="tr-TR" dirty="0" err="1"/>
              <a:t>angered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population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brought</a:t>
            </a:r>
            <a:r>
              <a:rPr lang="tr-TR" dirty="0"/>
              <a:t> </a:t>
            </a:r>
            <a:r>
              <a:rPr lang="tr-TR" dirty="0" err="1"/>
              <a:t>forth</a:t>
            </a:r>
            <a:r>
              <a:rPr lang="tr-TR" dirty="0"/>
              <a:t> an </a:t>
            </a:r>
            <a:r>
              <a:rPr lang="tr-TR" dirty="0" err="1"/>
              <a:t>avalanche</a:t>
            </a:r>
            <a:r>
              <a:rPr lang="tr-TR" dirty="0"/>
              <a:t> of </a:t>
            </a:r>
            <a:r>
              <a:rPr lang="tr-TR" dirty="0" err="1"/>
              <a:t>criticism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media</a:t>
            </a:r>
            <a:r>
              <a:rPr lang="tr-TR" dirty="0"/>
              <a:t>. </a:t>
            </a:r>
            <a:r>
              <a:rPr lang="tr-TR" dirty="0" err="1"/>
              <a:t>Uniquely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Turkey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army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not </a:t>
            </a:r>
            <a:r>
              <a:rPr lang="tr-TR" dirty="0" err="1"/>
              <a:t>exempt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public’s</a:t>
            </a:r>
            <a:r>
              <a:rPr lang="tr-TR" dirty="0"/>
              <a:t> </a:t>
            </a:r>
            <a:r>
              <a:rPr lang="tr-TR" dirty="0" err="1"/>
              <a:t>anger</a:t>
            </a:r>
            <a:r>
              <a:rPr lang="tr-TR" dirty="0"/>
              <a:t>.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On 16 January 1998 the constitutional court banned the WP and </a:t>
            </a:r>
            <a:r>
              <a:rPr lang="en-US" dirty="0" err="1"/>
              <a:t>Erbakan</a:t>
            </a:r>
            <a:r>
              <a:rPr lang="en-US" dirty="0"/>
              <a:t> personally was banned from politics for five years, a sentence later increased to a life ban. </a:t>
            </a:r>
          </a:p>
          <a:p>
            <a:pPr marL="11430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22 June 2001, the constitutional court indeed banned the Virtue Party. 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14 August 2001. Abdullah </a:t>
            </a:r>
            <a:r>
              <a:rPr lang="en-US" dirty="0" err="1"/>
              <a:t>Gül</a:t>
            </a:r>
            <a:r>
              <a:rPr lang="en-US" dirty="0"/>
              <a:t> and </a:t>
            </a:r>
            <a:r>
              <a:rPr lang="en-US" dirty="0" err="1"/>
              <a:t>Tayyip</a:t>
            </a:r>
            <a:r>
              <a:rPr lang="en-US" dirty="0"/>
              <a:t> </a:t>
            </a:r>
            <a:r>
              <a:rPr lang="en-US" dirty="0" err="1"/>
              <a:t>Erdoğan</a:t>
            </a:r>
            <a:r>
              <a:rPr lang="en-US" dirty="0"/>
              <a:t> to form the Justice and Development Party (</a:t>
            </a:r>
            <a:r>
              <a:rPr lang="en-US" dirty="0" err="1"/>
              <a:t>Adalet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Kalkınma</a:t>
            </a:r>
            <a:r>
              <a:rPr lang="en-US" dirty="0"/>
              <a:t> </a:t>
            </a:r>
            <a:r>
              <a:rPr lang="en-US" dirty="0" err="1"/>
              <a:t>Partisi</a:t>
            </a:r>
            <a:r>
              <a:rPr lang="en-US" dirty="0"/>
              <a:t> or AKP). The Islamists went under a new name yet again, this time that of Party of Happiness (</a:t>
            </a:r>
            <a:r>
              <a:rPr lang="en-US" dirty="0" err="1"/>
              <a:t>Saadet</a:t>
            </a:r>
            <a:r>
              <a:rPr lang="en-US" dirty="0"/>
              <a:t> </a:t>
            </a:r>
            <a:r>
              <a:rPr lang="en-US" dirty="0" err="1"/>
              <a:t>Partisi</a:t>
            </a:r>
            <a:r>
              <a:rPr lang="en-US" dirty="0"/>
              <a:t>). </a:t>
            </a: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General elections of 2002: JDP got 34,3 of the votes </a:t>
            </a:r>
            <a:r>
              <a:rPr lang="mr-IN" dirty="0" smtClean="0"/>
              <a:t>–</a:t>
            </a:r>
            <a:r>
              <a:rPr lang="en-US" dirty="0" smtClean="0"/>
              <a:t> 66%of the parliament.  RPP got 19.39% of the votes with 178 seats in the parliament. 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46.33% of the votes in the election of 2002 has not been represented n the Turkish grand National Assembly.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725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Next Week: </a:t>
            </a:r>
          </a:p>
          <a:p>
            <a:endParaRPr lang="en-US" dirty="0"/>
          </a:p>
          <a:p>
            <a:r>
              <a:rPr lang="en-US" dirty="0" smtClean="0"/>
              <a:t>Globalization (Reading to be announced on my </a:t>
            </a:r>
            <a:r>
              <a:rPr lang="en-US" dirty="0" err="1" smtClean="0"/>
              <a:t>avesis</a:t>
            </a:r>
            <a:r>
              <a:rPr lang="en-US" dirty="0" smtClean="0"/>
              <a:t> page)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6977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57</TotalTime>
  <Words>362</Words>
  <Application>Microsoft Macintosh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Politics and Social Movements in the 20th century  </vt:lpstr>
      <vt:lpstr>PowerPoint Presentation</vt:lpstr>
      <vt:lpstr>PowerPoint Presentation</vt:lpstr>
      <vt:lpstr>1994 elections- Istanbul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Politics and Social Movements in the 20th century  </dc:title>
  <dc:creator>setenay nil dogan</dc:creator>
  <cp:lastModifiedBy>setenay nil dogan</cp:lastModifiedBy>
  <cp:revision>7</cp:revision>
  <dcterms:created xsi:type="dcterms:W3CDTF">2020-05-07T12:33:43Z</dcterms:created>
  <dcterms:modified xsi:type="dcterms:W3CDTF">2020-05-07T13:31:06Z</dcterms:modified>
</cp:coreProperties>
</file>