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14.05.20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14.05.20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14.05.20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14.05.20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14.05.20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14.05.20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14.05.20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14.05.20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14.05.20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42hX5GBOxo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1917 EKİM DEVRİMİ </a:t>
            </a:r>
          </a:p>
          <a:p>
            <a:endParaRPr lang="en-US" dirty="0"/>
          </a:p>
          <a:p>
            <a:r>
              <a:rPr lang="en-US" dirty="0" smtClean="0"/>
              <a:t>I. DÜNYA SAVAŞI </a:t>
            </a:r>
          </a:p>
          <a:p>
            <a:endParaRPr lang="en-US" dirty="0"/>
          </a:p>
          <a:p>
            <a:r>
              <a:rPr lang="en-US" dirty="0" smtClean="0"/>
              <a:t>BÜYÜK BUNALIM</a:t>
            </a:r>
          </a:p>
          <a:p>
            <a:endParaRPr lang="en-US" dirty="0"/>
          </a:p>
          <a:p>
            <a:r>
              <a:rPr lang="en-US" dirty="0" smtClean="0"/>
              <a:t>FAŞİZMİN </a:t>
            </a:r>
            <a:r>
              <a:rPr lang="en-US" dirty="0" smtClean="0"/>
              <a:t>YÜKSELİŞİ</a:t>
            </a:r>
          </a:p>
          <a:p>
            <a:endParaRPr lang="en-US" dirty="0"/>
          </a:p>
          <a:p>
            <a:r>
              <a:rPr lang="en-US" smtClean="0"/>
              <a:t>SOĞUK SAVAŞ </a:t>
            </a:r>
            <a:endParaRPr lang="en-US" dirty="0"/>
          </a:p>
          <a:p>
            <a:pPr marL="514350" indent="-514350">
              <a:buAutoNum type="romanU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yapILAR</a:t>
            </a:r>
            <a:r>
              <a:rPr lang="en-US" dirty="0" smtClean="0"/>
              <a:t> TARİHSEL DÖNÜŞÜMLER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solidFill>
                  <a:srgbClr val="FF0000"/>
                </a:solidFill>
              </a:rPr>
              <a:t>FOR THE ANNOUNCEMENT ON THE MIDTERM, PLEASE CHECK </a:t>
            </a:r>
            <a:r>
              <a:rPr lang="en-US" sz="2200" dirty="0">
                <a:solidFill>
                  <a:srgbClr val="FF0000"/>
                </a:solidFill>
              </a:rPr>
              <a:t/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https://</a:t>
            </a:r>
            <a:r>
              <a:rPr lang="en-US" sz="2200" dirty="0" err="1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avesis.yildiz.edu.tr</a:t>
            </a:r>
            <a:r>
              <a:rPr lang="en-US" sz="22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/</a:t>
            </a:r>
            <a:r>
              <a:rPr lang="en-US" sz="2200" dirty="0" err="1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sdogan</a:t>
            </a:r>
            <a:r>
              <a:rPr lang="en-US" sz="22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/</a:t>
            </a:r>
            <a:r>
              <a:rPr lang="en-US" sz="2200" dirty="0" err="1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dokumanlar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47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I.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paylaşım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(</a:t>
            </a:r>
            <a:r>
              <a:rPr lang="en-US" dirty="0" err="1" smtClean="0"/>
              <a:t>emperyalizm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başlangıcı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jingoism, </a:t>
            </a:r>
            <a:r>
              <a:rPr lang="en-US" dirty="0" err="1" smtClean="0"/>
              <a:t>milliyetçilik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savaşları</a:t>
            </a:r>
            <a:r>
              <a:rPr lang="en-US" dirty="0" smtClean="0"/>
              <a:t> </a:t>
            </a:r>
            <a:r>
              <a:rPr lang="en-US" dirty="0" err="1" smtClean="0"/>
              <a:t>bitirecek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?”</a:t>
            </a:r>
          </a:p>
          <a:p>
            <a:pPr lvl="1"/>
            <a:r>
              <a:rPr lang="en-US" dirty="0" err="1" smtClean="0"/>
              <a:t>Beklentiler</a:t>
            </a:r>
            <a:r>
              <a:rPr lang="en-US" dirty="0" smtClean="0"/>
              <a:t>, </a:t>
            </a:r>
            <a:r>
              <a:rPr lang="en-US" dirty="0" err="1" smtClean="0"/>
              <a:t>sözler</a:t>
            </a:r>
            <a:r>
              <a:rPr lang="en-US" dirty="0" smtClean="0"/>
              <a:t>, </a:t>
            </a:r>
            <a:r>
              <a:rPr lang="en-US" dirty="0" err="1" smtClean="0"/>
              <a:t>yalanlar</a:t>
            </a:r>
            <a:r>
              <a:rPr lang="en-US" dirty="0" smtClean="0"/>
              <a:t> 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uluslu</a:t>
            </a:r>
            <a:r>
              <a:rPr lang="en-US" dirty="0" smtClean="0"/>
              <a:t> </a:t>
            </a:r>
            <a:r>
              <a:rPr lang="en-US" dirty="0" err="1" smtClean="0"/>
              <a:t>imparatorlukların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ulus-devletler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kimlikler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Topyekun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4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Ekim</a:t>
            </a:r>
            <a:r>
              <a:rPr lang="en-US" dirty="0"/>
              <a:t> </a:t>
            </a:r>
            <a:r>
              <a:rPr lang="en-US" dirty="0" err="1"/>
              <a:t>Devrimi</a:t>
            </a:r>
            <a:r>
              <a:rPr lang="en-US" dirty="0"/>
              <a:t> 1917 (1905, </a:t>
            </a:r>
            <a:r>
              <a:rPr lang="en-US" dirty="0" err="1"/>
              <a:t>Şubat</a:t>
            </a:r>
            <a:r>
              <a:rPr lang="en-US" dirty="0"/>
              <a:t> 1917, </a:t>
            </a:r>
            <a:r>
              <a:rPr lang="en-US" dirty="0" err="1"/>
              <a:t>Kasım</a:t>
            </a:r>
            <a:r>
              <a:rPr lang="en-US" dirty="0"/>
              <a:t> 1917) </a:t>
            </a:r>
          </a:p>
          <a:p>
            <a:pPr lvl="1"/>
            <a:r>
              <a:rPr lang="en-US" dirty="0"/>
              <a:t>Lenin</a:t>
            </a:r>
          </a:p>
          <a:p>
            <a:pPr lvl="1"/>
            <a:r>
              <a:rPr lang="en-US" dirty="0" err="1"/>
              <a:t>Sosyalist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devrim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Savaş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devrim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:  </a:t>
            </a:r>
            <a:r>
              <a:rPr lang="en-US" dirty="0" err="1"/>
              <a:t>devrimsel</a:t>
            </a:r>
            <a:r>
              <a:rPr lang="en-US" dirty="0"/>
              <a:t> </a:t>
            </a:r>
            <a:r>
              <a:rPr lang="en-US" dirty="0" err="1"/>
              <a:t>kriz</a:t>
            </a:r>
            <a:r>
              <a:rPr lang="en-US" dirty="0"/>
              <a:t> </a:t>
            </a:r>
            <a:r>
              <a:rPr lang="en-US" dirty="0" err="1"/>
              <a:t>unsuru</a:t>
            </a:r>
            <a:r>
              <a:rPr lang="en-US" dirty="0"/>
              <a:t>,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kaynağı</a:t>
            </a:r>
            <a:r>
              <a:rPr lang="en-US" dirty="0"/>
              <a:t>/</a:t>
            </a:r>
            <a:r>
              <a:rPr lang="en-US" dirty="0" err="1"/>
              <a:t>propoganda</a:t>
            </a:r>
            <a:r>
              <a:rPr lang="en-US" dirty="0"/>
              <a:t>, </a:t>
            </a:r>
            <a:r>
              <a:rPr lang="en-US" dirty="0" err="1"/>
              <a:t>devrimin</a:t>
            </a:r>
            <a:r>
              <a:rPr lang="en-US" dirty="0"/>
              <a:t> </a:t>
            </a:r>
            <a:r>
              <a:rPr lang="en-US" dirty="0" err="1"/>
              <a:t>silahlanması</a:t>
            </a:r>
            <a:endParaRPr lang="en-US" dirty="0"/>
          </a:p>
          <a:p>
            <a:pPr lvl="1"/>
            <a:r>
              <a:rPr lang="en-US" dirty="0"/>
              <a:t>Ilk </a:t>
            </a:r>
            <a:r>
              <a:rPr lang="en-US" dirty="0" err="1"/>
              <a:t>sosyalist</a:t>
            </a:r>
            <a:r>
              <a:rPr lang="en-US" dirty="0"/>
              <a:t> </a:t>
            </a:r>
            <a:r>
              <a:rPr lang="en-US" dirty="0" err="1"/>
              <a:t>rejim</a:t>
            </a:r>
            <a:r>
              <a:rPr lang="en-US" dirty="0"/>
              <a:t>, </a:t>
            </a:r>
            <a:r>
              <a:rPr lang="en-US" dirty="0" err="1"/>
              <a:t>kapitalizme</a:t>
            </a:r>
            <a:r>
              <a:rPr lang="en-US" dirty="0"/>
              <a:t> </a:t>
            </a:r>
            <a:r>
              <a:rPr lang="en-US" dirty="0" err="1"/>
              <a:t>alternatif</a:t>
            </a:r>
            <a:endParaRPr lang="en-US" dirty="0"/>
          </a:p>
          <a:p>
            <a:pPr lvl="1"/>
            <a:r>
              <a:rPr lang="en-US" dirty="0" err="1"/>
              <a:t>Soğuk</a:t>
            </a:r>
            <a:r>
              <a:rPr lang="en-US" dirty="0"/>
              <a:t> </a:t>
            </a:r>
            <a:r>
              <a:rPr lang="en-US" dirty="0" err="1"/>
              <a:t>Savaş’ta</a:t>
            </a:r>
            <a:r>
              <a:rPr lang="en-US" dirty="0"/>
              <a:t> </a:t>
            </a:r>
            <a:r>
              <a:rPr lang="en-US" dirty="0" err="1"/>
              <a:t>süper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“</a:t>
            </a:r>
            <a:r>
              <a:rPr lang="en-US" dirty="0" err="1"/>
              <a:t>Sovyet</a:t>
            </a:r>
            <a:r>
              <a:rPr lang="en-US" dirty="0"/>
              <a:t> </a:t>
            </a:r>
            <a:r>
              <a:rPr lang="en-US" dirty="0" err="1"/>
              <a:t>bloğu</a:t>
            </a:r>
            <a:r>
              <a:rPr lang="en-US" dirty="0"/>
              <a:t>”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4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Bunalım</a:t>
            </a:r>
            <a:r>
              <a:rPr lang="en-US" dirty="0" smtClean="0"/>
              <a:t> (1929) </a:t>
            </a:r>
          </a:p>
          <a:p>
            <a:pPr lvl="1"/>
            <a:r>
              <a:rPr lang="en-US" dirty="0" err="1" smtClean="0"/>
              <a:t>İflaslar</a:t>
            </a:r>
            <a:r>
              <a:rPr lang="en-US" dirty="0" smtClean="0"/>
              <a:t>, </a:t>
            </a:r>
            <a:r>
              <a:rPr lang="en-US" dirty="0" err="1" smtClean="0"/>
              <a:t>enflasyon</a:t>
            </a:r>
            <a:r>
              <a:rPr lang="en-US" dirty="0" smtClean="0"/>
              <a:t>, </a:t>
            </a:r>
            <a:r>
              <a:rPr lang="en-US" dirty="0" err="1" smtClean="0"/>
              <a:t>işsizlik</a:t>
            </a:r>
            <a:endParaRPr lang="en-US" dirty="0" smtClean="0"/>
          </a:p>
          <a:p>
            <a:pPr lvl="1"/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piyasa</a:t>
            </a:r>
            <a:r>
              <a:rPr lang="en-US" dirty="0" smtClean="0"/>
              <a:t>? Liberal </a:t>
            </a:r>
            <a:r>
              <a:rPr lang="en-US" dirty="0" err="1" smtClean="0"/>
              <a:t>ekonomi</a:t>
            </a:r>
            <a:r>
              <a:rPr lang="en-US" dirty="0" smtClean="0"/>
              <a:t>? </a:t>
            </a:r>
            <a:r>
              <a:rPr lang="en-US" dirty="0" err="1" smtClean="0"/>
              <a:t>Bırakalım</a:t>
            </a:r>
            <a:r>
              <a:rPr lang="en-US" dirty="0" smtClean="0"/>
              <a:t> </a:t>
            </a:r>
            <a:r>
              <a:rPr lang="en-US" dirty="0" err="1" smtClean="0"/>
              <a:t>yapsınlar</a:t>
            </a:r>
            <a:r>
              <a:rPr lang="en-US" dirty="0" smtClean="0"/>
              <a:t>, </a:t>
            </a:r>
            <a:r>
              <a:rPr lang="en-US" dirty="0" err="1" smtClean="0"/>
              <a:t>bırakalım</a:t>
            </a:r>
            <a:r>
              <a:rPr lang="en-US" dirty="0" smtClean="0"/>
              <a:t> </a:t>
            </a:r>
            <a:r>
              <a:rPr lang="en-US" dirty="0" err="1" smtClean="0"/>
              <a:t>geçsinler</a:t>
            </a:r>
            <a:r>
              <a:rPr lang="en-US" dirty="0" smtClean="0"/>
              <a:t>?   ---- </a:t>
            </a:r>
            <a:r>
              <a:rPr lang="en-US" dirty="0" err="1" smtClean="0"/>
              <a:t>Devletçilik</a:t>
            </a:r>
            <a:r>
              <a:rPr lang="en-US" dirty="0" smtClean="0"/>
              <a:t>(</a:t>
            </a:r>
            <a:r>
              <a:rPr lang="en-US" dirty="0" err="1" smtClean="0"/>
              <a:t>ler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Günah</a:t>
            </a:r>
            <a:r>
              <a:rPr lang="en-US" dirty="0" smtClean="0"/>
              <a:t> </a:t>
            </a:r>
            <a:r>
              <a:rPr lang="en-US" dirty="0" err="1" smtClean="0"/>
              <a:t>keçisi</a:t>
            </a:r>
            <a:r>
              <a:rPr lang="en-US" dirty="0" smtClean="0"/>
              <a:t> </a:t>
            </a:r>
            <a:r>
              <a:rPr lang="en-US" dirty="0" err="1" smtClean="0"/>
              <a:t>arayışları</a:t>
            </a:r>
            <a:r>
              <a:rPr lang="en-US" dirty="0" smtClean="0"/>
              <a:t> (“scapegoats”) 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cil</a:t>
            </a:r>
            <a:r>
              <a:rPr lang="en-US" dirty="0" smtClean="0"/>
              <a:t>, “</a:t>
            </a:r>
            <a:r>
              <a:rPr lang="en-US" dirty="0" err="1" smtClean="0"/>
              <a:t>boş</a:t>
            </a:r>
            <a:r>
              <a:rPr lang="en-US" dirty="0" smtClean="0"/>
              <a:t> </a:t>
            </a:r>
            <a:r>
              <a:rPr lang="en-US" dirty="0" err="1" smtClean="0"/>
              <a:t>lafa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erkekçe</a:t>
            </a:r>
            <a:r>
              <a:rPr lang="en-US" dirty="0" smtClean="0"/>
              <a:t> </a:t>
            </a:r>
            <a:r>
              <a:rPr lang="en-US" dirty="0" err="1" smtClean="0"/>
              <a:t>eyleme</a:t>
            </a:r>
            <a:r>
              <a:rPr lang="en-US" dirty="0" smtClean="0"/>
              <a:t> </a:t>
            </a:r>
            <a:r>
              <a:rPr lang="en-US" dirty="0" err="1" smtClean="0"/>
              <a:t>dayanan</a:t>
            </a:r>
            <a:r>
              <a:rPr lang="en-US" dirty="0" smtClean="0"/>
              <a:t>”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liderler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hareketler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Demokrasinin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çekilişi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İkİ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ArasI</a:t>
            </a:r>
            <a:r>
              <a:rPr lang="en-US" dirty="0" smtClean="0"/>
              <a:t> DÖNEM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4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dirty="0"/>
          </a:p>
          <a:p>
            <a:r>
              <a:rPr lang="en-US" dirty="0" err="1"/>
              <a:t>Faşizmin</a:t>
            </a:r>
            <a:r>
              <a:rPr lang="en-US" dirty="0"/>
              <a:t> </a:t>
            </a:r>
            <a:r>
              <a:rPr lang="en-US" dirty="0" err="1"/>
              <a:t>yükselişi</a:t>
            </a:r>
            <a:endParaRPr lang="en-US" dirty="0"/>
          </a:p>
          <a:p>
            <a:r>
              <a:rPr lang="en-US" dirty="0" err="1"/>
              <a:t>İtalya</a:t>
            </a:r>
            <a:r>
              <a:rPr lang="en-US" dirty="0"/>
              <a:t> 1922, </a:t>
            </a:r>
            <a:r>
              <a:rPr lang="en-US" dirty="0" err="1"/>
              <a:t>Almanya</a:t>
            </a:r>
            <a:r>
              <a:rPr lang="en-US" dirty="0"/>
              <a:t> 1933 </a:t>
            </a:r>
          </a:p>
          <a:p>
            <a:r>
              <a:rPr lang="en-US" dirty="0" err="1"/>
              <a:t>Lider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Füfrer</a:t>
            </a:r>
            <a:r>
              <a:rPr lang="en-US" dirty="0"/>
              <a:t> , Il Duce </a:t>
            </a:r>
          </a:p>
          <a:p>
            <a:r>
              <a:rPr lang="en-US" dirty="0" err="1"/>
              <a:t>Lider</a:t>
            </a:r>
            <a:r>
              <a:rPr lang="en-US" dirty="0"/>
              <a:t>, millet, </a:t>
            </a:r>
            <a:r>
              <a:rPr lang="en-US" dirty="0" err="1"/>
              <a:t>parti</a:t>
            </a:r>
            <a:r>
              <a:rPr lang="en-US" dirty="0"/>
              <a:t>, </a:t>
            </a:r>
            <a:r>
              <a:rPr lang="en-US" dirty="0" err="1"/>
              <a:t>devlet</a:t>
            </a:r>
            <a:endParaRPr lang="en-US" dirty="0"/>
          </a:p>
          <a:p>
            <a:r>
              <a:rPr lang="en-US" dirty="0" err="1"/>
              <a:t>Aşırı</a:t>
            </a:r>
            <a:r>
              <a:rPr lang="en-US" dirty="0"/>
              <a:t> </a:t>
            </a:r>
            <a:r>
              <a:rPr lang="en-US" dirty="0" err="1"/>
              <a:t>milliyetçilik</a:t>
            </a:r>
            <a:r>
              <a:rPr lang="en-US" dirty="0"/>
              <a:t>, </a:t>
            </a:r>
            <a:r>
              <a:rPr lang="en-US" dirty="0" err="1"/>
              <a:t>ırkçılık</a:t>
            </a:r>
            <a:r>
              <a:rPr lang="en-US" dirty="0"/>
              <a:t>, anti-</a:t>
            </a:r>
            <a:r>
              <a:rPr lang="en-US" dirty="0" err="1"/>
              <a:t>semitizm</a:t>
            </a:r>
            <a:r>
              <a:rPr lang="en-US" dirty="0"/>
              <a:t>  </a:t>
            </a:r>
          </a:p>
          <a:p>
            <a:r>
              <a:rPr lang="en-US" dirty="0" err="1"/>
              <a:t>Düşmanlar</a:t>
            </a:r>
            <a:r>
              <a:rPr lang="en-US" dirty="0"/>
              <a:t> (</a:t>
            </a:r>
            <a:r>
              <a:rPr lang="en-US" dirty="0" err="1"/>
              <a:t>iç</a:t>
            </a:r>
            <a:r>
              <a:rPr lang="en-US" dirty="0"/>
              <a:t>/</a:t>
            </a:r>
            <a:r>
              <a:rPr lang="en-US" dirty="0" err="1"/>
              <a:t>dış</a:t>
            </a:r>
            <a:r>
              <a:rPr lang="en-US" dirty="0"/>
              <a:t>) </a:t>
            </a:r>
          </a:p>
          <a:p>
            <a:r>
              <a:rPr lang="en-US" dirty="0" err="1"/>
              <a:t>Muhbir</a:t>
            </a:r>
            <a:r>
              <a:rPr lang="en-US" dirty="0"/>
              <a:t> </a:t>
            </a:r>
            <a:r>
              <a:rPr lang="en-US" dirty="0" err="1"/>
              <a:t>vatandaş</a:t>
            </a:r>
            <a:r>
              <a:rPr lang="en-US" dirty="0"/>
              <a:t> </a:t>
            </a:r>
          </a:p>
          <a:p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olanın</a:t>
            </a:r>
            <a:r>
              <a:rPr lang="en-US" dirty="0"/>
              <a:t> </a:t>
            </a:r>
            <a:r>
              <a:rPr lang="en-US" dirty="0" err="1"/>
              <a:t>feda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</a:p>
          <a:p>
            <a:r>
              <a:rPr lang="en-US" dirty="0" err="1"/>
              <a:t>Militarizm</a:t>
            </a:r>
            <a:r>
              <a:rPr lang="en-US" dirty="0"/>
              <a:t> </a:t>
            </a:r>
          </a:p>
          <a:p>
            <a:r>
              <a:rPr lang="en-US" dirty="0"/>
              <a:t>Anti-</a:t>
            </a:r>
            <a:r>
              <a:rPr lang="en-US" dirty="0" err="1"/>
              <a:t>Entellektüelizm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entellektüellik</a:t>
            </a:r>
            <a:r>
              <a:rPr lang="en-US" dirty="0"/>
              <a:t> X </a:t>
            </a:r>
            <a:r>
              <a:rPr lang="en-US" dirty="0" err="1"/>
              <a:t>devinim</a:t>
            </a:r>
            <a:r>
              <a:rPr lang="en-US" dirty="0"/>
              <a:t> (</a:t>
            </a:r>
            <a:r>
              <a:rPr lang="en-US" dirty="0" err="1"/>
              <a:t>hareket</a:t>
            </a:r>
            <a:r>
              <a:rPr lang="en-US" dirty="0"/>
              <a:t>) (</a:t>
            </a:r>
            <a:r>
              <a:rPr lang="en-US" dirty="0" err="1"/>
              <a:t>Kadınlık</a:t>
            </a:r>
            <a:r>
              <a:rPr lang="en-US" dirty="0"/>
              <a:t> X </a:t>
            </a:r>
            <a:r>
              <a:rPr lang="en-US" dirty="0" err="1"/>
              <a:t>erkeklik</a:t>
            </a:r>
            <a:r>
              <a:rPr lang="en-US" dirty="0"/>
              <a:t>) </a:t>
            </a:r>
          </a:p>
          <a:p>
            <a:r>
              <a:rPr lang="en-US" dirty="0" err="1"/>
              <a:t>Otorite</a:t>
            </a:r>
            <a:r>
              <a:rPr lang="en-US" dirty="0"/>
              <a:t>: </a:t>
            </a:r>
            <a:r>
              <a:rPr lang="en-US" dirty="0" err="1"/>
              <a:t>Karizmatik</a:t>
            </a:r>
            <a:r>
              <a:rPr lang="en-US" dirty="0"/>
              <a:t> </a:t>
            </a:r>
            <a:r>
              <a:rPr lang="en-US" dirty="0" err="1"/>
              <a:t>otorite</a:t>
            </a:r>
            <a:r>
              <a:rPr lang="en-US" dirty="0"/>
              <a:t> X </a:t>
            </a:r>
            <a:r>
              <a:rPr lang="en-US" dirty="0" err="1"/>
              <a:t>yasal</a:t>
            </a:r>
            <a:r>
              <a:rPr lang="en-US" dirty="0"/>
              <a:t> </a:t>
            </a:r>
            <a:r>
              <a:rPr lang="en-US" dirty="0" err="1"/>
              <a:t>rasyonel</a:t>
            </a:r>
            <a:r>
              <a:rPr lang="en-US" dirty="0"/>
              <a:t> </a:t>
            </a:r>
            <a:r>
              <a:rPr lang="en-US" dirty="0" err="1"/>
              <a:t>otorite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Faşİzmİn</a:t>
            </a:r>
            <a:r>
              <a:rPr lang="en-US" dirty="0" smtClean="0"/>
              <a:t> </a:t>
            </a:r>
            <a:r>
              <a:rPr lang="en-US" dirty="0" err="1" smtClean="0"/>
              <a:t>Yükselİşİ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süpergüç</a:t>
            </a:r>
            <a:r>
              <a:rPr lang="en-US" dirty="0" smtClean="0"/>
              <a:t>,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ikikutuplu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düzeni</a:t>
            </a:r>
            <a:r>
              <a:rPr lang="en-US" dirty="0" smtClean="0"/>
              <a:t> (</a:t>
            </a:r>
            <a:r>
              <a:rPr lang="en-US" dirty="0" err="1" smtClean="0"/>
              <a:t>çokkutupluluk</a:t>
            </a:r>
            <a:r>
              <a:rPr lang="en-US" dirty="0" smtClean="0"/>
              <a:t>,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kutupluluk</a:t>
            </a:r>
            <a:r>
              <a:rPr lang="en-US" dirty="0" smtClean="0"/>
              <a:t>,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kutuplu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/</a:t>
            </a:r>
            <a:r>
              <a:rPr lang="en-US" dirty="0" err="1" smtClean="0"/>
              <a:t>hegamon</a:t>
            </a:r>
            <a:r>
              <a:rPr lang="en-US" dirty="0" smtClean="0"/>
              <a:t>)</a:t>
            </a:r>
          </a:p>
          <a:p>
            <a:pPr marL="4572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“</a:t>
            </a:r>
            <a:r>
              <a:rPr lang="en-US" dirty="0" err="1" smtClean="0"/>
              <a:t>Demir</a:t>
            </a:r>
            <a:r>
              <a:rPr lang="en-US" dirty="0" smtClean="0"/>
              <a:t> </a:t>
            </a:r>
            <a:r>
              <a:rPr lang="en-US" dirty="0" err="1" smtClean="0"/>
              <a:t>perde</a:t>
            </a:r>
            <a:r>
              <a:rPr lang="en-US" dirty="0" smtClean="0"/>
              <a:t>”</a:t>
            </a:r>
          </a:p>
          <a:p>
            <a:pPr>
              <a:buFontTx/>
              <a:buChar char="-"/>
            </a:pPr>
            <a:r>
              <a:rPr lang="en-US" dirty="0" err="1" smtClean="0"/>
              <a:t>Militarizasyon</a:t>
            </a:r>
            <a:r>
              <a:rPr lang="en-US" dirty="0" smtClean="0"/>
              <a:t>, </a:t>
            </a:r>
            <a:r>
              <a:rPr lang="en-US" dirty="0" err="1" smtClean="0"/>
              <a:t>silahlanma</a:t>
            </a:r>
            <a:r>
              <a:rPr lang="en-US" dirty="0" smtClean="0"/>
              <a:t> </a:t>
            </a:r>
            <a:r>
              <a:rPr lang="en-US" dirty="0" err="1" smtClean="0"/>
              <a:t>yarışı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uydulara</a:t>
            </a:r>
            <a:r>
              <a:rPr lang="en-US" dirty="0" smtClean="0"/>
              <a:t>, </a:t>
            </a:r>
            <a:r>
              <a:rPr lang="en-US" dirty="0" err="1" smtClean="0"/>
              <a:t>ittifaklar</a:t>
            </a:r>
            <a:r>
              <a:rPr lang="en-US" dirty="0" smtClean="0"/>
              <a:t> </a:t>
            </a:r>
            <a:r>
              <a:rPr lang="en-US" dirty="0" err="1" smtClean="0"/>
              <a:t>bloklara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bloklar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rekabet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r>
              <a:rPr lang="en-US" dirty="0" smtClean="0"/>
              <a:t>: </a:t>
            </a:r>
            <a:r>
              <a:rPr lang="en-US" dirty="0" err="1" smtClean="0"/>
              <a:t>askeri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kültürel</a:t>
            </a:r>
            <a:r>
              <a:rPr lang="en-US" dirty="0" smtClean="0"/>
              <a:t>, </a:t>
            </a:r>
            <a:r>
              <a:rPr lang="en-US" dirty="0" err="1" smtClean="0"/>
              <a:t>ideolojik</a:t>
            </a:r>
            <a:r>
              <a:rPr lang="en-US" dirty="0" smtClean="0"/>
              <a:t>, </a:t>
            </a:r>
            <a:r>
              <a:rPr lang="en-US" dirty="0" err="1" smtClean="0"/>
              <a:t>bilimsel</a:t>
            </a:r>
            <a:r>
              <a:rPr lang="en-US" dirty="0" smtClean="0"/>
              <a:t>, </a:t>
            </a:r>
            <a:r>
              <a:rPr lang="en-US" dirty="0" err="1" smtClean="0"/>
              <a:t>ekonomik</a:t>
            </a:r>
            <a:r>
              <a:rPr lang="en-US" dirty="0" smtClean="0"/>
              <a:t>, </a:t>
            </a:r>
            <a:r>
              <a:rPr lang="en-US" dirty="0" err="1" smtClean="0"/>
              <a:t>propoganda</a:t>
            </a:r>
            <a:r>
              <a:rPr lang="en-US" dirty="0" smtClean="0"/>
              <a:t>, </a:t>
            </a:r>
            <a:r>
              <a:rPr lang="en-US" dirty="0" err="1" smtClean="0"/>
              <a:t>istihbarat</a:t>
            </a:r>
            <a:r>
              <a:rPr lang="en-US" dirty="0" smtClean="0"/>
              <a:t>, </a:t>
            </a:r>
            <a:r>
              <a:rPr lang="en-US" dirty="0" err="1" smtClean="0"/>
              <a:t>sanat</a:t>
            </a:r>
            <a:r>
              <a:rPr lang="en-US" dirty="0" smtClean="0"/>
              <a:t> vs.</a:t>
            </a:r>
          </a:p>
          <a:p>
            <a:pPr marL="45720" indent="0">
              <a:buNone/>
            </a:pPr>
            <a:endParaRPr lang="en-US" dirty="0" smtClean="0">
              <a:solidFill>
                <a:srgbClr val="000000"/>
              </a:solidFill>
              <a:latin typeface="Lucida Grande"/>
              <a:ea typeface="Lucida Grande"/>
              <a:cs typeface="Lucida Grande"/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Bu </a:t>
            </a:r>
            <a:r>
              <a:rPr lang="en-US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dönemdeki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propoganda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sinemasına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bir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örnek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2"/>
              </a:rPr>
              <a:t>https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2"/>
              </a:rPr>
              <a:t>://</a:t>
            </a:r>
            <a:r>
              <a:rPr lang="en-US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2"/>
              </a:rPr>
              <a:t>www.youtube.com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2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2"/>
              </a:rPr>
              <a:t>watch?v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2"/>
              </a:rPr>
              <a:t>=42hX5GBOxos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 Truman </a:t>
            </a:r>
            <a:r>
              <a:rPr lang="en-US" dirty="0" err="1" smtClean="0"/>
              <a:t>doktrini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Marshall </a:t>
            </a:r>
            <a:r>
              <a:rPr lang="en-US" dirty="0" err="1" smtClean="0"/>
              <a:t>yardımı</a:t>
            </a:r>
            <a:r>
              <a:rPr lang="en-US" dirty="0" smtClean="0"/>
              <a:t> ‘</a:t>
            </a:r>
            <a:r>
              <a:rPr lang="en-US" dirty="0" err="1" smtClean="0"/>
              <a:t>özgür</a:t>
            </a:r>
            <a:r>
              <a:rPr lang="en-US" dirty="0" smtClean="0"/>
              <a:t> </a:t>
            </a:r>
            <a:r>
              <a:rPr lang="en-US" dirty="0" err="1" smtClean="0"/>
              <a:t>insanların</a:t>
            </a:r>
            <a:r>
              <a:rPr lang="en-US" dirty="0" smtClean="0"/>
              <a:t>’ </a:t>
            </a:r>
            <a:r>
              <a:rPr lang="en-US" dirty="0" err="1" smtClean="0"/>
              <a:t>komünist</a:t>
            </a:r>
            <a:r>
              <a:rPr lang="en-US" dirty="0" smtClean="0"/>
              <a:t> </a:t>
            </a:r>
            <a:r>
              <a:rPr lang="en-US" dirty="0" err="1" smtClean="0"/>
              <a:t>sızmalara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direncini</a:t>
            </a:r>
            <a:r>
              <a:rPr lang="en-US" dirty="0" smtClean="0"/>
              <a:t> (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Yunanistan’da</a:t>
            </a:r>
            <a:r>
              <a:rPr lang="en-US" dirty="0" smtClean="0"/>
              <a:t>) </a:t>
            </a:r>
            <a:r>
              <a:rPr lang="en-US" dirty="0" err="1" smtClean="0"/>
              <a:t>desteklemek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Neden</a:t>
            </a:r>
            <a:r>
              <a:rPr lang="en-US" dirty="0" smtClean="0"/>
              <a:t> “</a:t>
            </a:r>
            <a:r>
              <a:rPr lang="en-US" dirty="0" err="1" smtClean="0"/>
              <a:t>soğuk</a:t>
            </a:r>
            <a:r>
              <a:rPr lang="en-US" dirty="0" smtClean="0"/>
              <a:t>”?</a:t>
            </a:r>
          </a:p>
          <a:p>
            <a:pPr>
              <a:buFontTx/>
              <a:buChar char="-"/>
            </a:pPr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örgütlenmesi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kurumsallaşması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aslında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benzerdir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r>
              <a:rPr lang="en-US" dirty="0" smtClean="0"/>
              <a:t>(NATO x </a:t>
            </a:r>
            <a:r>
              <a:rPr lang="en-US" dirty="0" err="1" smtClean="0"/>
              <a:t>Varşova</a:t>
            </a:r>
            <a:r>
              <a:rPr lang="en-US" dirty="0" smtClean="0"/>
              <a:t> </a:t>
            </a:r>
            <a:r>
              <a:rPr lang="en-US" dirty="0" err="1" smtClean="0"/>
              <a:t>paktı</a:t>
            </a:r>
            <a:r>
              <a:rPr lang="en-US" dirty="0" smtClean="0"/>
              <a:t>, COMECON X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Kömür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Çelik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 smtClean="0"/>
              <a:t> vs.) 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ark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 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Ekonomik</a:t>
            </a:r>
            <a:r>
              <a:rPr lang="en-US" dirty="0"/>
              <a:t> </a:t>
            </a:r>
            <a:r>
              <a:rPr lang="en-US" dirty="0" err="1" smtClean="0"/>
              <a:t>gelişme</a:t>
            </a:r>
            <a:r>
              <a:rPr lang="en-US" dirty="0" smtClean="0"/>
              <a:t>, </a:t>
            </a:r>
            <a:r>
              <a:rPr lang="en-US" dirty="0" err="1" smtClean="0"/>
              <a:t>refah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politikaları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0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7" descr="Screen Shot 2020-03-26 at 15.20.59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448" r="-92448"/>
          <a:stretch/>
        </p:blipFill>
        <p:spPr>
          <a:xfrm>
            <a:off x="381000" y="1719263"/>
            <a:ext cx="8407400" cy="4406900"/>
          </a:xfrm>
        </p:spPr>
      </p:pic>
    </p:spTree>
    <p:extLst>
      <p:ext uri="{BB962C8B-B14F-4D97-AF65-F5344CB8AC3E}">
        <p14:creationId xmlns:p14="http://schemas.microsoft.com/office/powerpoint/2010/main" val="129687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err="1" smtClean="0"/>
              <a:t>Milliyetçilik</a:t>
            </a:r>
            <a:r>
              <a:rPr lang="en-US" dirty="0" smtClean="0"/>
              <a:t>? </a:t>
            </a:r>
          </a:p>
          <a:p>
            <a:pPr marL="45720" indent="0">
              <a:buNone/>
            </a:pPr>
            <a:r>
              <a:rPr lang="en-US" dirty="0" err="1" smtClean="0"/>
              <a:t>Yabancı</a:t>
            </a:r>
            <a:r>
              <a:rPr lang="en-US" dirty="0" smtClean="0"/>
              <a:t> </a:t>
            </a:r>
            <a:r>
              <a:rPr lang="en-US" dirty="0" err="1" smtClean="0"/>
              <a:t>düşmanlığı</a:t>
            </a:r>
            <a:r>
              <a:rPr lang="en-US" dirty="0" smtClean="0"/>
              <a:t>? </a:t>
            </a:r>
          </a:p>
          <a:p>
            <a:pPr marL="45720" indent="0">
              <a:buNone/>
            </a:pPr>
            <a:r>
              <a:rPr lang="en-US" dirty="0" err="1" smtClean="0"/>
              <a:t>Savaşlar</a:t>
            </a:r>
            <a:r>
              <a:rPr lang="en-US" dirty="0" smtClean="0"/>
              <a:t>? 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32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132</TotalTime>
  <Words>400</Words>
  <Application>Microsoft Macintosh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Toplumsal yapILAR TARİHSEL DÖNÜŞÜMLER   FOR THE ANNOUNCEMENT ON THE MIDTERM, PLEASE CHECK  https://avesis.yildiz.edu.tr/sdogan/dokumanlar </vt:lpstr>
      <vt:lpstr>PowerPoint Presentation</vt:lpstr>
      <vt:lpstr>PowerPoint Presentation</vt:lpstr>
      <vt:lpstr>İkİ Savaş ArasI DÖNEM</vt:lpstr>
      <vt:lpstr>Faşİzmİn Yükselİşİ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yapILAR TARİHSEL DÖNÜŞÜMLER </dc:title>
  <dc:creator>setenay nil dogan</dc:creator>
  <cp:lastModifiedBy>setenay nil dogan</cp:lastModifiedBy>
  <cp:revision>16</cp:revision>
  <dcterms:created xsi:type="dcterms:W3CDTF">2020-05-07T08:47:49Z</dcterms:created>
  <dcterms:modified xsi:type="dcterms:W3CDTF">2020-05-14T10:19:28Z</dcterms:modified>
</cp:coreProperties>
</file>