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3A8E-BB20-C047-8308-6F84417D0BF5}" type="datetimeFigureOut">
              <a:rPr lang="en-US" smtClean="0"/>
              <a:t>31.03.20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05E8D-D00B-174B-86FF-3EBD3E3698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3A8E-BB20-C047-8308-6F84417D0BF5}" type="datetimeFigureOut">
              <a:rPr lang="en-US" smtClean="0"/>
              <a:t>31.03.20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05E8D-D00B-174B-86FF-3EBD3E3698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3A8E-BB20-C047-8308-6F84417D0BF5}" type="datetimeFigureOut">
              <a:rPr lang="en-US" smtClean="0"/>
              <a:t>31.03.20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05E8D-D00B-174B-86FF-3EBD3E3698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3A8E-BB20-C047-8308-6F84417D0BF5}" type="datetimeFigureOut">
              <a:rPr lang="en-US" smtClean="0"/>
              <a:t>31.03.20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05E8D-D00B-174B-86FF-3EBD3E3698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3A8E-BB20-C047-8308-6F84417D0BF5}" type="datetimeFigureOut">
              <a:rPr lang="en-US" smtClean="0"/>
              <a:t>31.03.20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05E8D-D00B-174B-86FF-3EBD3E3698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3A8E-BB20-C047-8308-6F84417D0BF5}" type="datetimeFigureOut">
              <a:rPr lang="en-US" smtClean="0"/>
              <a:t>31.03.20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05E8D-D00B-174B-86FF-3EBD3E3698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3A8E-BB20-C047-8308-6F84417D0BF5}" type="datetimeFigureOut">
              <a:rPr lang="en-US" smtClean="0"/>
              <a:t>31.03.20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05E8D-D00B-174B-86FF-3EBD3E3698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3A8E-BB20-C047-8308-6F84417D0BF5}" type="datetimeFigureOut">
              <a:rPr lang="en-US" smtClean="0"/>
              <a:t>31.03.20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05E8D-D00B-174B-86FF-3EBD3E3698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3A8E-BB20-C047-8308-6F84417D0BF5}" type="datetimeFigureOut">
              <a:rPr lang="en-US" smtClean="0"/>
              <a:t>31.03.20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05E8D-D00B-174B-86FF-3EBD3E3698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3A8E-BB20-C047-8308-6F84417D0BF5}" type="datetimeFigureOut">
              <a:rPr lang="en-US" smtClean="0"/>
              <a:t>31.03.20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C05E8D-D00B-174B-86FF-3EBD3E3698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r-TR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3A8E-BB20-C047-8308-6F84417D0BF5}" type="datetimeFigureOut">
              <a:rPr lang="en-US" smtClean="0"/>
              <a:t>31.03.20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05E8D-D00B-174B-86FF-3EBD3E3698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4B43A8E-BB20-C047-8308-6F84417D0BF5}" type="datetimeFigureOut">
              <a:rPr lang="en-US" smtClean="0"/>
              <a:t>31.03.20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0C05E8D-D00B-174B-86FF-3EBD3E36986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Marxism </a:t>
            </a:r>
            <a:r>
              <a:rPr lang="mr-IN" dirty="0" smtClean="0"/>
              <a:t>–</a:t>
            </a:r>
            <a:r>
              <a:rPr lang="en-US" dirty="0" smtClean="0"/>
              <a:t> Social and Political Movements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274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1846-1850 </a:t>
            </a:r>
            <a:r>
              <a:rPr lang="mr-IN" dirty="0" smtClean="0"/>
              <a:t>–</a:t>
            </a:r>
            <a:r>
              <a:rPr lang="en-US" dirty="0"/>
              <a:t>F</a:t>
            </a:r>
            <a:r>
              <a:rPr lang="en-US" dirty="0" smtClean="0"/>
              <a:t>ormation of </a:t>
            </a:r>
            <a:r>
              <a:rPr lang="en-US" dirty="0"/>
              <a:t>M</a:t>
            </a:r>
            <a:r>
              <a:rPr lang="en-US" dirty="0" smtClean="0"/>
              <a:t>arxism and  its systematization</a:t>
            </a:r>
          </a:p>
          <a:p>
            <a:r>
              <a:rPr lang="en-US" dirty="0" smtClean="0"/>
              <a:t>1848 Communist Manifesto </a:t>
            </a:r>
          </a:p>
          <a:p>
            <a:r>
              <a:rPr lang="en-US" dirty="0" smtClean="0"/>
              <a:t>1860s-1890s </a:t>
            </a:r>
            <a:r>
              <a:rPr lang="mr-IN" dirty="0" smtClean="0"/>
              <a:t>–</a:t>
            </a:r>
            <a:r>
              <a:rPr lang="en-US" dirty="0" smtClean="0"/>
              <a:t> a political movement</a:t>
            </a:r>
          </a:p>
          <a:p>
            <a:r>
              <a:rPr lang="en-US" dirty="0" smtClean="0"/>
              <a:t>1914-1918 </a:t>
            </a:r>
            <a:r>
              <a:rPr lang="mr-IN" dirty="0" smtClean="0"/>
              <a:t>–</a:t>
            </a:r>
            <a:r>
              <a:rPr lang="en-US" dirty="0" smtClean="0"/>
              <a:t> Split on two topics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1. WWI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2. October 1917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695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Marxist Theory 1. </a:t>
            </a:r>
            <a:r>
              <a:rPr lang="en-US" dirty="0"/>
              <a:t>Philosophy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Dialectical Materialism </a:t>
            </a:r>
          </a:p>
          <a:p>
            <a:pPr marL="0" indent="0">
              <a:buNone/>
            </a:pPr>
            <a:r>
              <a:rPr lang="en-US" dirty="0" smtClean="0"/>
              <a:t>The aim: To discover the laws of historical and social development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Material is the essence of change is material.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660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Critiques to Hegel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1. Starting with real people with relationships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X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Hegelian philosophical idealism which tries to explain human existence through abstract categories such as history, spirit, reason etc. 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2. Human beings have physical needs and these have precedence over the intellectual needs.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3. Inequality is not rooted in consciousness. But it is rooted in material social conditions.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519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Marxism </a:t>
            </a:r>
            <a:r>
              <a:rPr lang="mr-IN" dirty="0" smtClean="0"/>
              <a:t>–</a:t>
            </a:r>
            <a:r>
              <a:rPr lang="en-US" dirty="0" smtClean="0"/>
              <a:t> 2. History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Historical materialism: material conditions are the basic source of social and historical development. </a:t>
            </a:r>
          </a:p>
          <a:p>
            <a:r>
              <a:rPr lang="en-US" dirty="0" smtClean="0"/>
              <a:t>Mode of production (infrastructure) determines all aspects of a society. </a:t>
            </a:r>
          </a:p>
          <a:p>
            <a:r>
              <a:rPr lang="en-US" dirty="0" smtClean="0"/>
              <a:t>Superstructure: religion, state, morality, marriage etc. </a:t>
            </a:r>
          </a:p>
          <a:p>
            <a:endParaRPr lang="en-US" dirty="0" smtClean="0"/>
          </a:p>
          <a:p>
            <a:pPr marL="0" indent="0"/>
            <a:r>
              <a:rPr lang="en-US" dirty="0" smtClean="0"/>
              <a:t>Tribal society </a:t>
            </a:r>
            <a:r>
              <a:rPr lang="mr-IN" dirty="0" smtClean="0"/>
              <a:t>–</a:t>
            </a:r>
            <a:r>
              <a:rPr lang="en-US" dirty="0" smtClean="0"/>
              <a:t> ancient society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feodalism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capitalism </a:t>
            </a:r>
          </a:p>
          <a:p>
            <a:pPr marL="0" indent="0"/>
            <a:r>
              <a:rPr lang="en-US" dirty="0" smtClean="0"/>
              <a:t>Next level: Communist society </a:t>
            </a:r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Human history as a struggle between the oppressor and the oppressed</a:t>
            </a:r>
          </a:p>
          <a:p>
            <a:r>
              <a:rPr lang="en-US" dirty="0" smtClean="0"/>
              <a:t>Subjects of history: Classes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2886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Engel’s Preface, p. 8 (c. manifesto)</a:t>
            </a:r>
            <a:endParaRPr lang="en-US" dirty="0"/>
          </a:p>
        </p:txBody>
      </p:sp>
      <p:pic>
        <p:nvPicPr>
          <p:cNvPr id="6" name="Content Placeholder 5" descr="Screen Shot 2020-03-31 at 04.14.36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8958" b="-28958"/>
          <a:stretch>
            <a:fillRect/>
          </a:stretch>
        </p:blipFill>
        <p:spPr>
          <a:xfrm>
            <a:off x="0" y="531821"/>
            <a:ext cx="9170808" cy="4834725"/>
          </a:xfrm>
        </p:spPr>
      </p:pic>
    </p:spTree>
    <p:extLst>
      <p:ext uri="{BB962C8B-B14F-4D97-AF65-F5344CB8AC3E}">
        <p14:creationId xmlns:p14="http://schemas.microsoft.com/office/powerpoint/2010/main" val="1233773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Marxism: 3. Economy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problem of capitalism: Alienation </a:t>
            </a:r>
          </a:p>
          <a:p>
            <a:endParaRPr lang="en-US" dirty="0" smtClean="0"/>
          </a:p>
          <a:p>
            <a:r>
              <a:rPr lang="en-US" dirty="0" smtClean="0"/>
              <a:t>Alienation from their products (meta </a:t>
            </a:r>
            <a:r>
              <a:rPr lang="en-US" dirty="0" err="1" smtClean="0"/>
              <a:t>fetishization</a:t>
            </a:r>
            <a:r>
              <a:rPr lang="en-US" dirty="0" smtClean="0"/>
              <a:t>) </a:t>
            </a:r>
          </a:p>
          <a:p>
            <a:r>
              <a:rPr lang="en-US" dirty="0" smtClean="0"/>
              <a:t>Alienation from the work </a:t>
            </a:r>
          </a:p>
          <a:p>
            <a:r>
              <a:rPr lang="en-US" dirty="0" smtClean="0"/>
              <a:t>Alienation from other people </a:t>
            </a:r>
          </a:p>
          <a:p>
            <a:r>
              <a:rPr lang="en-US" dirty="0" smtClean="0"/>
              <a:t>Alienation from themselves </a:t>
            </a:r>
          </a:p>
          <a:p>
            <a:endParaRPr lang="en-US" dirty="0"/>
          </a:p>
          <a:p>
            <a:r>
              <a:rPr lang="en-US" dirty="0" smtClean="0"/>
              <a:t>The relationships between classes: constant exploitation and inescapable animosity </a:t>
            </a:r>
          </a:p>
          <a:p>
            <a:endParaRPr lang="en-US" dirty="0"/>
          </a:p>
          <a:p>
            <a:r>
              <a:rPr lang="en-US" dirty="0" smtClean="0"/>
              <a:t>Capitalism by its very nature is unjust. It is based on exploitation. Only labor creates surplus. </a:t>
            </a:r>
          </a:p>
          <a:p>
            <a:endParaRPr lang="en-US" dirty="0"/>
          </a:p>
          <a:p>
            <a:r>
              <a:rPr lang="en-US" dirty="0" smtClean="0"/>
              <a:t>Capitalism tends to create polarization and pauperization.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737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Marxism: 4. Politics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Capitalism is doomed to collapse.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Revolution </a:t>
            </a:r>
            <a:r>
              <a:rPr lang="mr-IN" dirty="0" smtClean="0"/>
              <a:t>–</a:t>
            </a:r>
            <a:r>
              <a:rPr lang="en-US" dirty="0" smtClean="0"/>
              <a:t> not only a political revolution but also a social revolution that will establish a new mode of production </a:t>
            </a:r>
          </a:p>
          <a:p>
            <a:endParaRPr lang="en-US" dirty="0" smtClean="0"/>
          </a:p>
          <a:p>
            <a:r>
              <a:rPr lang="en-US" dirty="0" smtClean="0"/>
              <a:t>Where? In developed countries. </a:t>
            </a:r>
          </a:p>
          <a:p>
            <a:endParaRPr lang="en-US" dirty="0"/>
          </a:p>
          <a:p>
            <a:r>
              <a:rPr lang="en-US" dirty="0" smtClean="0"/>
              <a:t>The natural tendency of capitalism to fail + proletariat with class consciousness </a:t>
            </a:r>
          </a:p>
          <a:p>
            <a:endParaRPr lang="en-US" dirty="0" smtClean="0"/>
          </a:p>
          <a:p>
            <a:r>
              <a:rPr lang="en-US" dirty="0" smtClean="0"/>
              <a:t>The transformation from capitalism to communism: a gradual process. A revolutionary dictatorship of the proletariat to prevent the counter revolution </a:t>
            </a:r>
          </a:p>
          <a:p>
            <a:endParaRPr lang="en-US" dirty="0"/>
          </a:p>
          <a:p>
            <a:r>
              <a:rPr lang="en-US" dirty="0" smtClean="0"/>
              <a:t>Ultimate aim: communist society which will be classless and </a:t>
            </a:r>
            <a:r>
              <a:rPr lang="en-US" smtClean="0"/>
              <a:t>hence stateless.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766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586</TotalTime>
  <Words>291</Words>
  <Application>Microsoft Macintosh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Marxism – Social and Political Movements </vt:lpstr>
      <vt:lpstr>PowerPoint Presentation</vt:lpstr>
      <vt:lpstr> Marxist Theory 1. Philosophy  </vt:lpstr>
      <vt:lpstr>PowerPoint Presentation</vt:lpstr>
      <vt:lpstr> Marxism – 2. History  </vt:lpstr>
      <vt:lpstr>Engel’s Preface, p. 8 (c. manifesto)</vt:lpstr>
      <vt:lpstr>Marxism: 3. Economy  </vt:lpstr>
      <vt:lpstr>Marxism: 4. Politics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Marxism – Social and Political Movements </dc:title>
  <dc:creator>setenay nil dogan</dc:creator>
  <cp:lastModifiedBy>setenay nil dogan</cp:lastModifiedBy>
  <cp:revision>7</cp:revision>
  <dcterms:created xsi:type="dcterms:W3CDTF">2020-03-31T00:19:41Z</dcterms:created>
  <dcterms:modified xsi:type="dcterms:W3CDTF">2020-03-31T10:06:32Z</dcterms:modified>
</cp:coreProperties>
</file>