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60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D4594-892A-41E6-8CD8-F2FADD945996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811DD-DAD3-42B8-B7C1-E960A89D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07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4EDB-6902-4E98-83EB-7C792A86787F}" type="datetime1">
              <a:rPr lang="en-US" smtClean="0"/>
              <a:t>3/13/2024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7BC-52E8-48FC-BB79-C3CDEE379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08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5C48B-E722-4380-BBAA-8F66B2CCD260}" type="datetime1">
              <a:rPr lang="en-US" smtClean="0"/>
              <a:t>3/13/2024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7BC-52E8-48FC-BB79-C3CDEE379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28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FF3F-8E95-43BA-8E2A-608D231E8FF5}" type="datetime1">
              <a:rPr lang="en-US" smtClean="0"/>
              <a:t>3/13/2024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7BC-52E8-48FC-BB79-C3CDEE379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11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2ED6-6C4D-4B0D-9E52-6496A8EE44B7}" type="datetime1">
              <a:rPr lang="en-US" smtClean="0"/>
              <a:t>3/13/2024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7BC-52E8-48FC-BB79-C3CDEE379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06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401C-E161-4AAC-A257-5E9C513FF3F3}" type="datetime1">
              <a:rPr lang="en-US" smtClean="0"/>
              <a:t>3/13/2024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7BC-52E8-48FC-BB79-C3CDEE379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E5A2-343A-4715-B876-929E639A75E8}" type="datetime1">
              <a:rPr lang="en-US" smtClean="0"/>
              <a:t>3/13/2024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7BC-52E8-48FC-BB79-C3CDEE379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3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2220-9411-45A9-A8D4-32ECD7406E0B}" type="datetime1">
              <a:rPr lang="en-US" smtClean="0"/>
              <a:t>3/13/2024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7BC-52E8-48FC-BB79-C3CDEE379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90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802A-9FDE-4112-B60A-BA40D7A21FCF}" type="datetime1">
              <a:rPr lang="en-US" smtClean="0"/>
              <a:t>3/13/2024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7BC-52E8-48FC-BB79-C3CDEE379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7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0AB4-7B7B-4787-AAE3-441AE3E3BBB2}" type="datetime1">
              <a:rPr lang="en-US" smtClean="0"/>
              <a:t>3/13/2024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7BC-52E8-48FC-BB79-C3CDEE379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16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F0D0D-F73D-4838-9107-0D6BCCB7A219}" type="datetime1">
              <a:rPr lang="en-US" smtClean="0"/>
              <a:t>3/13/2024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7BC-52E8-48FC-BB79-C3CDEE379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72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5F0F-219E-4059-904F-DF2F8FFD58F8}" type="datetime1">
              <a:rPr lang="en-US" smtClean="0"/>
              <a:t>3/13/2024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7BC-52E8-48FC-BB79-C3CDEE379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2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2CCD2-07E0-4D54-AD02-4A548B5A99CF}" type="datetime1">
              <a:rPr lang="en-US" smtClean="0"/>
              <a:t>3/13/2024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617BC-52E8-48FC-BB79-C3CDEE379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7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329" y="1117283"/>
            <a:ext cx="9367342" cy="4785360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7BC-52E8-48FC-BB79-C3CDEE3797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5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946" y="365125"/>
            <a:ext cx="9067527" cy="6480695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7BC-52E8-48FC-BB79-C3CDEE3797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1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76114"/>
            <a:ext cx="10515600" cy="5549001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7BC-52E8-48FC-BB79-C3CDEE3797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6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402" y="534942"/>
            <a:ext cx="9423195" cy="5016772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7BC-52E8-48FC-BB79-C3CDEE3797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94" y="2115469"/>
            <a:ext cx="10095411" cy="1865279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7BC-52E8-48FC-BB79-C3CDEE3797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9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152" y="0"/>
            <a:ext cx="7024200" cy="6518366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7BC-52E8-48FC-BB79-C3CDEE3797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1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833" y="876686"/>
            <a:ext cx="10025237" cy="4857908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7BC-52E8-48FC-BB79-C3CDEE3797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475" y="116930"/>
            <a:ext cx="7979229" cy="6528460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7BC-52E8-48FC-BB79-C3CDEE3797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4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633" y="365125"/>
            <a:ext cx="9986418" cy="5449952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7BC-52E8-48FC-BB79-C3CDEE3797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1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304" y="365125"/>
            <a:ext cx="8257544" cy="5811838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7BC-52E8-48FC-BB79-C3CDEE37978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4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717" y="365125"/>
            <a:ext cx="8880566" cy="6088297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7BC-52E8-48FC-BB79-C3CDEE3797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4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056223" cy="318638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830" y="3551507"/>
            <a:ext cx="5353050" cy="2914650"/>
          </a:xfrm>
          <a:prstGeom prst="rect">
            <a:avLst/>
          </a:prstGeom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7BC-52E8-48FC-BB79-C3CDEE3797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0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7BC-52E8-48FC-BB79-C3CDEE37978A}" type="slidenum">
              <a:rPr lang="en-US" smtClean="0"/>
              <a:t>20</a:t>
            </a:fld>
            <a:endParaRPr lang="en-US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223" y="247560"/>
            <a:ext cx="8223553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1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7BC-52E8-48FC-BB79-C3CDEE37978A}" type="slidenum">
              <a:rPr lang="en-US" smtClean="0"/>
              <a:t>21</a:t>
            </a:fld>
            <a:endParaRPr lang="en-US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09262"/>
            <a:ext cx="10648436" cy="526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7BC-52E8-48FC-BB79-C3CDEE37978A}" type="slidenum">
              <a:rPr lang="en-US" smtClean="0"/>
              <a:t>22</a:t>
            </a:fld>
            <a:endParaRPr lang="en-US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897" y="456405"/>
            <a:ext cx="10255159" cy="159820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090" y="2054612"/>
            <a:ext cx="9327697" cy="443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1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7BC-52E8-48FC-BB79-C3CDEE37978A}" type="slidenum">
              <a:rPr lang="en-US" smtClean="0"/>
              <a:t>23</a:t>
            </a:fld>
            <a:endParaRPr lang="en-US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72575"/>
            <a:ext cx="10990566" cy="570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7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7BC-52E8-48FC-BB79-C3CDEE37978A}" type="slidenum">
              <a:rPr lang="en-US" smtClean="0"/>
              <a:t>24</a:t>
            </a:fld>
            <a:endParaRPr lang="en-US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614" y="1331777"/>
            <a:ext cx="9302771" cy="408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3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7BC-52E8-48FC-BB79-C3CDEE37978A}" type="slidenum">
              <a:rPr lang="en-US" smtClean="0"/>
              <a:t>25</a:t>
            </a:fld>
            <a:endParaRPr lang="en-US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457" y="485390"/>
            <a:ext cx="10395086" cy="385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8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7BC-52E8-48FC-BB79-C3CDEE37978A}" type="slidenum">
              <a:rPr lang="en-US" smtClean="0"/>
              <a:t>26</a:t>
            </a:fld>
            <a:endParaRPr lang="en-US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094" y="169734"/>
            <a:ext cx="6437811" cy="636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0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7BC-52E8-48FC-BB79-C3CDEE37978A}" type="slidenum">
              <a:rPr lang="en-US" smtClean="0"/>
              <a:t>27</a:t>
            </a:fld>
            <a:endParaRPr lang="en-US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385" y="1646238"/>
            <a:ext cx="10159229" cy="281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5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7BC-52E8-48FC-BB79-C3CDEE37978A}" type="slidenum">
              <a:rPr lang="en-US" smtClean="0"/>
              <a:t>28</a:t>
            </a:fld>
            <a:endParaRPr lang="en-US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123" y="365125"/>
            <a:ext cx="6633754" cy="648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0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7BC-52E8-48FC-BB79-C3CDEE37978A}" type="slidenum">
              <a:rPr lang="en-US" smtClean="0"/>
              <a:t>29</a:t>
            </a:fld>
            <a:endParaRPr lang="en-US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369" y="1027906"/>
            <a:ext cx="9571534" cy="128111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66" y="2777144"/>
            <a:ext cx="10981483" cy="169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306478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393" y="3088141"/>
            <a:ext cx="7451446" cy="3325722"/>
          </a:xfrm>
          <a:prstGeom prst="rect">
            <a:avLst/>
          </a:prstGeom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7BC-52E8-48FC-BB79-C3CDEE3797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7BC-52E8-48FC-BB79-C3CDEE37978A}" type="slidenum">
              <a:rPr lang="en-US" smtClean="0"/>
              <a:t>30</a:t>
            </a:fld>
            <a:endParaRPr lang="en-US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286" y="365126"/>
            <a:ext cx="5177314" cy="627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3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7BC-52E8-48FC-BB79-C3CDEE37978A}" type="slidenum">
              <a:rPr lang="en-US" smtClean="0"/>
              <a:t>31</a:t>
            </a:fld>
            <a:endParaRPr lang="en-US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310" y="31499"/>
            <a:ext cx="6469380" cy="682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4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7BC-52E8-48FC-BB79-C3CDEE37978A}" type="slidenum">
              <a:rPr lang="en-US" smtClean="0"/>
              <a:t>32</a:t>
            </a:fld>
            <a:endParaRPr lang="en-US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740" y="493214"/>
            <a:ext cx="8160460" cy="405266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135" y="4673964"/>
            <a:ext cx="9759670" cy="110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2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231" y="229008"/>
            <a:ext cx="10121537" cy="3928450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7BC-52E8-48FC-BB79-C3CDEE3797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761" y="469628"/>
            <a:ext cx="6762478" cy="5579642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7BC-52E8-48FC-BB79-C3CDEE3797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6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15960"/>
            <a:ext cx="10515600" cy="3777827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7BC-52E8-48FC-BB79-C3CDEE3797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8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616" y="456565"/>
            <a:ext cx="9294767" cy="5196195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7BC-52E8-48FC-BB79-C3CDEE3797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1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035" y="365125"/>
            <a:ext cx="8781372" cy="5919878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7BC-52E8-48FC-BB79-C3CDEE3797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3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154" y="1209047"/>
            <a:ext cx="8567057" cy="26573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154" y="3856650"/>
            <a:ext cx="8646431" cy="1707257"/>
          </a:xfrm>
          <a:prstGeom prst="rect">
            <a:avLst/>
          </a:prstGeom>
        </p:spPr>
      </p:pic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17BC-52E8-48FC-BB79-C3CDEE3797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32</Words>
  <Application>Microsoft Office PowerPoint</Application>
  <PresentationFormat>Geniş ekran</PresentationFormat>
  <Paragraphs>32</Paragraphs>
  <Slides>32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Supervisor</dc:creator>
  <cp:lastModifiedBy>Supervisor</cp:lastModifiedBy>
  <cp:revision>10</cp:revision>
  <dcterms:created xsi:type="dcterms:W3CDTF">2022-03-27T22:50:42Z</dcterms:created>
  <dcterms:modified xsi:type="dcterms:W3CDTF">2024-03-13T12:40:58Z</dcterms:modified>
</cp:coreProperties>
</file>