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90" r:id="rId4"/>
    <p:sldId id="289" r:id="rId5"/>
    <p:sldId id="291" r:id="rId6"/>
    <p:sldId id="292" r:id="rId7"/>
    <p:sldId id="256" r:id="rId8"/>
    <p:sldId id="282" r:id="rId9"/>
    <p:sldId id="283" r:id="rId10"/>
    <p:sldId id="284" r:id="rId11"/>
    <p:sldId id="293" r:id="rId12"/>
    <p:sldId id="294" r:id="rId13"/>
    <p:sldId id="29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7T18:25:56.5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1652 1178 12,'1'0'170,"0"0"-9,1 0-15,-2 2-21,0-1-8,0 0-19,-2 1-6,1-2-2,1 0-9,1 0 0,-2-2-1,0 1 11,-2 0-8,1-2 2,0 1-8,1 1 0,0 0-11,1 0-6,2 1 9,0 0 4,3-2 7,-3 2-1,0 0 3,-1 0 3,-1 0-1,0-1-7,0 0 4,0 0 10,2-1 15,-2 1 9,2 0-6,-2 1 1,-2 0-13,2 0-5,-2 0-21,2 0 0,0 1 0,-1-1 7,-1 0 22,2 0-2,0 0 13,0 0 8,2 1 4,-2-1 1,-2-1-20,1 0 12,0 1 2,-2-3-17,1 3-9,2 3-6,0-3 2,0 1-22,-2-1-10,1-1-3,2-2-8,1 0-6,3-1-6,0-1-4,0 1-12,-1-1-5,3-3-12,-3 3 10,1-2-4,0 2 8,2-1-8,-3 0 3,2-1 9,-3 0-6,0 0-2,1-1-3,1-4 12,1 3-10,-2-1 4,0 2-7,3-1-6,-3 1 0,-1-2-2,1 1-3,0 1-2,0-1 3,0 2 1,-3 0 11,4-1-7,-1 1 5,0 1 1,-1 1 0,-3-1-5,0 0-30,1 3 15,1 0-4,0 3 6,-1 0 17,-1-2-1,-1 1 9,-2 1-5,2-1 0,1 1-3,-1 0-17,2-1 10,0 1 2,-1 0-1,0 0 3,-1 0-10,0 1 0,-2 1 9,3 1 7,0 2-1,0 1 1,0 2 6,0 4-4,0 0 4,0 2-8,0 1 4,-1-1-1,-1 1-3,1 2-1,1 2-6,-1 1-7,1 0 5,-1 0-2,-5 0 4,4-1 0,-4 2-6,4-1 4,1-1 2,0 0 5,-1 0-3,4 0 3,-1 0 4,0-1 10,-1 0-8,-1-1 8,1-2-6,0 0-10,0-2 2,1 0-2,1-1-2,-2 1-21,2-1 7,2-2 14,-3 1-4,2-2-1,-1-3-7,0 2 18,-1 0 2,-1 1 0,1-1 2,0 1-15,1-3 9,-1-2-12,-1 0-6,-1 0 4,2 0 4,2 1 13,0 0-2,0-2 14,-2 1-9,1 0-9,-2 0 0,0 3-4,0-1 10,2 0-18,-2 2 7,2-1 3,1 0 1,-3 0 5,0 1-12,0-1 16,-1-2-10,1-1 0,0-2-7,0 1 1,0-3 3,1 1 4,0-2 1,0-1-15,5-1-16,-5 0-78,1-2-129,0-1-141,-2-4-148,-3 0-165,1-3-116,-2-2 0,1-2 91,1-1 113,2-1 149</inkml:trace>
  <inkml:trace contextRef="#ctx0" brushRef="#br0" timeOffset="955.0547">1977 805 46,'3'-3'206,"-2"3"16,1 0-16,-1 0-9,-1 0-7,1-1-7,0 0-6,1-1 3,2 2-3,-4 0-4,0 0-17,-2 0-13,4 0-15,-1 0-19,2-1-11,2 1-16,-3-1-8,1 2-2,-1 0-3,2 1-12,0 0-11,1 1 5,-1 0 1,-1 2 6,5-1-5,-5 4 3,5-2-2,-2 3-5,-1 2-3,5 1 2,-3 2 7,-1-1 7,3 0 7,0 2 4,0 0 5,-1 0-4,-2 4-16,-1-1 9,1 2-2,-2-2-11,1 1 5,1 0-17,-1 0 1,1 1-9,0-3-15,0 1 9,0-1-6,-1 0 22,-2 0 11,0-1 4,-2 0 10,-1-1-1,0 0-7,2 1-2,-2 1-4,0 0-15,-2 0 4,2 0-11,-3 2-13,0-1-11,1 0 18,-1 0-2,1-1-6,-1 0 8,2 2-2,-2-3-5,1-1-13,-1-1 5,-2 1 9,1-2-9,2 2 11,-3 1 0,-4-3-13,3 1 3,0-1 10,0-1-15,1 1 8,-3-1-12,-1-2 14,1 0-8,5 0-18,-1-1 14,1 0-6,-1-1-5,0-1 1,-1-1 5,-5-1 2,6-1-14,-2 1-2,2 0 16,-1-1 1,0 0-17,-1-1-5,2-2 6,2 3-4,-2-3-6,-1 1-28,0 3-68,-1-4-110,-2 2-161,4-1-218,-2 1-144,-1 0-63,3-2 35,4-1 89,3-1 155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7T18:26:02.9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1065 877 35,'3'4'173,"-2"-1"-13,-1-1-26,1-1-24,1 1-27,0-1-17,1 0-13,-1 0-17,1-1-5,-2 0-8,-1 0-5,1-1-8,1 1-4,-1 0 2,0 0-3,-2 0-3,0 0 2,-1 0-2,0 0-2,-1 0 2,3 0-1,-2 1-1,2 1 0,2-2 1,-2 0-2,4 0 0,-3 0 9,1-2-4,-1 1-5,-1 1 0,0 0 4,0 0 0,0 0-7,0-1-2,0 0 9,0-1-8,0 2 1,0-1 6,1 0 8,1 0 10,-1-1 7,-1 2 12,0-1 9,0 0 6,0-1 0,0 1 4,0 1 2,1-2 3,-2 1 4,1 0 3,1 0 0,0-1 0,3 1-4,-1 0-1,-1 0-5,1-1 1,-3 0 1,5-1 0,-2 0 0,3 1 0,0-1-2,1 2-4,-4-2-2,0 1 1,0-1-4,4-1-3,2 1-4,-1 1-8,1-1-5,1 0-8,0 2 0,-2 0-4,2 0-2,-1 0-6,-1-1 8,1 2-6,-2 0-2,2 0 0,-2 2 2,-1-1 1,1 0-11,-6 1 0,8 1 0,-3 0-3,-1 2 6,2 2 4,-1-2-2,-4 1 3,2 2-2,-2-1-5,-2 1-7,0 1 1,0-2 7,-2 3 6,-2-3 4,2 3 3,-4-3 0,3 3 4,-2-3-4,-1 2-3,-1-1 2,-3 0-2,2 1 5,0-1-9,1 1 2,-1 0-1,3 1-6,0-2-3,-1 1-5,-2-1 2,-3 1 0,1-1-1,-1 1-2,1-1 2,1 0 2,-3 0-1,2 1-1,1 2-1,0-2 2,-2 1 0,2-2 4,2-1-1,0 0-3,0 0-4,0 1 4,0-2-5,1 0-1,0-1 3,2-1 3,2 1 6,0-3-1,1 1 7,-2-1 5,0 0 4,3-2 7,-2 0 5,2 0 5,0 0-2,0 0-3,0-1 4,0 1-3,0-1 4,-3 1 0,2 1-6,-2-1 2,3 1-5,1 0-3,2 1 5,2 1 9,1-1 12,-1 0 12,2 1 14,2 0 15,0-1 4,2 0-2,2-1 5,2 1 2,2-2-9,1 0-1,3 2-8,-1-1 5,-2 0-12,1 0-8,0 1-8,-2-2-11,2 0-6,-1 1-4,0 0-10,1 1-3,-5-1-4,0 1-5,3-1-1,-3 0-11,2 0 0,0 1 2,-5-1 4,0 0-6,-2 0 1,-6 2-1,3-2-2,0 2 1,-2-1-11,-2-2-2,0 0-12,-2 0-7,0 1-31,-7 1-65,-3 1-71,0-2-73,-3-1-79,3 0-109,-1 0-95,2 0-88,-2-2-3,0-2 35,3 1 68,0-2 98</inkml:trace>
  <inkml:trace contextRef="#ctx0" brushRef="#br0" timeOffset="518.0296">1666 1064 182,'6'2'282,"-1"1"40,5-2-24,2-1-24,-1 0-19,2-1-7,3 0-9,-2 1-10,2 0-17,0-2-14,-1 2-16,4-2-25,0 2-13,0 0-14,-2 0-23,0 0-23,-3 2-22,-2 0-20,-1-2-21,0 0-26,-2 0-35,1 1-73,-2 0-105,-1 0-144,-5 1-151,-6-2-69,-1 1-11,-3 1 45,2-2 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7T18:26:08.6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1008 1044 217,'-3'0'249,"-1"0"11,2-3-41,1 1-37,1 0-21,0 1-2,-2 0-8,0 0-12,2-1-12,0 1-10,0 0-15,0-1-12,0 1-4,0 1 0,-2-2-3,1 2-5,2 2 6,-1-2-4,2 0 1,0 0-2,0 0 1,-1 0-2,-1 0-7,-1-2 2,-1 1 4,0 0 3,2 1 2,-2 0 4,2-1 2,2-1 1,0 0 2,0 1-5,-1-1-4,1 2 1,1 0 0,1-2-3,1-1-14,4 1 7,-1 0-9,0-2-21,0 0-13,2 2-11,2-3 0,-3 3-21,4-1-1,0 1 7,2-2-5,1 0 10,-2 2-6,3 0-4,-3-1-1,1 3 4,-2 0 3,4 0-11,-3 3-1,2 0 7,1-1 2,0 2-6,-3 0 2,0 1 6,-2 1 1,1-1 3,0 1-8,-2 2 2,-2-1 0,-1-2-11,-1 3 13,-4-1-7,0 2 7,1-2 4,-3-1 8,-1 1 2,-1-2-3,-4 3 0,-2 0 3,0 1-2,-1-1 10,-2 0 0,-1-1-3,-1 0 0,-2-2-10,2 2 3,-2-2-19,0-1-1,0 2 1,0 0-5,-3 0 12,2-1-8,0 0 15,4 0 3,1-1-5,-4 2-1,6 1-5,-1-3-2,-1 1-9,3-3 4,1-1 4,1-1-5,0 2 7,2-2 8,-1 0-3,4 2-13,0-4-3,0 2 8,0 0-3,0-2-9,0 2 4,1 0 5,2 0 4,3-1 5,0 2-4,3-1 1,1 2 6,2 1-3,5-3 1,2 0-14,0 1 3,-4 0 9,4 1-14,-2 1 12,2 0 1,1 1 5,1 1 3,-2 0-8,-4 2 3,3-2-10,-1 2 3,1 0 0,-3 1-1,-3 0 2,-5 3 7,1-2-1,-4 0-12,1 0 6,-2-1-5,-1 0 6,0 1-1,1-1 11,-1 0 19,-1 1 5,0-2 13,-1 2 1,-1-2-3,-2-1-1,-2 0-5,0 0-10,-4 2-8,-2 0-2,-2 0 0,-2 0-1,-4-1-4,2 0 2,-3 1-8,1-2 2,-2 1-4,-2 1-7,3-2-4,-1 2 1,-2-2 12,6-2-7,-2 2-2,-1-2-9,2-3-11,-3 1 3,6 0-4,0-1-19,3-1-60,1-3-104,0-2-111,6-2-161,1 1-191,2-1-98,-1-2 1,-1 1 77,7-2 109,1-1 145</inkml:trace>
  <inkml:trace contextRef="#ctx0" brushRef="#br0" timeOffset="527.03">1714 1230 135,'2'1'293,"-1"1"44,4-2 11,0 0-40,4 0-30,2 0-20,1 0-14,3-3-9,2 1-13,2 0-32,-1 0-30,3 1-26,-1 1-23,-1-2-25,3 0-23,-2-1-14,-2 0-7,0 2-31,0 1-62,-4 0-87,-1 1-130,-7 2-164,-3 0-112,-7-1-42,-4 0 20,-3-1 67,-3 1 117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11-16T12:17:18.155"/>
    </inkml:context>
    <inkml:brush xml:id="br0">
      <inkml:brushProperty name="width" value="0.05292" units="cm"/>
      <inkml:brushProperty name="height" value="0.05292" units="cm"/>
      <inkml:brushProperty name="color" value="#FFFFFF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1" timeString="2020-11-16T12:17:34.422"/>
    </inkml:context>
    <inkml:brush xml:id="br1">
      <inkml:brushProperty name="width" value="0.05292" units="cm"/>
      <inkml:brushProperty name="height" value="0.05292" units="cm"/>
    </inkml:brush>
  </inkml:definitions>
  <inkml:trace contextRef="#ctx0" brushRef="#br0">1761 2505,'0'-25,"-24"-24,24 49,0-50,0 50,-25 0,25-25,-25 1,25-1,-25 25,25-25,0 0,0 25,0-25,25 25,-25 0,0 50,25 0,-25 49,0-74,25-1,-25 1,0 0,0-25,0 0,-25 0,25-25,0 25,0-49,0 24,0 0,-50 0,50 0,-49 25,49-24,-50-1,0 25,50-25,0 25,-49 0,49 0,0 25,0 0,0-25,0 24,25 1,-25 0,0 0,0-25,49 49,-49-49,0 50,-25-50,25-25,0 25,0-49,0 49,0-25,0 0,0-25,0 26,0 24,0 0,0 0,25 24,-25 1,0 0,0 0,0-25,0 49,50 1,-50-50,0 50,0-50,49 0,-49 0,25 0,0 0,0 0,0 0,-25 0,0-25,0 25,0-25,0 0,0 0,0 1,0-1,0 0,0 0,0 25,24 0,-24-49,0 49,25-50,-25 50,25 0,-25 0,0 0,0 25,0-25,0 25,0-1,0 1,0 0,50 0,-50 0,0-25,0 24,49 1,-49 0,0-25,0 25,0 0,0-25,0 0,-24 0,24 0,-25 0,0 0,25 49,-25-49,0 0,25-25,0 25,25-49,0 49,-25 0,25 0,0 0,-25-50,0 1,0-1,0 50,24-25,-48 0,24-24,0 49,-50-25,50 25,-25 0,0 0,0 0,25 0,0 0,0 50,0-50,-24 49,-26-49,25 0,0 0,1 0,-1 0,25 0,-25 0,25 0,0-25,0-24,0 49,0-25,0 0,0 0,-25 25,25-24,0-1,0 25,25 0,0 25,-25-1,25 1,-25 0,0 0,24-25,-24 25,0-1,0 1,0-25,25 50,-25-50,25 49,-25-49,0 25,0 0,25-25,0 0,-1 0,-24 0,0 0,0-25,0 25,50-49,-50 49,-25-50,25 50,0 0,-25-50,25 50,-24 0,24-24,0-1,0 0,0 0,0-24,0 24,0 0,0 0,0 25,0-49,0 49,0-50,0 0,0 1,0 49,-25-50,25 50,0-25,0-24,-25 49,0 0,0 0,25 0,-24 25,24-25,-25 24,0 51,25-75,-25 0,25 25,-25-25,25 24,-24-24,-1 0,25 0,-50 0,50 25,0-25,-49 0,49 25,0-25,-25 25,0-25,0 25,0-25,1 0,-1 0,0 0,0 0,0 0,25 0,-49 24,49-24,-25 0,0 25,0-25,25 0,-24 0,-1 0,0 0,0 0,0-25,25 25,-24-24,24 24,-50-25,50 0,-50 0,50 0,0 25,0 25,0 0,0 0,0 0,0-1,0-24,0 50,25-50,-25 0,0 0,50 0,-50 50,49-50,-49 0,0 24,0 1,0 0,0 0,0 0,0-1,0 1,0 0,0 0,0-25,-24 25,24-1,0-24,0 25,0 0,-50 0,50 0,0-1,0 1,-50 0,50 0,0 0,0-25,0 0,-25 0,1-25,-1 0</inkml:trace>
  <inkml:trace contextRef="#ctx1" brushRef="#br1">1665 2293 122,'0'1'142,"0"-1"-20,0 0-26,-1 1-26,0 1-20,1-1-15,-2 0-9,0-1-4,-1 0 0,2 0-1,0 0-1,1 0-1,0 0 0,-2 0 1,2 0 4,0 0 0,0 0 2,2 0 0,-4 0 4,2 0-1,-1 0-3,1 0 1,0 1 4,0 0-2,0-1 4,-1 0 4,-2 0 2,3 0 5,0 0 1,0 0 5,0 0-2,0 0 2,0 0-2,0 0-3,0 0-2,0 0-1,0 0-7,0 0-5,3 0 0,-2 0 1,0 0 3,1 0-4,-1 0 2,-1 0 4,0 0 4,-1 1 2,-1-1 5,2 0-1,0 0 10,0 0-1,2 3 0,-2-3 6,0 1-1,0 0-1,0-1-2,0 2 2,1-2-4,0 1 2,-1-1 0,0 0-2,-1 0-1,1 0-2,1 0 1,-1 0 0,1 0 3,-1 0 4,-1 1 1,2 0 7,-1 1-2,0 0-2,2-4 2,-1 2 1,0 0 2,-1 0-2,0 0-1,0 0 0,0 0-8,2 0-6,-2 0-8,0 0-9,0 0-3,-2 0 0,1 0-1,1 0-2,0 0 6,0 0 10,0 0 6,0 0 14,0-2 9,0 2 16,0-1 5,0 0 4,1 0-3,1-1-10,0 1-7,1 0-11,2-4-14,-1 0-10,-4 0-3,5-2-11,-1 0-13,-1 0-3,4-2 1,-1 1-2,-2-2-7,0 2 1,-3 0 3,0-1-1,2 1-6,-1 0-1,1-2-1,0 0 6,-1 1-2,0-1-2,4 3-3,-5-3 1,0 3-3,1 1-6,-2 1-2,0 1 2,0 2 9,2-1 1,-1 0 1,1 1-2,-1 0 2,-1 1 3,0 0-5,1 1-2,-1 0 0,0 0 1,-1 0 0,-2 0-1,2 0 1,-1 0 2,2 0 3,0 0-2,2 0 0,-2 0-2,0 0-5,0 0 1,-2 0-1,2 0 3,0 1 6,2 0-3,-1 1 0,1 2-1,-2 0-3,0 2 2,0 2-5,0 1 2,1 2 2,0-2 2,-1 4-1,0-2-2,0 2 2,2-1-2,-1 1 2,-1 0 5,3 0 3,-3 2 0,0-1-1,0 0 2,-3 1-3,3-2-6,0 1-3,0 0 3,3 0 2,-2-1-1,-1-2-4,2 2 3,1-1 2,-2 0-2,1 0 0,-1-1 0,0 0 4,1 1-2,0-2-2,-2 3-2,1-2 4,0 1 9,-1 0-4,2-3-1,-1 3-6,0-2 4,0 2-3,1 0-14,-1 1 7,0-2 1,2-1 7,-1 2-1,1 0-4,0-2 3,-1 0 0,2-3 3,-3-2-3,0 2-6,2-2 4,0 0-1,-2-3 0,0 3 3,-1-2-2,0 0 4,1-2-1,-1-1-2,2 0-2,-2 0 4,0-2-1,0-2-5,-2-2-25,2-4-30,-2-2-68,-2-2-92,1-3-75,-1-1-83,0 0-74,2-2-66,0 4-33,-1 1-39,0 0 20,0 3 49,0 0 80,2 1 92</inkml:trace>
  <inkml:trace contextRef="#ctx1" brushRef="#br1" timeOffset="1132.0646">1921 2473 52,'0'-1'175,"1"-1"-15,-1 1-21,0-1-23,1 2-24,1 0-15,-1 0-3,-1 0-2,0 0 0,0-1 1,0 1 0,1 0 6,-1-2-3,0 2 0,0 0 3,0 0-4,0 0 2,0 0-9,1 2 1,-1-1-5,0-1-2,0 0-2,0 0-4,2 0 3,-2 0 7,1 0 3,0 0 4,2 0 5,-1-1 4,1 1-4,2 0-8,-2 0-2,2 0-7,0-2-8,0 2 1,0 0-1,0 0 0,0 0-5,2 0-5,-2 0-5,1-2-6,-1 1-10,3 0-6,-3 0-4,-1-1-7,1 1 1,-1 1-6,0-1-4,1 1-3,-3 0 2,1 0 1,-2 0-3,-1 0 1,-3 0-8,1 0-14,-2 0-40,-1 0-71,3 0-95,-6 1-134,1 0-99,-1 1-35,1-2 11,2-4 52,1-1 93</inkml:trace>
  <inkml:trace contextRef="#ctx1" brushRef="#br1" timeOffset="5854.3348">1730 2256 102,'0'0'99,"-1"-1"-6,1-2-11,-2 1-11,2 1-4,0-1-17,2 1-5,-2 1-3,0-2 0,0 2-3,0-2-2,-2 2-3,2 0-2,-2-3-1,2 3-1,2-1-3,-2 0 4,3-1 1,0 1 0,-2 0 1,0-2 2,-1 1 2,2 0-2,-2 1-4,0-1 1,0 1-6,0 0 2,0 0-2,0-1-1,0 1 1,-2 1-2,1 0-1,1 0 2,0-1-2,0 1 0,0 0 1,0 0 2,0 0 3,0 0 0,0 0 1,0 0-1,-1 0 2,1 0 2,0-1-6,0 1 7,1 0-4,-1-2-1,0 2 0,1 0-1,-1 0-3,2 0 0,-2 0 0,-2 0 2,2 0-2,0 0 1,0 0-2,0 0-3,0 0-3,-1 0-3,1 0-3,1 0-1,-1 2 2,0-1 3,0-1-2,0 0 0,0 1 0,0 0 7,-1 1-6,0-1-2,-3 1 1,0 1 1,2 1 0,-2 0-2,0 1 7,0 0 3,0 2 0,2-2-2,-3 3 3,1-1 2,1 0-1,-1 0-5,1 1 2,-1 0 4,-1 2-5,1-1 0,-1 2-9,1-3 3,1 2 3,1-1-3,-2-1 0,1 1-3,-2-2 8,3 0 3,-2 0-3,-1 2 6,4-1 1,-1 0 0,1-1-3,-3 0-9,2 0 0,-1-1-7,2-2 2,-1 1-8,1 0 3,-1-1-1,0-1-3,1 1-1,1-1-3,0-1 3,0-1-1,0 1 1,0-1 6,0 1 2,0 1 7,-1-1 7,-1 0 5,-1 0 0,0-1-4,1 1 0,0-2-14,1 2-7,1-2-1,0-2 1,1 2 2,1 0-4,-1-1 11,0 0-3,-1 1 1,-1 0-1,1 0-1,0-1 0,0-1-9,0 0 2,0 1 0,-1 0-4,-1 1-3,1-1-6,0-1-12,1 2-33,1-3-50,-1 0-74,0-2-81,-1-1-96,-2 0-84,2 0-25,-2 0 21,2-1 56,0 0 77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7T18:26:13.7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1755 2443 12,'2'0'170,"-2"0"0,0 0-11,0 0-26,0 0-32,0 0-21,-2 0-13,1 0-11,1 0-8,0 0 0,1 0 1,1 0-2,1 0 2,1 0-2,-1 0 0,-3 0 0,0 0-1,0 0 2,-3 2 2,3-1 2,0 0-6,0 0 2,0 1 2,0-1-1,3 0-5,-3 0 2,2 1 0,1-2 0,-2 0-3,0 2-1,-1-1-4,0 0 2,-1 0 4,1-1-3,0 0 3,1 0-4,1 0 4,-2 2-4,0-1-7,0 0-2,0 2 3,1-1 0,-1 1 3,0 2 9,0 2 7,0-2 7,0 2-6,0 2-2,0-1-6,0 1-7,0-1-6,0 1-7,-1 3 4,1-1 8,-2 1 0,1 1-1,-3-2-2,4 0-1,-2 1 0,4 1-2,-2-1 0,0 2 4,-2-2-2,2-2 1,-3 0-3,-1 2 1,3-1 1,-3-1-6,3 2-1,-2-2-2,1 1 2,0-2-3,0 1 0,1-1-11,-2 1 1,1-1-6,-1-1 2,-3 1-7,3-1-3,2 1 1,-2-2 3,1 0 5,0-1-9,0 1 0,2-2 0,-1 2 0,-1-1 0,2 1-1,0 0-1,2 0 2,-2 0-4,0 0 5,-3 0-4,0 1 1,0-1 0,1-2 0,2 0 3,-2 0-5,2-1 9,0 1 1,-4 0 0,8-1 3,-4-1 0,4 1-3,-4 0-3,3-1-1,-1 1 3,0 2-4,1-2 2,1-1 2,-2-1-1,1 0-1,-2 1-3,-1 0 3,3 0-2,0-1 7,0-1 8,2-1 0,0 0 3,-1 0 2,3 0-1,0-1-9,1 0 0,0 0 5,-1-1 0,1 1 1,-3-1-2,2 1 10,0 1-8,0-3 0,-3 3 0,4-3-6,-1 1-6,-1 0 7,0-1 2,3 2 5,0 0 0,2-2 9,0 1 17,-1-1-6,2 1 9,-2 0-3,-1-1-5,6 1-3,-2 2-3,1-5-8,-1 4 0,-4-1 1,2-1-7,1 2-6,-2 0-1,1-1 3,0 1-12,0 0-3,3-3 15,0 0 10,4 0-5,1 1 6,-1 1-1,-3-2-3,0 0-19,-2 3-4,-3-1 5,0 1 3,0 1 6,-1 0 7,1 0 10,0 0 2,-4 0-2,-1 0-14,1 0 1,2 0 2,2 0-6,-1 0-2,1-3 7,-2 3 11,-1 0-7,-1 0-2,3 0 5,-1 0-3,-1 0-6,-4 0-7,3 0-5,-1 3-3,0-3 1,-1 0 2,0-3-18,-4 3 6,1 0-1,-1 0-1,-1 0-13,-3 0-22,-5 0-49,-2 0-67,4-1-71,-3 0-81,2-3-93,0 0-87,-2 2-61,1-3-57,-2 3 11,-1-2 49,2-1 85,1-1 97</inkml:trace>
  <inkml:trace contextRef="#ctx0" brushRef="#br0" timeOffset="1167.0668">2101 2713 107,'0'2'219,"0"-1"9,0-1-30,0 2-32,-2-1-17,2-1-15,0 1-9,4 0-2,-2-1-1,1 2 8,-3 0-5,-1 1 2,1-1-7,-2 3-2,2-2-10,0 2-9,0 2 2,0 0 3,2 0 2,-1 5 1,0-2 1,-1 2-3,0 3-9,0-3-1,0 4-5,0-1-9,3 0-7,-3 2-7,0 0-15,-3 2-19,3-2-13,0-1-8,0 1-4,0 0-4,3-1 3,-1 0 1,1-1 0,-2-1 5,2-2 1,-2-1-1,2-1 1,0 1-1,0-5 2,-3 2-11,-3-2-3,3-3-1,0 0 3,0-1-2,3-1-1,-1 1 6,0 1-1,2-3 2,-1 0 1,-3-3 0,0 1-1,-3 2-1,0-2 4,0-2-6,-2 1-7,5-3-1,0 1-3,0-2 7,0 2 1,-3-1 4,3-1 0,-3-2 2,3 1 1,0-2-5,3 0-3,-3 1-5,0-1 3,0-1 1,0 0 1,-3-2-2,3 1-3,0-1 5,-1 0-3,1 0-5,1 0-3,-1 0 5,0-1 7,0 1-3,-1-1-2,2 2 9,-1 0 8,3 1-6,0 0-10,0 4 3,-1-1 2,-2 0-4,2 2-7,-2 2 2,-2 0 10,2 0-1,0 1-4,0 1-1,2 0 1,-2 1-5,-2-1 2,0 0 1,-1 2 3,0 0 0,3 0-1,-3 0 2,3 0-2,0 0-1,-1 0 0,-2 2-5,1-1 2,-1 0 0,2 0-2,-2 2 0,2-2 3,0 2 2,-1 1 6,2 0 2,-1-2-3,1 2-4,0-1-3,-1 1 0,1-2-13,0 1-11,0 1-10,0 1-7,-2 0-12,0-2-2,4 0 3,1-3 5,0 1 7,-1 0 16,-2 2 13,0 1 7,0-1 3,0 1 3,3-1 3,-2 1 0,0 0 0,1 2 3,-2 2 3,0-1 1,-2 2-1,1-1-5,4 0 2,-1 2-4,1-1 1,-2 3 0,-1-3 7,-1 0-5,-2 2-1,3-1 4,2 1 2,0-1-7,-2 2 2,0 3 2,0-1 2,-1 1 0,0-1 4,-1 2 9,1-3-2,0 0 5,1 0-2,0 0 11,-2-1-2,0-1-1,-1 0 0,3-2 12,-1 1-8,0-2-6,-1 1 6,2-2-3,-1-2-8,1 0-10,0 0 6,1-3-9,1 1-4,-1-1-8,0 1 5,2-3 4,-2 1-8,-1-1-4,0-1-7,-1 1-17,-2-3-38,3 2-51,0-2-57,3-2-75,2 0-88,0-3-89,4 1-77,-3-2-9,1 1 32,-3-1 63,1 2 85</inkml:trace>
  <inkml:trace contextRef="#ctx0" brushRef="#br0" timeOffset="3051.1745">1746 2446 20,'0'0'196,"-1"0"8,0 0-19,-2 0-20,3 0-19,1-1-19,-1-1-12,2 2-6,-2-1-2,0 1-5,0 0-10,-2 0-9,1 0-1,0 0-7,-3 0-8,4 0-5,-3 0-4,3 0 0,-3 0-4,3 1-3,0-1 1,0 0-2,0 0-3,0 0-8,0 0-6,0 0-2,3 0-6,-3 0-7,3 2 5,-3-2 0,0 1 2,0 0-6,-3 0 4,3 1 7,0 0-1,-3 1 3,3-1 3,0 1 6,-3 1-3,2 1-6,0 0 1,1 0-7,0 0-4,-2 0-3,0 2 6,0-1-1,2 2-1,2 1 6,-2 2 5,-2-2 1,0 4-8,2-2 7,-1 2-4,-1-1 1,2-3-6,-1 2 4,1-2 1,1 1-5,2-1-4,-1 1-7,0 0-1,-2 1-2,-2-3 0,0 4 0,2-1-1,0 0 3,2 1-5,0 2-5,-1-3 0,-1 1-2,0-1 6,1 0 0,-2-2-2,0 0 3,-1 2 0,0-3-1,2 0-5,2 1 4,0-1 4,-1 1-4,0-1 1,-1-1 6,0 0-1,-1 0-5,1 1 5,0-1 5,0 0-7,1 0 2,-1 1 0,2-1 2,-2 0-4,1-1-2,0 0 2,-1-1-3,0-1-1,0 3 0,0-2 5,0 3 2,-1 0-2,1-2 0,-1 0 0,-1 1 2,1-1-2,0 1-5,1-1 3,0-1-3,0 0 2,0 0-7,0 0-1,0 0 0,1 0 0,0 0-3,-1 0 0,-1-1-3,0-2 4,1 1 1,1-1 1,0 0 0,2 1 0,-2-1 3,-1 1-3,0-1-6,3 1-7,-3-2-7,0 2-23,0-2-32,0 1-37,3-2-42,-3 0-49,3-2-44,-3 1-35,0-2-21,0 2-13,3-2 2,-3 1 1,0 2-8,-3-3 5,3 1 30,-3-1 33</inkml:trace>
  <inkml:trace contextRef="#ctx0" brushRef="#br0" timeOffset="3902.2232">1726 3024 165,'1'0'178,"-1"0"-12,0 1-18,3 0-21,0 1-2,0-1-5,1 0 6,-2 0 0,1-1 4,1 0 6,-2 0 0,1 0-7,0 0-13,-1 0-10,-1 0-10,6 0-11,-5 2-13,1-1-13,-1-1-7,1 1-7,2 1-9,0-1-3,-1-1-8,2 0 3,-1 0-2,2 0-4,-1 0-6,3 2-4,-2-1 1,3 0-2,-1 0-1,-1 1 6,0-1 2,3 0-4,-3 0 5,-1-1-4,3 0 6,-2 0 0,2-1-1,0 0 4,1 0 0,0-1-3,-2 1-4,3 0-4,-1 0-2,-1-1-7,5 1 4,-2-2-1,3 0-6,-4 1-1,1-1-2,0 1 2,-1-1-6,1 2 3,-1-1 3,0-1 0,-1 1 3,-2 1-3,-1 1 3,0 0 0,2 0-5,-1 1 5,-3 1-2,3-1 1,-2 1-4,3-1 1,-3 0 1,5 0-4,-2-1 0,1 2 5,1-1 2,-3 0 0,1 0-3,-1 1 1,0-2 3,2 0-4,0 0 0,0 0-4,2 0 4,-2-2 0,1 2-1,-2 0-1,-1 0 1,-1 0-2,-1 0 2,-2-1 1,1 1 0,-1 0-7,-3 0 0,1 0-8,2 0-17,-1-1-22,-2 0-27,1-1-33,-2 1-45,2-1-37,-2-1-42,-2 0-44,-2 0-69,3 1-22,-1 0 11,-2 0 35,2 0 45</inkml:trace>
  <inkml:trace contextRef="#ctx0" brushRef="#br0" timeOffset="4474.2559">2164 2802 156,'0'0'205,"0"1"-14,0 2-23,-3 0-31,3-2-18,0 3-14,0 2-11,0 1-4,0 2-3,-2 2-4,-2 1-6,2 0-4,0 5-6,1 0-7,-1 2-12,-2 0-4,-3 1-6,-2-1-9,3 3-5,1 0-6,1 2 0,0-2-8,2 0-4,-2-2 0,-1 0 2,1-1-4,1-1-20,3-2-27,0-3-70,-3 1-100,3-3-91,0-2-44,3-4-9,4-2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7T18:26:22.4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904 569 139,'-2'0'221,"0"0"-1,1 0-38,0-1-36,1 1-32,-1 0-15,-2 0-7,0-1-7,1-1-9,0 2 6,2 0 1,0 0 3,2-2 3,-1 2-1,0-3 11,1 3-6,-2 0-2,0 0 2,1 0-1,-1 0 2,0 0-6,-1 3 4,-2-3-5,0 2-7,2-2-7,-1 2-7,0-2-3,-1 0-3,0 0-9,0 0-3,3 1 5,-2 1-8,-1 2-6,-1-1-8,1 0-1,-2 1 8,-3 1-5,3 1 4,-2 1-6,2-1-1,1-1-2,1 1-12,3-2-12,0 1 0,0 1 3,2 1 3,-4 0 3,2 1 1,-4-1 9,1-1 1,1 2-7,-1-1 3,3 2-2,0-1-21,0-1 7,3 0 1,-1 0 5,3-2 0,-3 0 3,0 2 20,1-2-4,1 2 3,-1-2 5,4 1 0,3 1-2,-2-3-1,1 2-1,-3 0-3,5-1-1,-1 0 1,-4 0-3,0 1 8,3 0 3,-1-1-1,0 2 3,-2-1 4,0 0 25,2 2-11,1-1 4,-1-1 7,-2 0-4,-3-2-5,1 1-18,-1 0 1,0-1 1,1 1 2,-2 0 9,1-2 2,-2 2 1,-2-1 5,0 2-3,-3-1-8,4 2-9,-3-2-2,-1 2-4,-1 0-5,0-2-12,-1 1 2,-2 0-4,-2 0-6,-3 0-3,1 0-3,0-1-3,-2-1-1,-1 0-6,-2-2 7,3 1 1,-2 0 0,2-3-1,0 2-10,3-2-2,-2-2-11,1 0-24,6-2-40,0-1-60,-1-1-88,5-4-84,-2-1-99,1-1-95,3 0-79,0 1-76,0-2 16,0 2 50,3 1 83,1-2 102</inkml:trace>
  <inkml:trace contextRef="#ctx0" brushRef="#br0" timeOffset="643.0367">887 658 32,'-1'1'198,"1"0"9,0 1-17,-2-2-22,0 0-18,2 0-24,-3-2-22,0 1-9,3 0-7,-3 0-4,3 0-2,0 0 4,0-2 6,0 3-7,0-1 0,3-1-7,-3 1-4,6 1 2,-2-1 2,0 0 8,0 0 5,5-1 12,1 1 3,-2 0-3,1 0-3,0-2 9,1 0-6,4 0 2,0 1 12,3 0 10,2-1 5,0 2-1,3-3 8,1-1-4,1 1-15,0 0-20,-1 1-22,0-1-21,0 0-17,-5 1-26,1 0-10,-5-1-6,-2 1-16,-2 2-24,-6 0-51,0 1-68,-4 1-78,-1 2-107,-8 2-106,-3 0-123,-6-2-31,0 3 29,-1-1 56,-4-1 96</inkml:trace>
  <inkml:trace contextRef="#ctx0" brushRef="#br0" timeOffset="1802.103">1255 858 48,'0'2'280,"0"3"43,0-3 31,2-1-38,-1-1-41,3-3-21,1 1-13,2 2-5,4-3-9,3 0-8,3-1-13,6-1-23,-3 0-17,2-2-27,-1 2-5,1-1-29,0 0-21,1 2-24,-6 1-24,2 0-2,-4 2-34,-5 0-49,2 0-65,-6 1-92,-1 1-127,-6 1-184,-7 3-87,-3 2-11,-2 2 34,-5-1 76,0 0 121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7T18:26:26.9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1220 835 198,'1'-1'225,"0"-2"-12,1 0-31,-2 1-23,0 0-18,0-1-10,-2 1-6,1 0 6,0-1-1,-2 1-5,2-1-5,1 1 1,0 0-1,0-1-1,-2 3-2,-2-1-1,4 0 0,-3 1-11,1 0-11,2 0-15,-3-2-6,3 1-14,-1 1 1,-2 0-12,-1 0-9,-1 0-2,-2 1-6,0 1-8,-1-1-13,1 0 4,-2 3 0,1-1 2,3 1-1,0 0 8,0 0 6,-3 1 4,2 0 2,-1 2-10,0 1 2,-3-2-9,-1 2-7,6-1-8,-1 0-6,-3 0 3,2 2-2,-2 0-2,4 2 3,-2 0-2,0-1 6,0 2 2,-2 1-5,0-2 0,0 2 5,-1-2-2,1 1-3,5 0 1,-1 0 5,1 1-8,0 0-1,3-2 4,-3 1 18,1 2 1,1-2 1,2 3 10,0-2-4,-4 0 7,8-1-11,-8-2-10,4 0 2,0-1 4,0-1 6,0 2-13,0-1-8,4 1 12,-2-2-2,5 1 8,-1 0-2,-2 1 10,1-3 2,-2 1 1,0 0 4,0-3 1,2 1-7,-1 1-1,4-3-19,2 1 11,-4 1-2,3-4-12,0 2 7,1-1 12,1-1 22,-1 1-27,0-3 12,-2 1-9,-2 1 10,1-4-1,0 1 6,1 1 20,-3-3-7,5 2 2,-2-3-15,-1-1-10,1 1-15,-1-4-10,1 2-5,-1-2 6,2 0-2,-1-1 3,-1 1 4,-2 0-1,-1 0 1,-1 1 6,-2 0 0,2 0-5,-1-1 0,-2 0 4,3 0 2,-3 0 3,0-1-7,-3 1 7,3-1 0,-2 1 7,2 0-6,-3 2-7,2-1 2,-2 2-7,0 2-3,-2-1-2,-1 1 4,-3 0 2,1 1-5,1 0 5,-7 0-5,3 1-6,-1 1-4,-1 1-10,0 1 7,0 0 0,1 3-7,-2-3 7,-1 2-11,3 0 6,1-3-9,1 3-7,0 1 1,1-1-24,0 1-15,1 0-47,3 0-42,0-3-57,3 1-62,2-1-62,2 2-63,5-1-38,-1 0-56,-1-2-52,2-1 14,-4-1 52,4-2 66,4 1 81</inkml:trace>
  <inkml:trace contextRef="#ctx0" brushRef="#br0" timeOffset="476.0272">1463 1177 145,'-2'3'251,"0"-2"28,-2 0-29,3 2-41,-1-1-27,2 0-9,3-2 4,2 2 12,-1-2 11,1 1 4,2 1 2,3-2 2,0 1 7,4 0-11,0 0 3,-3 1 3,6-2-2,-5 0-17,0 0-37,2 0-19,-2-2-36,3 2-33,1-1-33,-2 0-7,0 1-20,1 0-49,-4 2-75,-1 0-84,-4 0-114,-2-1-150,-4-1-155,-2 4-45,-4-1 26,-2 2 60,-1 2 101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</inkml:traceFormat>
        <inkml:channelProperties>
          <inkml:channelProperty channel="X" name="resolution" value="4095.875" units="1/cm"/>
          <inkml:channelProperty channel="Y" name="resolution" value="6553.3999" units="1/cm"/>
          <inkml:channelProperty channel="F" name="resolution" value="10E-6" units="1/cm"/>
        </inkml:channelProperties>
      </inkml:inkSource>
      <inkml:timestamp xml:id="ts0" timeString="2021-01-08T10:19:13.8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1332 1138 3,'0'1'213,"0"0"28,0 0-9,-2-1-30,1 0-34,1 0-24,-1 0-19,0 0-13,-1 0-8,1-1-10,0 0-4,-1 1-5,2 0-2,0 0-3,-1 0-6,0 0-3,1 0-9,0-1-1,0 1-7,-1 0-6,-1 0-3,1 0-5,1 0-4,0 0 2,0 0-6,0 0-2,0 0-4,-1 0 3,-1 0 4,1 0-2,1 0 3,0 0-3,0 0 4,0 0 0,0-2-5,0 2-1,0 0-4,0 0-1,0 0-9,0 0-3,-1 0-5,1 0-4,0 0-1,0 0 0,1 2 3,0-1 0,2 0 4,1 0 6,0 1 2,0-1 0,1 1 1,-2 0 1,5-2 0,-2 3-5,0-3 6,1 1-4,1 0 3,1 1 0,-1 0-2,0-1-2,0 1-4,2-2-2,-1 3-2,1-3-5,2 1 0,-2 0-2,0 1 2,2-1 0,-2 0 1,0 0 2,0 1-3,0-2 1,1 0 1,-2 0-3,0 0 1,0 0-5,-1 0-1,-4 1 4,3 0-3,-2 0 3,2-1-2,-2 0 4,0 2 0,1-2-4,1 1 4,0 1-1,0-1-1,-1 2 0,-2-1 2,2-1-2,1 1-2,-2 0-1,0-1-1,0 1 3,-1-2 0,1 1 0,-1 0 3,-2 0 1,0 1-3,-2 0 0,2-1 2,-1 0-2,1-1-2,-1 0 2,-1 1 2,0 1-4,0-2-1,0 0 2,0 0 0,0 0-1,-1 0 1,-1 0 1,2 0 1,-1 2 1,1-2-3,-2 0 2,2 0 0,0 1 0,-2 0-2,1 0 1,0 0 2,-2 0 0,1 0 0,-2 1-2,1 0 3,2 0-3,0 1-1,-2 0-1,-1 4 2,-1 0 2,3 0-1,-2 1-1,-1-1 3,0-2 1,2 3-1,-1 1-2,0-2 1,-1 3 0,-1 2 6,1 2-1,-3 0 2,4 1 5,-2 2-7,-2 1 4,2 0-5,-2 2-3,3-1 0,-1 3 6,-1 0 3,2-1-1,0 1-3,-1 0 7,3-2-2,-1 1-10,2-1 2,-3-1-2,3 0 3,0 1-3,-1-3 3,-1 0 6,2 3 1,-3-4 3,3 1 5,0-6 2,-1 4-6,1-5 3,-1 0-4,2-1-8,0-1-4,-1-3-2,1 1 4,0-3-6,1 2 0,0-2 0,0 1 2,0-1-2,0 0 0,0-1 1,0 1 2,0 1-1,-1 0 0,1 0-3,0 1 2,-3-1-2,3 0 1,0 0-2,0 2 3,0-2 2,0-3-2,0 3 1,0-3-2,0-1 0,0 0-5,0 0 3,3 0-5,-2 0-2,0 0-13,2-1-31,-1 0-44,3-2-78,0 1-89,2-5-97,1 1-129,-3-1-46,3 1 10,-2-2 51,0-2 86</inkml:trace>
  <inkml:trace contextRef="#ctx0" brushRef="#br0" timeOffset="985.0563">1362 1646 127,'0'0'181,"2"-1"-14,-2 0-24,0 1-19,1-3-19,-1 3-10,0-2-2,0 0-9,0 0-4,0-1-9,4 1-8,-3-1-7,1 0-8,0 2-5,-1 0-1,0-1 1,-1 0 0,0 2 2,0-1 3,0-1 0,0 2-2,0 0 0,0 0-1,0 0-5,2 0-2,-1 0-7,1 0 4,2-1 4,1 0 3,3-2 1,0 1 2,2 0 2,-1-1-7,0 2-3,0 0 1,0 1-1,1-3-2,-1 3 1,0 0-3,1 0 2,-2 0-3,2 0-6,-2 0-3,3 0-3,-2 0-2,0 3-8,1-3-1,-2 1-1,1 0 3,0-1-1,-3 3-3,2-3 1,-2 1-4,-1-1-2,2 0-2,-3 0-2,-1 0-5,1 0 2,-1 0 0,-1 0-4,4 0-11,-3 0-21,4 0-32,-1 0-46,2 0-51,1-1-56,0-2-47,-2 3-76,1-1-28,0 0 12,-1-2 35,0-1 47</inkml:trace>
  <inkml:trace contextRef="#ctx0" brushRef="#br0" timeOffset="1726.0987">1981 1708 129,'1'0'209,"0"0"-5,-1 0-15,0 0-17,0 0-11,0 0-4,2 0-1,-1 0 5,-1 0 1,0 0-1,0 0-6,0 0-16,0 0-19,0 0-22,1 0-19,0 0-22,1 0-15,2 1-14,-1 0-8,5-1 0,0 3 2,2-2 4,3-1 1,-2 0 4,2 0-1,1-1-7,-1-2-9,1 3-3,-3-1-6,1 0-5,-2 0-3,-1-1-27,-2 2-64,-4 2-116,-3-2-157,-5 3-80,-5 4-41,-7 0 3,-2 0 52</inkml:trace>
  <inkml:trace contextRef="#ctx0" brushRef="#br0" timeOffset="7832.448">2204 1206 112,'0'0'163,"0"0"-18,2 0-34,-2 0-21,0 2-18,0-1-13,0 0-6,0-1-4,1 0-6,-1 0 0,1 0-2,0 0-1,-1 0-4,2 0 0,-2 0 4,0 0-1,1 0 0,-1 0 2,1 0-1,1 1-2,-1 0 2,1 0-4,-1 2 0,1 0 0,0-1 0,1 0-2,0 1-4,-1-1-6,1 1-5,-1 1-5,1 0 0,0 0 3,-2 1 4,0-1 0,0 2 4,2-1-1,-2-1-1,0 1-4,1 2-5,-1-2-1,0 0 0,0 0-2,2-1-5,-2 1-1,1 0 0,-1 0 0,0 0 6,0 1-2,1 1 3,0-1 0,-1 1 3,2-2-3,0 0-7,-1 0 1,1 0-2,-3 2 0,2-2 1,0 2 3,-1-1-1,0 0 1,0 0 2,1 0-1,-2 1 0,2 0 14,0 2 3,-1-1 1,0 0 1,0-3 0,1 2-2,-1-1-15,-1-2-4,3 2 0,-2-2-3,-1 0 2,0 1 1,0 0-2,0-1-3,0 2 1,0-2-1,0 1-2,0 2 1,0-2-1,0 1 3,-1 0-1,-2-1 3,3 1-4,-1 0 2,-1 1-1,1-2-1,0 2 2,1-1-3,0-2 3,0 1-2,0 1 0,0-2 0,0 1 0,0-3 2,0 3-2,0 0 0,0-3-1,1 1 0,-1 2 0,0-1 0,0 1 0,0 0 2,0-1 0,1 1-2,-1 1 0,0-2 1,-1-1 2,1 1-2,-1 1 3,1 0 4,0-2 4,0 2 0,0 1 2,0-3 2,-1 3-1,-1 0-6,0-1-1,2-2-2,0 1-2,0 1-4,-2-2 2,1 0 2,1 2-2,0-1 2,-1 1-2,0 0-4,-1-1 2,0 1 2,2 0-2,0 0 0,-3-1 0,2 1 2,0 0-1,0-1-1,-1 1 0,-1 0 2,2-1-2,-1 2 0,0-4 3,1 3-2,0-2-1,-2-1 0,2 1 1,-2 1 1,2-1-1,0 0-1,-2 1 0,2 0-4,0 0 3,-2-2-2,2 3 1,-4-2 4,2 1 0,0-1 4,-1 1-6,0 0 2,0 2 0,-1-1-3,1-2 1,1 1-1,1-1 1,-1-2 1,0 2 1,0-2-2,0 4 0,2-1 0,0-1 4,0-1-3,-2 2 0,2-1 1,-3 0-1,3-2 0,-1 0-1,1 2 0,0-3 0,0 4 0,-1-3 0,1 0 0,1 0-1,0-1 1,0 0-3,0 0-1,0 0-3,1 2-12,2-2-59,1 0-92,2 0-142,0-2-73,1-1-39,-1-4-8,2 2 47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81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85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52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5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18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51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71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05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90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91C4-DBD8-4A39-9B2E-8252DD49536C}" type="datetimeFigureOut">
              <a:rPr lang="tr-TR" smtClean="0"/>
              <a:t>08.01.2021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1F532-7769-4B2A-9F34-1150D8706D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22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emf"/><Relationship Id="rId4" Type="http://schemas.openxmlformats.org/officeDocument/2006/relationships/customXml" Target="../ink/ink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emf"/><Relationship Id="rId5" Type="http://schemas.openxmlformats.org/officeDocument/2006/relationships/customXml" Target="../ink/ink8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png"/><Relationship Id="rId7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8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emf"/><Relationship Id="rId7" Type="http://schemas.openxmlformats.org/officeDocument/2006/relationships/image" Target="../media/image2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5.emf"/><Relationship Id="rId4" Type="http://schemas.openxmlformats.org/officeDocument/2006/relationships/image" Target="../media/image17.png"/><Relationship Id="rId9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2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42911"/>
            <a:ext cx="7920880" cy="283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6587455" cy="365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Mürekkep 3"/>
              <p14:cNvContentPartPr/>
              <p14:nvPr/>
            </p14:nvContentPartPr>
            <p14:xfrm>
              <a:off x="591480" y="286560"/>
              <a:ext cx="197640" cy="348840"/>
            </p14:xfrm>
          </p:contentPart>
        </mc:Choice>
        <mc:Fallback xmlns="">
          <p:pic>
            <p:nvPicPr>
              <p:cNvPr id="4" name="Mürekkep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0680" y="279360"/>
                <a:ext cx="219240" cy="36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7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6385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8117"/>
            <a:ext cx="35147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Mürekkep 1"/>
              <p14:cNvContentPartPr/>
              <p14:nvPr/>
            </p14:nvContentPartPr>
            <p14:xfrm>
              <a:off x="338400" y="286920"/>
              <a:ext cx="276480" cy="192240"/>
            </p14:xfrm>
          </p:contentPart>
        </mc:Choice>
        <mc:Fallback xmlns="">
          <p:pic>
            <p:nvPicPr>
              <p:cNvPr id="2" name="Mürekkep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9400" y="279000"/>
                <a:ext cx="293760" cy="21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28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9" y="402344"/>
            <a:ext cx="7654778" cy="283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71" y="3247140"/>
            <a:ext cx="3914198" cy="47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31305"/>
            <a:ext cx="40576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Mürekkep 2"/>
              <p14:cNvContentPartPr/>
              <p14:nvPr/>
            </p14:nvContentPartPr>
            <p14:xfrm>
              <a:off x="471600" y="408960"/>
              <a:ext cx="357840" cy="285120"/>
            </p14:xfrm>
          </p:contentPart>
        </mc:Choice>
        <mc:Fallback>
          <p:pic>
            <p:nvPicPr>
              <p:cNvPr id="3" name="Mürekkep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4040" y="401400"/>
                <a:ext cx="371880" cy="29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9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24" y="548680"/>
            <a:ext cx="4219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24" y="1196752"/>
            <a:ext cx="402678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48680"/>
            <a:ext cx="39243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191299" cy="22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30384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3430"/>
            <a:ext cx="297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276682" cy="310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9" y="1196751"/>
            <a:ext cx="3674914" cy="351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8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4810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747564"/>
            <a:ext cx="7489081" cy="443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1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320" y="1770782"/>
            <a:ext cx="4124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6" y="474727"/>
            <a:ext cx="4295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58" y="293752"/>
            <a:ext cx="40576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1" y="2924944"/>
            <a:ext cx="43624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6" y="1815369"/>
            <a:ext cx="4248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Mürekkep 2"/>
              <p14:cNvContentPartPr/>
              <p14:nvPr/>
            </p14:nvContentPartPr>
            <p14:xfrm>
              <a:off x="372240" y="295920"/>
              <a:ext cx="339120" cy="159480"/>
            </p14:xfrm>
          </p:contentPart>
        </mc:Choice>
        <mc:Fallback xmlns="">
          <p:pic>
            <p:nvPicPr>
              <p:cNvPr id="3" name="Mürekkep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3600" y="288720"/>
                <a:ext cx="354600" cy="17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90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61" y="620688"/>
            <a:ext cx="422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65" y="1340768"/>
            <a:ext cx="415635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1" y="404664"/>
            <a:ext cx="4124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4219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48" y="4581128"/>
            <a:ext cx="4257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42862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650" y="692696"/>
            <a:ext cx="3987893" cy="380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Mürekkep 2"/>
              <p14:cNvContentPartPr/>
              <p14:nvPr/>
            </p14:nvContentPartPr>
            <p14:xfrm>
              <a:off x="356760" y="348840"/>
              <a:ext cx="370800" cy="201960"/>
            </p14:xfrm>
          </p:contentPart>
        </mc:Choice>
        <mc:Fallback xmlns="">
          <p:pic>
            <p:nvPicPr>
              <p:cNvPr id="3" name="Mürekkep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8480" y="338400"/>
                <a:ext cx="385200" cy="22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45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5425"/>
            <a:ext cx="43624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3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Mürekkep 1"/>
              <p14:cNvContentPartPr/>
              <p14:nvPr/>
            </p14:nvContentPartPr>
            <p14:xfrm>
              <a:off x="243574" y="764704"/>
              <a:ext cx="485280" cy="322560"/>
            </p14:xfrm>
          </p:contentPart>
        </mc:Choice>
        <mc:Fallback xmlns="">
          <p:pic>
            <p:nvPicPr>
              <p:cNvPr id="2" name="Mürekkep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14" y="755344"/>
                <a:ext cx="502560" cy="34344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42195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81541"/>
            <a:ext cx="18097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4" y="2564904"/>
            <a:ext cx="20193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62699"/>
            <a:ext cx="2189212" cy="21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4" y="4685953"/>
            <a:ext cx="3820046" cy="190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Mürekkep 4"/>
              <p14:cNvContentPartPr/>
              <p14:nvPr/>
            </p14:nvContentPartPr>
            <p14:xfrm>
              <a:off x="611640" y="879120"/>
              <a:ext cx="268560" cy="288360"/>
            </p14:xfrm>
          </p:contentPart>
        </mc:Choice>
        <mc:Fallback xmlns="">
          <p:pic>
            <p:nvPicPr>
              <p:cNvPr id="5" name="Mürekkep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3000" y="872640"/>
                <a:ext cx="283320" cy="30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04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4095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412776"/>
            <a:ext cx="3807718" cy="462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9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5433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3524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61" y="3743325"/>
            <a:ext cx="3514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81" y="347138"/>
            <a:ext cx="35623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Mürekkep 1"/>
              <p14:cNvContentPartPr/>
              <p14:nvPr/>
            </p14:nvContentPartPr>
            <p14:xfrm>
              <a:off x="269280" y="201600"/>
              <a:ext cx="290160" cy="158040"/>
            </p14:xfrm>
          </p:contentPart>
        </mc:Choice>
        <mc:Fallback xmlns="">
          <p:pic>
            <p:nvPicPr>
              <p:cNvPr id="2" name="Mürekkep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0640" y="195120"/>
                <a:ext cx="306720" cy="17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79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0</Words>
  <Application>Microsoft Office PowerPoint</Application>
  <PresentationFormat>Ekran Gösterisi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Solution</dc:title>
  <dc:creator>lenovo</dc:creator>
  <cp:lastModifiedBy>lenovo</cp:lastModifiedBy>
  <cp:revision>101</cp:revision>
  <dcterms:created xsi:type="dcterms:W3CDTF">2020-11-16T09:00:46Z</dcterms:created>
  <dcterms:modified xsi:type="dcterms:W3CDTF">2021-01-08T10:20:43Z</dcterms:modified>
</cp:coreProperties>
</file>