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notesSlides/notesSlide2.xml" ContentType="application/vnd.openxmlformats-officedocument.presentationml.notesSlide+xml"/>
  <Override PartName="/ppt/diagrams/drawing2.xml" ContentType="application/vnd.ms-office.drawingml.diagramDrawing+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diagrams/quickStyle2.xml" ContentType="application/vnd.openxmlformats-officedocument.drawingml.diagramStyl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diagrams/layout9.xml" ContentType="application/vnd.openxmlformats-officedocument.drawingml.diagram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diagrams/layout5.xml" ContentType="application/vnd.openxmlformats-officedocument.drawingml.diagramLayout+xml"/>
  <Override PartName="/ppt/diagrams/data6.xml" ContentType="application/vnd.openxmlformats-officedocument.drawingml.diagramData+xml"/>
  <Override PartName="/ppt/diagrams/colors8.xml" ContentType="application/vnd.openxmlformats-officedocument.drawingml.diagramColors+xml"/>
  <Override PartName="/ppt/diagrams/layout1.xml" ContentType="application/vnd.openxmlformats-officedocument.drawingml.diagramLayout+xml"/>
  <Override PartName="/ppt/diagrams/data2.xml" ContentType="application/vnd.openxmlformats-officedocument.drawingml.diagramData+xml"/>
  <Override PartName="/ppt/diagrams/drawing7.xml" ContentType="application/vnd.ms-office.drawingml.diagramDrawing+xml"/>
  <Override PartName="/ppt/notesSlides/notesSlide7.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diagrams/colors4.xml" ContentType="application/vnd.openxmlformats-officedocument.drawingml.diagramColors+xml"/>
  <Override PartName="/ppt/diagrams/drawing5.xml" ContentType="application/vnd.ms-office.drawingml.diagramDrawing+xml"/>
  <Override PartName="/ppt/notesSlides/notesSlide5.xml" ContentType="application/vnd.openxmlformats-officedocument.presentationml.notesSlide+xml"/>
  <Override PartName="/ppt/diagrams/quickStyle7.xml" ContentType="application/vnd.openxmlformats-officedocument.drawingml.diagramStyle+xml"/>
  <Override PartName="/ppt/diagrams/drawing10.xml" ContentType="application/vnd.ms-office.drawingml.diagramDrawing+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diagrams/colors2.xml" ContentType="application/vnd.openxmlformats-officedocument.drawingml.diagramColors+xml"/>
  <Override PartName="/ppt/notesSlides/notesSlide3.xml" ContentType="application/vnd.openxmlformats-officedocument.presentationml.notesSlide+xml"/>
  <Override PartName="/ppt/diagrams/drawing3.xml" ContentType="application/vnd.ms-office.drawingml.diagramDrawing+xml"/>
  <Override PartName="/ppt/diagrams/quickStyle5.xml" ContentType="application/vnd.openxmlformats-officedocument.drawingml.diagramStyl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diagrams/drawing1.xml" ContentType="application/vnd.ms-office.drawingml.diagramDrawing+xml"/>
  <Override PartName="/ppt/diagrams/quickStyle3.xml" ContentType="application/vnd.openxmlformats-officedocument.drawingml.diagramStyle+xml"/>
  <Override PartName="/ppt/diagrams/colors10.xml" ContentType="application/vnd.openxmlformats-officedocument.drawingml.diagramColors+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jpeg" ContentType="image/jpeg"/>
  <Override PartName="/ppt/diagrams/quickStyle1.xml" ContentType="application/vnd.openxmlformats-officedocument.drawingml.diagramStyle+xml"/>
  <Override PartName="/ppt/diagrams/layout8.xml" ContentType="application/vnd.openxmlformats-officedocument.drawingml.diagramLayout+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diagrams/layout6.xml" ContentType="application/vnd.openxmlformats-officedocument.drawingml.diagramLayout+xml"/>
  <Override PartName="/ppt/diagrams/data9.xml" ContentType="application/vnd.openxmlformats-officedocument.drawingml.diagramData+xml"/>
  <Override PartName="/ppt/diagrams/data10.xml" ContentType="application/vnd.openxmlformats-officedocument.drawingml.diagramData+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diagrams/layout4.xml" ContentType="application/vnd.openxmlformats-officedocument.drawingml.diagramLayout+xml"/>
  <Override PartName="/ppt/diagrams/data7.xml" ContentType="application/vnd.openxmlformats-officedocument.drawingml.diagramData+xml"/>
  <Override PartName="/ppt/diagrams/colors9.xml" ContentType="application/vnd.openxmlformats-officedocument.drawingml.diagramColors+xml"/>
  <Override PartName="/ppt/slideLayouts/slideLayout10.xml" ContentType="application/vnd.openxmlformats-officedocument.presentationml.slideLayout+xml"/>
  <Override PartName="/ppt/diagrams/layout2.xml" ContentType="application/vnd.openxmlformats-officedocument.drawingml.diagramLayout+xml"/>
  <Override PartName="/ppt/diagrams/data5.xml" ContentType="application/vnd.openxmlformats-officedocument.drawingml.diagramData+xml"/>
  <Override PartName="/ppt/diagrams/colors7.xml" ContentType="application/vnd.openxmlformats-officedocument.drawingml.diagramColors+xml"/>
  <Default Extension="gif" ContentType="image/gif"/>
  <Override PartName="/ppt/diagrams/drawing8.xml" ContentType="application/vnd.ms-office.drawingml.diagramDrawing+xml"/>
  <Override PartName="/ppt/notesSlides/notesSlide8.xml" ContentType="application/vnd.openxmlformats-officedocument.presentationml.notesSlide+xml"/>
  <Override PartName="/ppt/diagrams/data3.xml" ContentType="application/vnd.openxmlformats-officedocument.drawingml.diagramData+xml"/>
  <Override PartName="/ppt/diagrams/colors5.xml" ContentType="application/vnd.openxmlformats-officedocument.drawingml.diagramColors+xml"/>
  <Override PartName="/ppt/diagrams/drawing6.xml" ContentType="application/vnd.ms-office.drawingml.diagramDrawing+xml"/>
  <Override PartName="/ppt/notesSlides/notesSlide6.xml" ContentType="application/vnd.openxmlformats-officedocument.presentationml.notesSlide+xml"/>
  <Override PartName="/ppt/diagrams/quickStyle8.xml" ContentType="application/vnd.openxmlformats-officedocument.drawingml.diagramStyle+xml"/>
  <Override PartName="/ppt/diagrams/quickStyle10.xml" ContentType="application/vnd.openxmlformats-officedocument.drawingml.diagramStyle+xml"/>
  <Override PartName="/ppt/slides/slide8.xml" ContentType="application/vnd.openxmlformats-officedocument.presentationml.slide+xml"/>
  <Override PartName="/ppt/slides/slide49.xml" ContentType="application/vnd.openxmlformats-officedocument.presentationml.slide+xml"/>
  <Override PartName="/ppt/diagrams/data1.xml" ContentType="application/vnd.openxmlformats-officedocument.drawingml.diagramData+xml"/>
  <Override PartName="/ppt/notesSlides/notesSlide4.xml" ContentType="application/vnd.openxmlformats-officedocument.presentationml.notesSlide+xml"/>
  <Override PartName="/ppt/diagrams/colors3.xml" ContentType="application/vnd.openxmlformats-officedocument.drawingml.diagramColors+xml"/>
  <Override PartName="/ppt/diagrams/drawing4.xml" ContentType="application/vnd.ms-office.drawingml.diagramDrawing+xml"/>
  <Override PartName="/ppt/diagrams/quickStyle6.xml" ContentType="application/vnd.openxmlformats-officedocument.drawingml.diagramStyl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diagrams/quickStyle4.xml" ContentType="application/vnd.openxmlformats-officedocument.drawingml.diagramStyle+xml"/>
  <Override PartName="/ppt/diagrams/layout10.xml" ContentType="application/vnd.openxmlformats-officedocument.drawingml.diagram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diagrams/layout7.xml" ContentType="application/vnd.openxmlformats-officedocument.drawingml.diagramLayout+xml"/>
  <Override PartName="/ppt/diagrams/data8.xml" ContentType="application/vnd.openxmlformats-officedocument.drawingml.diagramData+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diagrams/layout3.xml" ContentType="application/vnd.openxmlformats-officedocument.drawingml.diagramLayout+xml"/>
  <Override PartName="/ppt/diagrams/data4.xml" ContentType="application/vnd.openxmlformats-officedocument.drawingml.diagramData+xml"/>
  <Override PartName="/ppt/diagrams/drawing9.xml" ContentType="application/vnd.ms-office.drawingml.diagramDrawing+xml"/>
  <Override PartName="/ppt/notesSlides/notesSlide9.xml" ContentType="application/vnd.openxmlformats-officedocument.presentationml.notesSlide+xml"/>
  <Override PartName="/ppt/diagrams/colors6.xml" ContentType="application/vnd.openxmlformats-officedocument.drawingml.diagramColors+xml"/>
  <Override PartName="/ppt/diagrams/quickStyle9.xml" ContentType="application/vnd.openxmlformats-officedocument.drawingml.diagramStyl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1"/>
  </p:notesMasterIdLst>
  <p:sldIdLst>
    <p:sldId id="256" r:id="rId2"/>
    <p:sldId id="259" r:id="rId3"/>
    <p:sldId id="258" r:id="rId4"/>
    <p:sldId id="257"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9" r:id="rId24"/>
    <p:sldId id="286" r:id="rId25"/>
    <p:sldId id="278" r:id="rId26"/>
    <p:sldId id="280" r:id="rId27"/>
    <p:sldId id="281" r:id="rId28"/>
    <p:sldId id="282" r:id="rId29"/>
    <p:sldId id="283" r:id="rId30"/>
    <p:sldId id="284" r:id="rId31"/>
    <p:sldId id="285" r:id="rId32"/>
    <p:sldId id="287" r:id="rId33"/>
    <p:sldId id="288" r:id="rId34"/>
    <p:sldId id="289" r:id="rId35"/>
    <p:sldId id="290" r:id="rId36"/>
    <p:sldId id="291" r:id="rId37"/>
    <p:sldId id="292" r:id="rId38"/>
    <p:sldId id="293" r:id="rId39"/>
    <p:sldId id="294" r:id="rId40"/>
    <p:sldId id="295" r:id="rId41"/>
    <p:sldId id="296" r:id="rId42"/>
    <p:sldId id="297" r:id="rId43"/>
    <p:sldId id="302" r:id="rId44"/>
    <p:sldId id="303" r:id="rId45"/>
    <p:sldId id="300" r:id="rId46"/>
    <p:sldId id="301" r:id="rId47"/>
    <p:sldId id="299" r:id="rId48"/>
    <p:sldId id="298" r:id="rId49"/>
    <p:sldId id="304" r:id="rId50"/>
  </p:sldIdLst>
  <p:sldSz cx="9144000" cy="5143500" type="screen16x9"/>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1BE50"/>
    <a:srgbClr val="D7CB35"/>
    <a:srgbClr val="E65426"/>
    <a:srgbClr val="FF6600"/>
    <a:srgbClr val="0066CC"/>
    <a:srgbClr val="CE3E86"/>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6D9F66E-5EB9-4882-86FB-DCBF35E3C3E4}" styleName="Orta Stil 4 - Vurgu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AF606853-7671-496A-8E4F-DF71F8EC918B}" styleName="Koyu Stil 1 - Vurgu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22838BEF-8BB2-4498-84A7-C5851F593DF1}" styleName="Orta Stil 4 - Vurgu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C4B1156A-380E-4F78-BDF5-A606A8083BF9}" styleName="Orta Stil 4 - Vurgu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69CF1AB2-1976-4502-BF36-3FF5EA218861}" styleName="Orta Stil 4 - Vurgu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D7AC3CCA-C797-4891-BE02-D94E43425B78}" styleName="Orta Stil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073A0DAA-6AF3-43AB-8588-CEC1D06C72B9}" styleName="Orta Stil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11" d="100"/>
          <a:sy n="111" d="100"/>
        </p:scale>
        <p:origin x="-634" y="-72"/>
      </p:cViewPr>
      <p:guideLst>
        <p:guide orient="horz" pos="162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3_5">
  <dgm:title val=""/>
  <dgm:desc val=""/>
  <dgm:catLst>
    <dgm:cat type="accent3" pri="11500"/>
  </dgm:catLst>
  <dgm:styleLbl name="node0">
    <dgm:fillClrLst meth="cycle">
      <a:schemeClr val="accent3">
        <a:alpha val="80000"/>
      </a:schemeClr>
    </dgm:fillClrLst>
    <dgm:linClrLst meth="repeat">
      <a:schemeClr val="lt1"/>
    </dgm:linClrLst>
    <dgm:effectClrLst/>
    <dgm:txLinClrLst/>
    <dgm:txFillClrLst/>
    <dgm:txEffectClrLst/>
  </dgm:styleLbl>
  <dgm:styleLbl name="node1">
    <dgm:fillClrLst>
      <a:schemeClr val="accent3">
        <a:alpha val="90000"/>
      </a:schemeClr>
      <a:schemeClr val="accent3">
        <a:alpha val="50000"/>
      </a:schemeClr>
    </dgm:fillClrLst>
    <dgm:linClrLst meth="repeat">
      <a:schemeClr val="lt1"/>
    </dgm:linClrLst>
    <dgm:effectClrLst/>
    <dgm:txLinClrLst/>
    <dgm:txFillClrLst/>
    <dgm:txEffectClrLst/>
  </dgm:styleLbl>
  <dgm:styleLbl name="alignNode1">
    <dgm:fillClrLst>
      <a:schemeClr val="accent3">
        <a:alpha val="90000"/>
      </a:schemeClr>
      <a:schemeClr val="accent3">
        <a:alpha val="50000"/>
      </a:schemeClr>
    </dgm:fillClrLst>
    <dgm:linClrLst>
      <a:schemeClr val="accent3">
        <a:alpha val="90000"/>
      </a:schemeClr>
      <a:schemeClr val="accent3">
        <a:alpha val="50000"/>
      </a:schemeClr>
    </dgm:linClrLst>
    <dgm:effectClrLst/>
    <dgm:txLinClrLst/>
    <dgm:txFillClrLst/>
    <dgm:txEffectClrLst/>
  </dgm:styleLbl>
  <dgm:styleLbl name="lnNode1">
    <dgm:fillClrLst>
      <a:schemeClr val="accent3">
        <a:shade val="90000"/>
      </a:schemeClr>
      <a:schemeClr val="accent3">
        <a:alpha val="50000"/>
        <a:tint val="5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alpha val="80000"/>
      </a:schemeClr>
    </dgm:fillClrLst>
    <dgm:linClrLst meth="repeat">
      <a:schemeClr val="lt1"/>
    </dgm:linClrLst>
    <dgm:effectClrLst/>
    <dgm:txLinClrLst/>
    <dgm:txFillClrLst/>
    <dgm:txEffectClrLst/>
  </dgm:styleLbl>
  <dgm:styleLbl name="node2">
    <dgm:fillClrLst>
      <a:schemeClr val="accent3">
        <a:alpha val="70000"/>
      </a:schemeClr>
    </dgm:fillClrLst>
    <dgm:linClrLst meth="repeat">
      <a:schemeClr val="lt1"/>
    </dgm:linClrLst>
    <dgm:effectClrLst/>
    <dgm:txLinClrLst/>
    <dgm:txFillClrLst/>
    <dgm:txEffectClrLst/>
  </dgm:styleLbl>
  <dgm:styleLbl name="node3">
    <dgm:fillClrLst>
      <a:schemeClr val="accent3">
        <a:alpha val="50000"/>
      </a:schemeClr>
    </dgm:fillClrLst>
    <dgm:linClrLst meth="repeat">
      <a:schemeClr val="lt1"/>
    </dgm:linClrLst>
    <dgm:effectClrLst/>
    <dgm:txLinClrLst/>
    <dgm:txFillClrLst/>
    <dgm:txEffectClrLst/>
  </dgm:styleLbl>
  <dgm:styleLbl name="node4">
    <dgm:fillClrLst>
      <a:schemeClr val="accent3">
        <a:alpha val="30000"/>
      </a:schemeClr>
    </dgm:fillClrLst>
    <dgm:linClrLst meth="repeat">
      <a:schemeClr val="lt1"/>
    </dgm:linClrLst>
    <dgm:effectClrLst/>
    <dgm:txLinClrLst/>
    <dgm:txFillClrLst/>
    <dgm:txEffectClrLst/>
  </dgm:styleLbl>
  <dgm:styleLbl name="fgImgPlace1">
    <dgm:fillClrLst>
      <a:schemeClr val="accent3">
        <a:tint val="50000"/>
        <a:alpha val="90000"/>
      </a:schemeClr>
      <a:schemeClr val="accent3">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f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b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sibTrans1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alpha val="90000"/>
      </a:schemeClr>
    </dgm:fillClrLst>
    <dgm:linClrLst meth="repeat">
      <a:schemeClr val="lt1"/>
    </dgm:linClrLst>
    <dgm:effectClrLst/>
    <dgm:txLinClrLst/>
    <dgm:txFillClrLst/>
    <dgm:txEffectClrLst/>
  </dgm:styleLbl>
  <dgm:styleLbl name="asst1">
    <dgm:fillClrLst meth="repeat">
      <a:schemeClr val="accent3">
        <a:alpha val="90000"/>
      </a:schemeClr>
    </dgm:fillClrLst>
    <dgm:linClrLst meth="repeat">
      <a:schemeClr val="lt1"/>
    </dgm:linClrLst>
    <dgm:effectClrLst/>
    <dgm:txLinClrLst/>
    <dgm:txFillClrLst/>
    <dgm:txEffectClrLst/>
  </dgm:styleLbl>
  <dgm:styleLbl name="asst2">
    <dgm:fillClrLst>
      <a:schemeClr val="accent3">
        <a:alpha val="90000"/>
      </a:schemeClr>
    </dgm:fillClrLst>
    <dgm:linClrLst meth="repeat">
      <a:schemeClr val="lt1"/>
    </dgm:linClrLst>
    <dgm:effectClrLst/>
    <dgm:txLinClrLst/>
    <dgm:txFillClrLst/>
    <dgm:txEffectClrLst/>
  </dgm:styleLbl>
  <dgm:styleLbl name="asst3">
    <dgm:fillClrLst>
      <a:schemeClr val="accent3">
        <a:alpha val="70000"/>
      </a:schemeClr>
    </dgm:fillClrLst>
    <dgm:linClrLst meth="repeat">
      <a:schemeClr val="lt1"/>
    </dgm:linClrLst>
    <dgm:effectClrLst/>
    <dgm:txLinClrLst/>
    <dgm:txFillClrLst/>
    <dgm:txEffectClrLst/>
  </dgm:styleLbl>
  <dgm:styleLbl name="asst4">
    <dgm:fillClrLst>
      <a:schemeClr val="accent3">
        <a:alpha val="50000"/>
      </a:schemeClr>
    </dgm:fillClrLst>
    <dgm:linClrLst meth="repeat">
      <a:schemeClr val="lt1"/>
    </dgm:linClrLst>
    <dgm:effectClrLst/>
    <dgm:txLinClrLst/>
    <dgm:txFillClrLst/>
    <dgm:txEffectClrLst/>
  </dgm:styleLbl>
  <dgm:styleLbl name="parChTrans2D1">
    <dgm:fillClrLst meth="repeat">
      <a:schemeClr val="accent3">
        <a:shade val="8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a:schemeClr val="accent3">
        <a:alpha val="90000"/>
        <a:tint val="40000"/>
      </a:schemeClr>
      <a:schemeClr val="accent3">
        <a:alpha val="5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6_4">
  <dgm:title val=""/>
  <dgm:desc val=""/>
  <dgm:catLst>
    <dgm:cat type="accent6" pri="11400"/>
  </dgm:catLst>
  <dgm:styleLbl name="node0">
    <dgm:fillClrLst meth="cycle">
      <a:schemeClr val="accent6">
        <a:shade val="60000"/>
      </a:schemeClr>
    </dgm:fillClrLst>
    <dgm:linClrLst meth="repeat">
      <a:schemeClr val="lt1"/>
    </dgm:linClrLst>
    <dgm:effectClrLst/>
    <dgm:txLinClrLst/>
    <dgm:txFillClrLst/>
    <dgm:txEffectClrLst/>
  </dgm:styleLbl>
  <dgm:styleLbl name="alignNode1">
    <dgm:fillClrLst meth="cycle">
      <a:schemeClr val="accent6">
        <a:shade val="50000"/>
      </a:schemeClr>
      <a:schemeClr val="accent6">
        <a:tint val="55000"/>
      </a:schemeClr>
    </dgm:fillClrLst>
    <dgm:linClrLst meth="cycle">
      <a:schemeClr val="accent6">
        <a:shade val="50000"/>
      </a:schemeClr>
      <a:schemeClr val="accent6">
        <a:tint val="55000"/>
      </a:schemeClr>
    </dgm:linClrLst>
    <dgm:effectClrLst/>
    <dgm:txLinClrLst/>
    <dgm:txFillClrLst/>
    <dgm:txEffectClrLst/>
  </dgm:styleLbl>
  <dgm:styleLbl name="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ln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vennNode1">
    <dgm:fillClrLst meth="cycle">
      <a:schemeClr val="accent6">
        <a:shade val="80000"/>
        <a:alpha val="50000"/>
      </a:schemeClr>
      <a:schemeClr val="accent6">
        <a:tint val="50000"/>
        <a:alpha val="50000"/>
      </a:schemeClr>
    </dgm:fillClrLst>
    <dgm:linClrLst meth="repeat">
      <a:schemeClr val="lt1"/>
    </dgm:linClrLst>
    <dgm:effectClrLst/>
    <dgm:txLinClrLst/>
    <dgm:txFillClrLst/>
    <dgm:txEffectClrLst/>
  </dgm:styleLbl>
  <dgm:styleLbl name="node2">
    <dgm:fillClrLst>
      <a:schemeClr val="accent6">
        <a:shade val="80000"/>
      </a:schemeClr>
    </dgm:fillClrLst>
    <dgm:linClrLst meth="repeat">
      <a:schemeClr val="lt1"/>
    </dgm:linClrLst>
    <dgm:effectClrLst/>
    <dgm:txLinClrLst/>
    <dgm:txFillClrLst/>
    <dgm:txEffectClrLst/>
  </dgm:styleLbl>
  <dgm:styleLbl name="node3">
    <dgm:fillClrLst>
      <a:schemeClr val="accent6">
        <a:tint val="99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f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b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sibTrans1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0000"/>
      </a:schemeClr>
    </dgm:fillClrLst>
    <dgm:linClrLst meth="repeat">
      <a:schemeClr val="lt1"/>
    </dgm:linClrLst>
    <dgm:effectClrLst/>
    <dgm:txLinClrLst/>
    <dgm:txFillClrLst/>
    <dgm:txEffectClrLst/>
  </dgm:styleLbl>
  <dgm:styleLbl name="asst3">
    <dgm:fillClrLst>
      <a:schemeClr val="accent6">
        <a:tint val="70000"/>
      </a:schemeClr>
    </dgm:fillClrLst>
    <dgm:linClrLst meth="repeat">
      <a:schemeClr val="lt1"/>
    </dgm:linClrLst>
    <dgm:effectClrLst/>
    <dgm:txLinClrLst/>
    <dgm:txFillClrLst/>
    <dgm:txEffectClrLst/>
  </dgm:styleLbl>
  <dgm:styleLbl name="asst4">
    <dgm:fillClrLst>
      <a:schemeClr val="accent6">
        <a:tint val="5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align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bgAccFollowNode1">
    <dgm:fillClrLst meth="repeat">
      <a:schemeClr val="accent6">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55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5_4">
  <dgm:title val=""/>
  <dgm:desc val=""/>
  <dgm:catLst>
    <dgm:cat type="accent5" pri="11400"/>
  </dgm:catLst>
  <dgm:styleLbl name="node0">
    <dgm:fillClrLst meth="cycle">
      <a:schemeClr val="accent5">
        <a:shade val="60000"/>
      </a:schemeClr>
    </dgm:fillClrLst>
    <dgm:linClrLst meth="repeat">
      <a:schemeClr val="lt1"/>
    </dgm:linClrLst>
    <dgm:effectClrLst/>
    <dgm:txLinClrLst/>
    <dgm:txFillClrLst/>
    <dgm:txEffectClrLst/>
  </dgm:styleLbl>
  <dgm:styleLbl name="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alignNode1">
    <dgm:fillClrLst meth="cycle">
      <a:schemeClr val="accent5">
        <a:shade val="50000"/>
      </a:schemeClr>
      <a:schemeClr val="accent5">
        <a:tint val="55000"/>
      </a:schemeClr>
    </dgm:fillClrLst>
    <dgm:linClrLst meth="cycle">
      <a:schemeClr val="accent5">
        <a:shade val="50000"/>
      </a:schemeClr>
      <a:schemeClr val="accent5">
        <a:tint val="55000"/>
      </a:schemeClr>
    </dgm:linClrLst>
    <dgm:effectClrLst/>
    <dgm:txLinClrLst/>
    <dgm:txFillClrLst/>
    <dgm:txEffectClrLst/>
  </dgm:styleLbl>
  <dgm:styleLbl name="ln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vennNode1">
    <dgm:fillClrLst meth="cycle">
      <a:schemeClr val="accent5">
        <a:shade val="80000"/>
        <a:alpha val="50000"/>
      </a:schemeClr>
      <a:schemeClr val="accent5">
        <a:tint val="50000"/>
        <a:alpha val="50000"/>
      </a:schemeClr>
    </dgm:fillClrLst>
    <dgm:linClrLst meth="repeat">
      <a:schemeClr val="lt1"/>
    </dgm:linClrLst>
    <dgm:effectClrLst/>
    <dgm:txLinClrLst/>
    <dgm:txFillClrLst/>
    <dgm:txEffectClrLst/>
  </dgm:styleLbl>
  <dgm:styleLbl name="node2">
    <dgm:fillClrLst>
      <a:schemeClr val="accent5">
        <a:shade val="80000"/>
      </a:schemeClr>
    </dgm:fillClrLst>
    <dgm:linClrLst meth="repeat">
      <a:schemeClr val="lt1"/>
    </dgm:linClrLst>
    <dgm:effectClrLst/>
    <dgm:txLinClrLst/>
    <dgm:txFillClrLst/>
    <dgm:txEffectClrLst/>
  </dgm:styleLbl>
  <dgm:styleLbl name="node3">
    <dgm:fillClrLst>
      <a:schemeClr val="accent5">
        <a:tint val="99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b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sibTrans1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0000"/>
      </a:schemeClr>
    </dgm:fillClrLst>
    <dgm:linClrLst meth="repeat">
      <a:schemeClr val="lt1"/>
    </dgm:linClrLst>
    <dgm:effectClrLst/>
    <dgm:txLinClrLst/>
    <dgm:txFillClrLst/>
    <dgm:txEffectClrLst/>
  </dgm:styleLbl>
  <dgm:styleLbl name="asst3">
    <dgm:fillClrLst>
      <a:schemeClr val="accent5">
        <a:tint val="70000"/>
      </a:schemeClr>
    </dgm:fillClrLst>
    <dgm:linClrLst meth="repeat">
      <a:schemeClr val="lt1"/>
    </dgm:linClrLst>
    <dgm:effectClrLst/>
    <dgm:txLinClrLst/>
    <dgm:txFillClrLst/>
    <dgm:txEffectClrLst/>
  </dgm:styleLbl>
  <dgm:styleLbl name="asst4">
    <dgm:fillClrLst>
      <a:schemeClr val="accent5">
        <a:tint val="5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align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bgAccFollowNode1">
    <dgm:fillClrLst meth="repeat">
      <a:schemeClr val="accent5">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55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70F998D-4569-4AF3-BB14-5B868D4AEDCD}" type="doc">
      <dgm:prSet loTypeId="urn:microsoft.com/office/officeart/2005/8/layout/chevron2" loCatId="list" qsTypeId="urn:microsoft.com/office/officeart/2005/8/quickstyle/simple1" qsCatId="simple" csTypeId="urn:microsoft.com/office/officeart/2005/8/colors/accent3_5" csCatId="accent3" phldr="1"/>
      <dgm:spPr/>
      <dgm:t>
        <a:bodyPr/>
        <a:lstStyle/>
        <a:p>
          <a:endParaRPr lang="tr-TR"/>
        </a:p>
      </dgm:t>
    </dgm:pt>
    <dgm:pt modelId="{E7D924D2-C4F6-48DB-BDA2-F91354040333}">
      <dgm:prSet phldrT="[Metin]"/>
      <dgm:spPr>
        <a:solidFill>
          <a:schemeClr val="accent4">
            <a:lumMod val="75000"/>
            <a:alpha val="90000"/>
          </a:schemeClr>
        </a:solidFill>
      </dgm:spPr>
      <dgm:t>
        <a:bodyPr/>
        <a:lstStyle/>
        <a:p>
          <a:r>
            <a:rPr lang="tr-TR" dirty="0" smtClean="0">
              <a:solidFill>
                <a:schemeClr val="tx1"/>
              </a:solidFill>
            </a:rPr>
            <a:t>Amaç</a:t>
          </a:r>
          <a:endParaRPr lang="tr-TR" dirty="0">
            <a:solidFill>
              <a:schemeClr val="tx1"/>
            </a:solidFill>
          </a:endParaRPr>
        </a:p>
      </dgm:t>
    </dgm:pt>
    <dgm:pt modelId="{2BA5F6AA-804A-4ABE-91F9-B92C1619955F}" type="parTrans" cxnId="{52384665-87E7-4333-B39A-57A42CAA6E9C}">
      <dgm:prSet/>
      <dgm:spPr/>
      <dgm:t>
        <a:bodyPr/>
        <a:lstStyle/>
        <a:p>
          <a:endParaRPr lang="tr-TR"/>
        </a:p>
      </dgm:t>
    </dgm:pt>
    <dgm:pt modelId="{B77A2E3F-779F-4599-9FE9-0161D4BEFB7C}" type="sibTrans" cxnId="{52384665-87E7-4333-B39A-57A42CAA6E9C}">
      <dgm:prSet/>
      <dgm:spPr/>
      <dgm:t>
        <a:bodyPr/>
        <a:lstStyle/>
        <a:p>
          <a:endParaRPr lang="tr-TR"/>
        </a:p>
      </dgm:t>
    </dgm:pt>
    <dgm:pt modelId="{ABB37499-7C7B-45D4-9F67-9D870F39847E}">
      <dgm:prSet phldrT="[Metin]"/>
      <dgm:spPr>
        <a:solidFill>
          <a:schemeClr val="bg1">
            <a:alpha val="90000"/>
          </a:schemeClr>
        </a:solidFill>
        <a:ln>
          <a:solidFill>
            <a:schemeClr val="accent4">
              <a:lumMod val="50000"/>
              <a:alpha val="90000"/>
            </a:schemeClr>
          </a:solidFill>
        </a:ln>
      </dgm:spPr>
      <dgm:t>
        <a:bodyPr/>
        <a:lstStyle/>
        <a:p>
          <a:r>
            <a:rPr lang="tr-TR" dirty="0" smtClean="0"/>
            <a:t>Her insanı kendisine yetecek kadar bilgilendirmek Osmanlı’nın öncelikli hedefi ve politikasıydı.</a:t>
          </a:r>
          <a:endParaRPr lang="tr-TR" dirty="0"/>
        </a:p>
      </dgm:t>
    </dgm:pt>
    <dgm:pt modelId="{FEDB8A0F-38F1-420F-BD43-AB7BD54F4E03}" type="parTrans" cxnId="{50AC6A12-2BEF-4C30-92A2-FBEA5533DF58}">
      <dgm:prSet/>
      <dgm:spPr/>
      <dgm:t>
        <a:bodyPr/>
        <a:lstStyle/>
        <a:p>
          <a:endParaRPr lang="tr-TR"/>
        </a:p>
      </dgm:t>
    </dgm:pt>
    <dgm:pt modelId="{DD02D3A1-D22F-4F58-AA71-BEB518A1A450}" type="sibTrans" cxnId="{50AC6A12-2BEF-4C30-92A2-FBEA5533DF58}">
      <dgm:prSet/>
      <dgm:spPr/>
      <dgm:t>
        <a:bodyPr/>
        <a:lstStyle/>
        <a:p>
          <a:endParaRPr lang="tr-TR"/>
        </a:p>
      </dgm:t>
    </dgm:pt>
    <dgm:pt modelId="{C041E34E-B24A-4FF0-8BD4-A48678431454}">
      <dgm:prSet phldrT="[Metin]"/>
      <dgm:spPr>
        <a:solidFill>
          <a:schemeClr val="accent4">
            <a:lumMod val="50000"/>
            <a:alpha val="70000"/>
          </a:schemeClr>
        </a:solidFill>
      </dgm:spPr>
      <dgm:t>
        <a:bodyPr/>
        <a:lstStyle/>
        <a:p>
          <a:r>
            <a:rPr lang="tr-TR" dirty="0" smtClean="0">
              <a:solidFill>
                <a:schemeClr val="tx1"/>
              </a:solidFill>
            </a:rPr>
            <a:t>Yöneticiler</a:t>
          </a:r>
          <a:endParaRPr lang="tr-TR" dirty="0">
            <a:solidFill>
              <a:schemeClr val="tx1"/>
            </a:solidFill>
          </a:endParaRPr>
        </a:p>
      </dgm:t>
    </dgm:pt>
    <dgm:pt modelId="{AE243C53-4392-43BF-8F0F-B47206F7E7A2}" type="parTrans" cxnId="{112C8146-5733-42C3-8D51-33966A999810}">
      <dgm:prSet/>
      <dgm:spPr/>
      <dgm:t>
        <a:bodyPr/>
        <a:lstStyle/>
        <a:p>
          <a:endParaRPr lang="tr-TR"/>
        </a:p>
      </dgm:t>
    </dgm:pt>
    <dgm:pt modelId="{181EFDA9-72F0-48FE-A2C0-2C1ED7B661EE}" type="sibTrans" cxnId="{112C8146-5733-42C3-8D51-33966A999810}">
      <dgm:prSet/>
      <dgm:spPr/>
      <dgm:t>
        <a:bodyPr/>
        <a:lstStyle/>
        <a:p>
          <a:endParaRPr lang="tr-TR"/>
        </a:p>
      </dgm:t>
    </dgm:pt>
    <dgm:pt modelId="{39A8ECC9-840D-48B0-969D-0967A1623A55}">
      <dgm:prSet phldrT="[Metin]"/>
      <dgm:spPr>
        <a:ln>
          <a:solidFill>
            <a:schemeClr val="accent4">
              <a:lumMod val="50000"/>
              <a:alpha val="70000"/>
            </a:schemeClr>
          </a:solidFill>
        </a:ln>
      </dgm:spPr>
      <dgm:t>
        <a:bodyPr/>
        <a:lstStyle/>
        <a:p>
          <a:r>
            <a:rPr lang="tr-TR" dirty="0" smtClean="0"/>
            <a:t>Devletin eğitim faaliyetleri 18. yüzyıla kadar genel olarak ilmiye, seyfiye ve </a:t>
          </a:r>
          <a:r>
            <a:rPr lang="tr-TR" dirty="0" err="1" smtClean="0"/>
            <a:t>kalemiyeye</a:t>
          </a:r>
          <a:r>
            <a:rPr lang="tr-TR" dirty="0" smtClean="0"/>
            <a:t> eleman yetiştirmeye yönelikti.</a:t>
          </a:r>
          <a:endParaRPr lang="tr-TR" dirty="0"/>
        </a:p>
      </dgm:t>
    </dgm:pt>
    <dgm:pt modelId="{2D007419-92CA-4EAC-BC4F-232A8C4A0202}" type="parTrans" cxnId="{73A02843-6CB8-46A9-A50D-B52C4755C84D}">
      <dgm:prSet/>
      <dgm:spPr/>
      <dgm:t>
        <a:bodyPr/>
        <a:lstStyle/>
        <a:p>
          <a:endParaRPr lang="tr-TR"/>
        </a:p>
      </dgm:t>
    </dgm:pt>
    <dgm:pt modelId="{465FA2BA-2386-4CC1-98D2-E99E9E6AB5E0}" type="sibTrans" cxnId="{73A02843-6CB8-46A9-A50D-B52C4755C84D}">
      <dgm:prSet/>
      <dgm:spPr/>
      <dgm:t>
        <a:bodyPr/>
        <a:lstStyle/>
        <a:p>
          <a:endParaRPr lang="tr-TR"/>
        </a:p>
      </dgm:t>
    </dgm:pt>
    <dgm:pt modelId="{269B087A-C781-4B1F-BEF7-6A51C1647D17}">
      <dgm:prSet phldrT="[Metin]"/>
      <dgm:spPr>
        <a:solidFill>
          <a:schemeClr val="accent4">
            <a:lumMod val="75000"/>
            <a:alpha val="50000"/>
          </a:schemeClr>
        </a:solidFill>
      </dgm:spPr>
      <dgm:t>
        <a:bodyPr/>
        <a:lstStyle/>
        <a:p>
          <a:r>
            <a:rPr lang="tr-TR" dirty="0" smtClean="0">
              <a:solidFill>
                <a:schemeClr val="tx1"/>
              </a:solidFill>
            </a:rPr>
            <a:t>Temel</a:t>
          </a:r>
          <a:endParaRPr lang="tr-TR" dirty="0">
            <a:solidFill>
              <a:schemeClr val="tx1"/>
            </a:solidFill>
          </a:endParaRPr>
        </a:p>
      </dgm:t>
    </dgm:pt>
    <dgm:pt modelId="{6DB7635C-3B07-4A65-B3A6-AAEBB0B3A436}" type="parTrans" cxnId="{06236FE5-2CD0-410A-92B2-C1989390EF39}">
      <dgm:prSet/>
      <dgm:spPr/>
      <dgm:t>
        <a:bodyPr/>
        <a:lstStyle/>
        <a:p>
          <a:endParaRPr lang="tr-TR"/>
        </a:p>
      </dgm:t>
    </dgm:pt>
    <dgm:pt modelId="{F071654F-B875-46A3-9FB1-C8510AB53C78}" type="sibTrans" cxnId="{06236FE5-2CD0-410A-92B2-C1989390EF39}">
      <dgm:prSet/>
      <dgm:spPr/>
      <dgm:t>
        <a:bodyPr/>
        <a:lstStyle/>
        <a:p>
          <a:endParaRPr lang="tr-TR"/>
        </a:p>
      </dgm:t>
    </dgm:pt>
    <dgm:pt modelId="{747988F9-D23F-4ADC-B65D-03C7B63BB509}">
      <dgm:prSet phldrT="[Metin]"/>
      <dgm:spPr>
        <a:ln>
          <a:solidFill>
            <a:schemeClr val="accent4">
              <a:lumMod val="50000"/>
              <a:alpha val="50000"/>
            </a:schemeClr>
          </a:solidFill>
        </a:ln>
      </dgm:spPr>
      <dgm:t>
        <a:bodyPr/>
        <a:lstStyle/>
        <a:p>
          <a:r>
            <a:rPr lang="tr-TR" dirty="0" smtClean="0"/>
            <a:t>Osmanlı eğitiminin temel anlayışı ideal vatandaşı yetiştirmektir. </a:t>
          </a:r>
          <a:endParaRPr lang="tr-TR" dirty="0"/>
        </a:p>
      </dgm:t>
    </dgm:pt>
    <dgm:pt modelId="{1BFFC069-0CED-4D20-8A52-22B37254CC13}" type="parTrans" cxnId="{B046AD79-CDA1-480F-A767-675E8FA83E70}">
      <dgm:prSet/>
      <dgm:spPr/>
      <dgm:t>
        <a:bodyPr/>
        <a:lstStyle/>
        <a:p>
          <a:endParaRPr lang="tr-TR"/>
        </a:p>
      </dgm:t>
    </dgm:pt>
    <dgm:pt modelId="{CEC4EA38-BDCF-4444-BA52-B747069EFDFD}" type="sibTrans" cxnId="{B046AD79-CDA1-480F-A767-675E8FA83E70}">
      <dgm:prSet/>
      <dgm:spPr/>
      <dgm:t>
        <a:bodyPr/>
        <a:lstStyle/>
        <a:p>
          <a:endParaRPr lang="tr-TR"/>
        </a:p>
      </dgm:t>
    </dgm:pt>
    <dgm:pt modelId="{DB803B3A-F919-47FB-8E6D-D4DE059EF83B}" type="pres">
      <dgm:prSet presAssocID="{A70F998D-4569-4AF3-BB14-5B868D4AEDCD}" presName="linearFlow" presStyleCnt="0">
        <dgm:presLayoutVars>
          <dgm:dir/>
          <dgm:animLvl val="lvl"/>
          <dgm:resizeHandles val="exact"/>
        </dgm:presLayoutVars>
      </dgm:prSet>
      <dgm:spPr/>
      <dgm:t>
        <a:bodyPr/>
        <a:lstStyle/>
        <a:p>
          <a:endParaRPr lang="tr-TR"/>
        </a:p>
      </dgm:t>
    </dgm:pt>
    <dgm:pt modelId="{3C2047F2-8F42-4655-AA06-FA4C95C015A8}" type="pres">
      <dgm:prSet presAssocID="{E7D924D2-C4F6-48DB-BDA2-F91354040333}" presName="composite" presStyleCnt="0"/>
      <dgm:spPr/>
    </dgm:pt>
    <dgm:pt modelId="{31836015-78ED-40AB-9404-6EB553F4498D}" type="pres">
      <dgm:prSet presAssocID="{E7D924D2-C4F6-48DB-BDA2-F91354040333}" presName="parentText" presStyleLbl="alignNode1" presStyleIdx="0" presStyleCnt="3">
        <dgm:presLayoutVars>
          <dgm:chMax val="1"/>
          <dgm:bulletEnabled val="1"/>
        </dgm:presLayoutVars>
      </dgm:prSet>
      <dgm:spPr/>
      <dgm:t>
        <a:bodyPr/>
        <a:lstStyle/>
        <a:p>
          <a:endParaRPr lang="tr-TR"/>
        </a:p>
      </dgm:t>
    </dgm:pt>
    <dgm:pt modelId="{7A224BD3-0C6A-4B05-99A9-7A2868B52623}" type="pres">
      <dgm:prSet presAssocID="{E7D924D2-C4F6-48DB-BDA2-F91354040333}" presName="descendantText" presStyleLbl="alignAcc1" presStyleIdx="0" presStyleCnt="3">
        <dgm:presLayoutVars>
          <dgm:bulletEnabled val="1"/>
        </dgm:presLayoutVars>
      </dgm:prSet>
      <dgm:spPr/>
      <dgm:t>
        <a:bodyPr/>
        <a:lstStyle/>
        <a:p>
          <a:endParaRPr lang="tr-TR"/>
        </a:p>
      </dgm:t>
    </dgm:pt>
    <dgm:pt modelId="{87FB618F-E123-4922-86DB-CBE25E0466D8}" type="pres">
      <dgm:prSet presAssocID="{B77A2E3F-779F-4599-9FE9-0161D4BEFB7C}" presName="sp" presStyleCnt="0"/>
      <dgm:spPr/>
    </dgm:pt>
    <dgm:pt modelId="{18B45571-0DCB-4B26-981F-625924243A02}" type="pres">
      <dgm:prSet presAssocID="{C041E34E-B24A-4FF0-8BD4-A48678431454}" presName="composite" presStyleCnt="0"/>
      <dgm:spPr/>
    </dgm:pt>
    <dgm:pt modelId="{8E0C4D9A-35E5-45E8-BF76-15713FBC149B}" type="pres">
      <dgm:prSet presAssocID="{C041E34E-B24A-4FF0-8BD4-A48678431454}" presName="parentText" presStyleLbl="alignNode1" presStyleIdx="1" presStyleCnt="3">
        <dgm:presLayoutVars>
          <dgm:chMax val="1"/>
          <dgm:bulletEnabled val="1"/>
        </dgm:presLayoutVars>
      </dgm:prSet>
      <dgm:spPr/>
      <dgm:t>
        <a:bodyPr/>
        <a:lstStyle/>
        <a:p>
          <a:endParaRPr lang="tr-TR"/>
        </a:p>
      </dgm:t>
    </dgm:pt>
    <dgm:pt modelId="{E47EAF94-0288-4FC3-A604-1A3611E97CA5}" type="pres">
      <dgm:prSet presAssocID="{C041E34E-B24A-4FF0-8BD4-A48678431454}" presName="descendantText" presStyleLbl="alignAcc1" presStyleIdx="1" presStyleCnt="3">
        <dgm:presLayoutVars>
          <dgm:bulletEnabled val="1"/>
        </dgm:presLayoutVars>
      </dgm:prSet>
      <dgm:spPr/>
      <dgm:t>
        <a:bodyPr/>
        <a:lstStyle/>
        <a:p>
          <a:endParaRPr lang="tr-TR"/>
        </a:p>
      </dgm:t>
    </dgm:pt>
    <dgm:pt modelId="{359C008A-CC44-43CE-A0E4-6E71C63CC875}" type="pres">
      <dgm:prSet presAssocID="{181EFDA9-72F0-48FE-A2C0-2C1ED7B661EE}" presName="sp" presStyleCnt="0"/>
      <dgm:spPr/>
    </dgm:pt>
    <dgm:pt modelId="{58F24197-9EC6-4591-B0C6-5D73946A4E40}" type="pres">
      <dgm:prSet presAssocID="{269B087A-C781-4B1F-BEF7-6A51C1647D17}" presName="composite" presStyleCnt="0"/>
      <dgm:spPr/>
    </dgm:pt>
    <dgm:pt modelId="{A9C4E9EC-B80C-4A0E-8377-1489B6C4AE58}" type="pres">
      <dgm:prSet presAssocID="{269B087A-C781-4B1F-BEF7-6A51C1647D17}" presName="parentText" presStyleLbl="alignNode1" presStyleIdx="2" presStyleCnt="3">
        <dgm:presLayoutVars>
          <dgm:chMax val="1"/>
          <dgm:bulletEnabled val="1"/>
        </dgm:presLayoutVars>
      </dgm:prSet>
      <dgm:spPr/>
      <dgm:t>
        <a:bodyPr/>
        <a:lstStyle/>
        <a:p>
          <a:endParaRPr lang="tr-TR"/>
        </a:p>
      </dgm:t>
    </dgm:pt>
    <dgm:pt modelId="{3013579E-599A-47D2-8D45-69B8688126CC}" type="pres">
      <dgm:prSet presAssocID="{269B087A-C781-4B1F-BEF7-6A51C1647D17}" presName="descendantText" presStyleLbl="alignAcc1" presStyleIdx="2" presStyleCnt="3">
        <dgm:presLayoutVars>
          <dgm:bulletEnabled val="1"/>
        </dgm:presLayoutVars>
      </dgm:prSet>
      <dgm:spPr/>
      <dgm:t>
        <a:bodyPr/>
        <a:lstStyle/>
        <a:p>
          <a:endParaRPr lang="tr-TR"/>
        </a:p>
      </dgm:t>
    </dgm:pt>
  </dgm:ptLst>
  <dgm:cxnLst>
    <dgm:cxn modelId="{AF18C3E0-AC5A-4E1C-B0D8-1CEA9C8DB97B}" type="presOf" srcId="{ABB37499-7C7B-45D4-9F67-9D870F39847E}" destId="{7A224BD3-0C6A-4B05-99A9-7A2868B52623}" srcOrd="0" destOrd="0" presId="urn:microsoft.com/office/officeart/2005/8/layout/chevron2"/>
    <dgm:cxn modelId="{112C8146-5733-42C3-8D51-33966A999810}" srcId="{A70F998D-4569-4AF3-BB14-5B868D4AEDCD}" destId="{C041E34E-B24A-4FF0-8BD4-A48678431454}" srcOrd="1" destOrd="0" parTransId="{AE243C53-4392-43BF-8F0F-B47206F7E7A2}" sibTransId="{181EFDA9-72F0-48FE-A2C0-2C1ED7B661EE}"/>
    <dgm:cxn modelId="{06236FE5-2CD0-410A-92B2-C1989390EF39}" srcId="{A70F998D-4569-4AF3-BB14-5B868D4AEDCD}" destId="{269B087A-C781-4B1F-BEF7-6A51C1647D17}" srcOrd="2" destOrd="0" parTransId="{6DB7635C-3B07-4A65-B3A6-AAEBB0B3A436}" sibTransId="{F071654F-B875-46A3-9FB1-C8510AB53C78}"/>
    <dgm:cxn modelId="{0A72B257-14D6-4FAA-B902-2D68EDAC50AC}" type="presOf" srcId="{C041E34E-B24A-4FF0-8BD4-A48678431454}" destId="{8E0C4D9A-35E5-45E8-BF76-15713FBC149B}" srcOrd="0" destOrd="0" presId="urn:microsoft.com/office/officeart/2005/8/layout/chevron2"/>
    <dgm:cxn modelId="{9CDFE4C2-0C86-4E5E-981B-84CB5EB0B94C}" type="presOf" srcId="{39A8ECC9-840D-48B0-969D-0967A1623A55}" destId="{E47EAF94-0288-4FC3-A604-1A3611E97CA5}" srcOrd="0" destOrd="0" presId="urn:microsoft.com/office/officeart/2005/8/layout/chevron2"/>
    <dgm:cxn modelId="{0E3D7F12-4DF3-4647-AF06-4DA83E206A5F}" type="presOf" srcId="{269B087A-C781-4B1F-BEF7-6A51C1647D17}" destId="{A9C4E9EC-B80C-4A0E-8377-1489B6C4AE58}" srcOrd="0" destOrd="0" presId="urn:microsoft.com/office/officeart/2005/8/layout/chevron2"/>
    <dgm:cxn modelId="{52384665-87E7-4333-B39A-57A42CAA6E9C}" srcId="{A70F998D-4569-4AF3-BB14-5B868D4AEDCD}" destId="{E7D924D2-C4F6-48DB-BDA2-F91354040333}" srcOrd="0" destOrd="0" parTransId="{2BA5F6AA-804A-4ABE-91F9-B92C1619955F}" sibTransId="{B77A2E3F-779F-4599-9FE9-0161D4BEFB7C}"/>
    <dgm:cxn modelId="{73A02843-6CB8-46A9-A50D-B52C4755C84D}" srcId="{C041E34E-B24A-4FF0-8BD4-A48678431454}" destId="{39A8ECC9-840D-48B0-969D-0967A1623A55}" srcOrd="0" destOrd="0" parTransId="{2D007419-92CA-4EAC-BC4F-232A8C4A0202}" sibTransId="{465FA2BA-2386-4CC1-98D2-E99E9E6AB5E0}"/>
    <dgm:cxn modelId="{9D19FBA0-6B50-4FC9-B3D6-945D46777A86}" type="presOf" srcId="{E7D924D2-C4F6-48DB-BDA2-F91354040333}" destId="{31836015-78ED-40AB-9404-6EB553F4498D}" srcOrd="0" destOrd="0" presId="urn:microsoft.com/office/officeart/2005/8/layout/chevron2"/>
    <dgm:cxn modelId="{B046AD79-CDA1-480F-A767-675E8FA83E70}" srcId="{269B087A-C781-4B1F-BEF7-6A51C1647D17}" destId="{747988F9-D23F-4ADC-B65D-03C7B63BB509}" srcOrd="0" destOrd="0" parTransId="{1BFFC069-0CED-4D20-8A52-22B37254CC13}" sibTransId="{CEC4EA38-BDCF-4444-BA52-B747069EFDFD}"/>
    <dgm:cxn modelId="{50AC6A12-2BEF-4C30-92A2-FBEA5533DF58}" srcId="{E7D924D2-C4F6-48DB-BDA2-F91354040333}" destId="{ABB37499-7C7B-45D4-9F67-9D870F39847E}" srcOrd="0" destOrd="0" parTransId="{FEDB8A0F-38F1-420F-BD43-AB7BD54F4E03}" sibTransId="{DD02D3A1-D22F-4F58-AA71-BEB518A1A450}"/>
    <dgm:cxn modelId="{FAAC5DFB-F49A-4CFE-8B25-7A5CFBC22502}" type="presOf" srcId="{A70F998D-4569-4AF3-BB14-5B868D4AEDCD}" destId="{DB803B3A-F919-47FB-8E6D-D4DE059EF83B}" srcOrd="0" destOrd="0" presId="urn:microsoft.com/office/officeart/2005/8/layout/chevron2"/>
    <dgm:cxn modelId="{E41FC92B-5205-4138-8A1D-605D9B9CF1BB}" type="presOf" srcId="{747988F9-D23F-4ADC-B65D-03C7B63BB509}" destId="{3013579E-599A-47D2-8D45-69B8688126CC}" srcOrd="0" destOrd="0" presId="urn:microsoft.com/office/officeart/2005/8/layout/chevron2"/>
    <dgm:cxn modelId="{7B2E98E4-EAD4-4C05-955D-37065A883D5C}" type="presParOf" srcId="{DB803B3A-F919-47FB-8E6D-D4DE059EF83B}" destId="{3C2047F2-8F42-4655-AA06-FA4C95C015A8}" srcOrd="0" destOrd="0" presId="urn:microsoft.com/office/officeart/2005/8/layout/chevron2"/>
    <dgm:cxn modelId="{8C05EEDE-B62E-4038-838D-A295F5E8AEF9}" type="presParOf" srcId="{3C2047F2-8F42-4655-AA06-FA4C95C015A8}" destId="{31836015-78ED-40AB-9404-6EB553F4498D}" srcOrd="0" destOrd="0" presId="urn:microsoft.com/office/officeart/2005/8/layout/chevron2"/>
    <dgm:cxn modelId="{9CF23E02-D340-4201-B854-94284A304492}" type="presParOf" srcId="{3C2047F2-8F42-4655-AA06-FA4C95C015A8}" destId="{7A224BD3-0C6A-4B05-99A9-7A2868B52623}" srcOrd="1" destOrd="0" presId="urn:microsoft.com/office/officeart/2005/8/layout/chevron2"/>
    <dgm:cxn modelId="{D9F43D9F-47FC-4EC2-91C4-558E313D430F}" type="presParOf" srcId="{DB803B3A-F919-47FB-8E6D-D4DE059EF83B}" destId="{87FB618F-E123-4922-86DB-CBE25E0466D8}" srcOrd="1" destOrd="0" presId="urn:microsoft.com/office/officeart/2005/8/layout/chevron2"/>
    <dgm:cxn modelId="{261C095F-565B-41FF-9DA6-6FAAA47E0D05}" type="presParOf" srcId="{DB803B3A-F919-47FB-8E6D-D4DE059EF83B}" destId="{18B45571-0DCB-4B26-981F-625924243A02}" srcOrd="2" destOrd="0" presId="urn:microsoft.com/office/officeart/2005/8/layout/chevron2"/>
    <dgm:cxn modelId="{93ECC227-F65A-4E7A-A9CC-F78611D9BA14}" type="presParOf" srcId="{18B45571-0DCB-4B26-981F-625924243A02}" destId="{8E0C4D9A-35E5-45E8-BF76-15713FBC149B}" srcOrd="0" destOrd="0" presId="urn:microsoft.com/office/officeart/2005/8/layout/chevron2"/>
    <dgm:cxn modelId="{52818ABF-9290-4B54-B9ED-E64B6DB2F240}" type="presParOf" srcId="{18B45571-0DCB-4B26-981F-625924243A02}" destId="{E47EAF94-0288-4FC3-A604-1A3611E97CA5}" srcOrd="1" destOrd="0" presId="urn:microsoft.com/office/officeart/2005/8/layout/chevron2"/>
    <dgm:cxn modelId="{0CDE25E2-AA7C-4724-8177-0FDB94F55FAC}" type="presParOf" srcId="{DB803B3A-F919-47FB-8E6D-D4DE059EF83B}" destId="{359C008A-CC44-43CE-A0E4-6E71C63CC875}" srcOrd="3" destOrd="0" presId="urn:microsoft.com/office/officeart/2005/8/layout/chevron2"/>
    <dgm:cxn modelId="{8D5D525A-05B7-4668-A205-0B751FECF82F}" type="presParOf" srcId="{DB803B3A-F919-47FB-8E6D-D4DE059EF83B}" destId="{58F24197-9EC6-4591-B0C6-5D73946A4E40}" srcOrd="4" destOrd="0" presId="urn:microsoft.com/office/officeart/2005/8/layout/chevron2"/>
    <dgm:cxn modelId="{D753D80A-655F-4388-A174-9F23F26881E8}" type="presParOf" srcId="{58F24197-9EC6-4591-B0C6-5D73946A4E40}" destId="{A9C4E9EC-B80C-4A0E-8377-1489B6C4AE58}" srcOrd="0" destOrd="0" presId="urn:microsoft.com/office/officeart/2005/8/layout/chevron2"/>
    <dgm:cxn modelId="{3E788CEB-EEDF-4B3C-A89A-B78AFD58DF7E}" type="presParOf" srcId="{58F24197-9EC6-4591-B0C6-5D73946A4E40}" destId="{3013579E-599A-47D2-8D45-69B8688126CC}" srcOrd="1" destOrd="0" presId="urn:microsoft.com/office/officeart/2005/8/layout/chevron2"/>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895BB1F6-D034-4726-9B66-93E374ABD1E9}" type="doc">
      <dgm:prSet loTypeId="urn:microsoft.com/office/officeart/2005/8/layout/hProcess9" loCatId="process" qsTypeId="urn:microsoft.com/office/officeart/2005/8/quickstyle/simple1" qsCatId="simple" csTypeId="urn:microsoft.com/office/officeart/2005/8/colors/accent1_2" csCatId="accent1" phldr="1"/>
      <dgm:spPr/>
    </dgm:pt>
    <dgm:pt modelId="{AB7A2864-983E-48E1-831F-061B9D74E1A9}">
      <dgm:prSet phldrT="[Metin]" custT="1"/>
      <dgm:spPr/>
      <dgm:t>
        <a:bodyPr/>
        <a:lstStyle/>
        <a:p>
          <a:r>
            <a:rPr lang="tr-TR" sz="2400" dirty="0" smtClean="0"/>
            <a:t>Evkaf Nezareti</a:t>
          </a:r>
          <a:endParaRPr lang="tr-TR" sz="2400" dirty="0"/>
        </a:p>
      </dgm:t>
    </dgm:pt>
    <dgm:pt modelId="{46E5E6E6-D1C4-4B22-93BF-3EAA43329B41}" type="parTrans" cxnId="{222A5DC7-1E24-4088-9B58-2FAA77E84625}">
      <dgm:prSet/>
      <dgm:spPr/>
      <dgm:t>
        <a:bodyPr/>
        <a:lstStyle/>
        <a:p>
          <a:endParaRPr lang="tr-TR"/>
        </a:p>
      </dgm:t>
    </dgm:pt>
    <dgm:pt modelId="{134E1932-45FD-4521-B124-F0C253FD3CE7}" type="sibTrans" cxnId="{222A5DC7-1E24-4088-9B58-2FAA77E84625}">
      <dgm:prSet/>
      <dgm:spPr/>
      <dgm:t>
        <a:bodyPr/>
        <a:lstStyle/>
        <a:p>
          <a:endParaRPr lang="tr-TR"/>
        </a:p>
      </dgm:t>
    </dgm:pt>
    <dgm:pt modelId="{64706F82-D593-4F50-8D6E-218D7649364B}">
      <dgm:prSet phldrT="[Metin]"/>
      <dgm:spPr/>
      <dgm:t>
        <a:bodyPr/>
        <a:lstStyle/>
        <a:p>
          <a:r>
            <a:rPr lang="tr-TR" dirty="0" err="1" smtClean="0"/>
            <a:t>Sıbyan</a:t>
          </a:r>
          <a:r>
            <a:rPr lang="tr-TR" dirty="0" smtClean="0"/>
            <a:t> Mektebi</a:t>
          </a:r>
          <a:endParaRPr lang="tr-TR" dirty="0"/>
        </a:p>
      </dgm:t>
    </dgm:pt>
    <dgm:pt modelId="{6DF957F7-812F-4BF8-95FD-6363B6DC1DCE}" type="parTrans" cxnId="{21008C66-BBF2-4DFB-8F8C-C713F41C22B9}">
      <dgm:prSet/>
      <dgm:spPr/>
      <dgm:t>
        <a:bodyPr/>
        <a:lstStyle/>
        <a:p>
          <a:endParaRPr lang="tr-TR"/>
        </a:p>
      </dgm:t>
    </dgm:pt>
    <dgm:pt modelId="{AF6AA0B1-B14C-44BD-AC37-47F513B60D78}" type="sibTrans" cxnId="{21008C66-BBF2-4DFB-8F8C-C713F41C22B9}">
      <dgm:prSet/>
      <dgm:spPr/>
      <dgm:t>
        <a:bodyPr/>
        <a:lstStyle/>
        <a:p>
          <a:endParaRPr lang="tr-TR"/>
        </a:p>
      </dgm:t>
    </dgm:pt>
    <dgm:pt modelId="{640081D6-5EC9-440E-B8ED-866EEF976A75}" type="pres">
      <dgm:prSet presAssocID="{895BB1F6-D034-4726-9B66-93E374ABD1E9}" presName="CompostProcess" presStyleCnt="0">
        <dgm:presLayoutVars>
          <dgm:dir/>
          <dgm:resizeHandles val="exact"/>
        </dgm:presLayoutVars>
      </dgm:prSet>
      <dgm:spPr/>
    </dgm:pt>
    <dgm:pt modelId="{FB120837-C241-4B86-AEB1-457203AFE48A}" type="pres">
      <dgm:prSet presAssocID="{895BB1F6-D034-4726-9B66-93E374ABD1E9}" presName="arrow" presStyleLbl="bgShp" presStyleIdx="0" presStyleCnt="1" custLinFactY="-50808" custLinFactNeighborX="52172" custLinFactNeighborY="-100000"/>
      <dgm:spPr/>
    </dgm:pt>
    <dgm:pt modelId="{040AD560-AFD0-4287-B13C-ADFB08A0AC9A}" type="pres">
      <dgm:prSet presAssocID="{895BB1F6-D034-4726-9B66-93E374ABD1E9}" presName="linearProcess" presStyleCnt="0"/>
      <dgm:spPr/>
    </dgm:pt>
    <dgm:pt modelId="{3558F3F2-45BD-4B42-B9E0-5A88F98B6A6A}" type="pres">
      <dgm:prSet presAssocID="{AB7A2864-983E-48E1-831F-061B9D74E1A9}" presName="textNode" presStyleLbl="node1" presStyleIdx="0" presStyleCnt="2">
        <dgm:presLayoutVars>
          <dgm:bulletEnabled val="1"/>
        </dgm:presLayoutVars>
      </dgm:prSet>
      <dgm:spPr/>
      <dgm:t>
        <a:bodyPr/>
        <a:lstStyle/>
        <a:p>
          <a:endParaRPr lang="tr-TR"/>
        </a:p>
      </dgm:t>
    </dgm:pt>
    <dgm:pt modelId="{5114D707-3C8E-45F1-AFDF-26040434D83F}" type="pres">
      <dgm:prSet presAssocID="{134E1932-45FD-4521-B124-F0C253FD3CE7}" presName="sibTrans" presStyleCnt="0"/>
      <dgm:spPr/>
    </dgm:pt>
    <dgm:pt modelId="{750B2121-9764-4B91-9EA1-9B7D3F86F271}" type="pres">
      <dgm:prSet presAssocID="{64706F82-D593-4F50-8D6E-218D7649364B}" presName="textNode" presStyleLbl="node1" presStyleIdx="1" presStyleCnt="2">
        <dgm:presLayoutVars>
          <dgm:bulletEnabled val="1"/>
        </dgm:presLayoutVars>
      </dgm:prSet>
      <dgm:spPr/>
      <dgm:t>
        <a:bodyPr/>
        <a:lstStyle/>
        <a:p>
          <a:endParaRPr lang="tr-TR"/>
        </a:p>
      </dgm:t>
    </dgm:pt>
  </dgm:ptLst>
  <dgm:cxnLst>
    <dgm:cxn modelId="{222A5DC7-1E24-4088-9B58-2FAA77E84625}" srcId="{895BB1F6-D034-4726-9B66-93E374ABD1E9}" destId="{AB7A2864-983E-48E1-831F-061B9D74E1A9}" srcOrd="0" destOrd="0" parTransId="{46E5E6E6-D1C4-4B22-93BF-3EAA43329B41}" sibTransId="{134E1932-45FD-4521-B124-F0C253FD3CE7}"/>
    <dgm:cxn modelId="{7E7828D2-0389-498F-85C4-6E6AB83F6A43}" type="presOf" srcId="{AB7A2864-983E-48E1-831F-061B9D74E1A9}" destId="{3558F3F2-45BD-4B42-B9E0-5A88F98B6A6A}" srcOrd="0" destOrd="0" presId="urn:microsoft.com/office/officeart/2005/8/layout/hProcess9"/>
    <dgm:cxn modelId="{21008C66-BBF2-4DFB-8F8C-C713F41C22B9}" srcId="{895BB1F6-D034-4726-9B66-93E374ABD1E9}" destId="{64706F82-D593-4F50-8D6E-218D7649364B}" srcOrd="1" destOrd="0" parTransId="{6DF957F7-812F-4BF8-95FD-6363B6DC1DCE}" sibTransId="{AF6AA0B1-B14C-44BD-AC37-47F513B60D78}"/>
    <dgm:cxn modelId="{EF0FDE1B-0BB6-49AF-AE29-BE9233FECF1A}" type="presOf" srcId="{895BB1F6-D034-4726-9B66-93E374ABD1E9}" destId="{640081D6-5EC9-440E-B8ED-866EEF976A75}" srcOrd="0" destOrd="0" presId="urn:microsoft.com/office/officeart/2005/8/layout/hProcess9"/>
    <dgm:cxn modelId="{856F502B-1353-4D61-A053-C9FA23CE5DD0}" type="presOf" srcId="{64706F82-D593-4F50-8D6E-218D7649364B}" destId="{750B2121-9764-4B91-9EA1-9B7D3F86F271}" srcOrd="0" destOrd="0" presId="urn:microsoft.com/office/officeart/2005/8/layout/hProcess9"/>
    <dgm:cxn modelId="{4DF583F4-875F-4F29-8782-C469EECCB269}" type="presParOf" srcId="{640081D6-5EC9-440E-B8ED-866EEF976A75}" destId="{FB120837-C241-4B86-AEB1-457203AFE48A}" srcOrd="0" destOrd="0" presId="urn:microsoft.com/office/officeart/2005/8/layout/hProcess9"/>
    <dgm:cxn modelId="{175FE7A1-97CE-45B6-A6AF-83A61D4F0600}" type="presParOf" srcId="{640081D6-5EC9-440E-B8ED-866EEF976A75}" destId="{040AD560-AFD0-4287-B13C-ADFB08A0AC9A}" srcOrd="1" destOrd="0" presId="urn:microsoft.com/office/officeart/2005/8/layout/hProcess9"/>
    <dgm:cxn modelId="{D0F63B6E-35A7-4234-9EAF-6B06BFCB19CB}" type="presParOf" srcId="{040AD560-AFD0-4287-B13C-ADFB08A0AC9A}" destId="{3558F3F2-45BD-4B42-B9E0-5A88F98B6A6A}" srcOrd="0" destOrd="0" presId="urn:microsoft.com/office/officeart/2005/8/layout/hProcess9"/>
    <dgm:cxn modelId="{8F4E06AC-0106-41AC-9EB8-EFE90502F49C}" type="presParOf" srcId="{040AD560-AFD0-4287-B13C-ADFB08A0AC9A}" destId="{5114D707-3C8E-45F1-AFDF-26040434D83F}" srcOrd="1" destOrd="0" presId="urn:microsoft.com/office/officeart/2005/8/layout/hProcess9"/>
    <dgm:cxn modelId="{2BAC0612-C031-4B94-8E15-39D11B3D40BC}" type="presParOf" srcId="{040AD560-AFD0-4287-B13C-ADFB08A0AC9A}" destId="{750B2121-9764-4B91-9EA1-9B7D3F86F271}" srcOrd="2" destOrd="0" presId="urn:microsoft.com/office/officeart/2005/8/layout/hProcess9"/>
  </dgm:cxnLst>
  <dgm:bg/>
  <dgm:whole/>
  <dgm:extLst>
    <a:ext uri="http://schemas.microsoft.com/office/drawing/2008/diagram">
      <dsp:dataModelExt xmlns:dsp="http://schemas.microsoft.com/office/drawing/2008/diagram" xmlns="" relId="rId11"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0C3C81D-0F95-43C1-9117-9E9EBF893696}" type="doc">
      <dgm:prSet loTypeId="urn:microsoft.com/office/officeart/2005/8/layout/cycle2" loCatId="cycle" qsTypeId="urn:microsoft.com/office/officeart/2005/8/quickstyle/simple1" qsCatId="simple" csTypeId="urn:microsoft.com/office/officeart/2005/8/colors/colorful2" csCatId="colorful" phldr="1"/>
      <dgm:spPr/>
      <dgm:t>
        <a:bodyPr/>
        <a:lstStyle/>
        <a:p>
          <a:endParaRPr lang="tr-TR"/>
        </a:p>
      </dgm:t>
    </dgm:pt>
    <dgm:pt modelId="{A2767ADE-12E2-4B5A-AA67-EAAC89334B7F}">
      <dgm:prSet phldrT="[Metin]"/>
      <dgm:spPr/>
      <dgm:t>
        <a:bodyPr/>
        <a:lstStyle/>
        <a:p>
          <a:r>
            <a:rPr lang="tr-TR" dirty="0" smtClean="0"/>
            <a:t>İtaatkar</a:t>
          </a:r>
          <a:endParaRPr lang="tr-TR" dirty="0"/>
        </a:p>
      </dgm:t>
    </dgm:pt>
    <dgm:pt modelId="{350297DC-EE8D-44B2-81F3-42CD94EF6417}" type="parTrans" cxnId="{4A0E9874-7A0E-4E9E-B9CF-0A1E1F313DA2}">
      <dgm:prSet/>
      <dgm:spPr/>
      <dgm:t>
        <a:bodyPr/>
        <a:lstStyle/>
        <a:p>
          <a:endParaRPr lang="tr-TR"/>
        </a:p>
      </dgm:t>
    </dgm:pt>
    <dgm:pt modelId="{5432AF69-4DA8-4F47-B765-FAC3B0D11586}" type="sibTrans" cxnId="{4A0E9874-7A0E-4E9E-B9CF-0A1E1F313DA2}">
      <dgm:prSet/>
      <dgm:spPr/>
      <dgm:t>
        <a:bodyPr/>
        <a:lstStyle/>
        <a:p>
          <a:endParaRPr lang="tr-TR"/>
        </a:p>
      </dgm:t>
    </dgm:pt>
    <dgm:pt modelId="{80E6213D-08B2-4455-BECF-A964A9FF3401}">
      <dgm:prSet phldrT="[Metin]"/>
      <dgm:spPr/>
      <dgm:t>
        <a:bodyPr/>
        <a:lstStyle/>
        <a:p>
          <a:r>
            <a:rPr lang="tr-TR" dirty="0" smtClean="0"/>
            <a:t>Vatanını Seven</a:t>
          </a:r>
          <a:endParaRPr lang="tr-TR" dirty="0"/>
        </a:p>
      </dgm:t>
    </dgm:pt>
    <dgm:pt modelId="{5421361C-2B4A-4B3F-A2E1-3F0366FA4235}" type="parTrans" cxnId="{73291846-6AB9-4E8B-967A-B6F0BA23F56D}">
      <dgm:prSet/>
      <dgm:spPr/>
      <dgm:t>
        <a:bodyPr/>
        <a:lstStyle/>
        <a:p>
          <a:endParaRPr lang="tr-TR"/>
        </a:p>
      </dgm:t>
    </dgm:pt>
    <dgm:pt modelId="{1937DF21-9FBA-43F8-A82E-65A2A0A947AB}" type="sibTrans" cxnId="{73291846-6AB9-4E8B-967A-B6F0BA23F56D}">
      <dgm:prSet/>
      <dgm:spPr/>
      <dgm:t>
        <a:bodyPr/>
        <a:lstStyle/>
        <a:p>
          <a:endParaRPr lang="tr-TR"/>
        </a:p>
      </dgm:t>
    </dgm:pt>
    <dgm:pt modelId="{E0951F68-A291-470F-8BD2-D0D2CA7FBB42}">
      <dgm:prSet phldrT="[Metin]"/>
      <dgm:spPr/>
      <dgm:t>
        <a:bodyPr/>
        <a:lstStyle/>
        <a:p>
          <a:r>
            <a:rPr lang="tr-TR" dirty="0" smtClean="0"/>
            <a:t>Dindar</a:t>
          </a:r>
          <a:endParaRPr lang="tr-TR" dirty="0"/>
        </a:p>
      </dgm:t>
    </dgm:pt>
    <dgm:pt modelId="{CA6C60CD-5485-4EBE-B72F-BACD55D1A064}" type="parTrans" cxnId="{A526020A-D808-42D3-B1C7-A3DE28AC84D4}">
      <dgm:prSet/>
      <dgm:spPr/>
      <dgm:t>
        <a:bodyPr/>
        <a:lstStyle/>
        <a:p>
          <a:endParaRPr lang="tr-TR"/>
        </a:p>
      </dgm:t>
    </dgm:pt>
    <dgm:pt modelId="{12112ECF-F3A8-482F-97A3-E41D8CE2307F}" type="sibTrans" cxnId="{A526020A-D808-42D3-B1C7-A3DE28AC84D4}">
      <dgm:prSet/>
      <dgm:spPr/>
      <dgm:t>
        <a:bodyPr/>
        <a:lstStyle/>
        <a:p>
          <a:endParaRPr lang="tr-TR"/>
        </a:p>
      </dgm:t>
    </dgm:pt>
    <dgm:pt modelId="{A1502DD1-5F73-48F6-81FE-9E28A27C3C6C}">
      <dgm:prSet phldrT="[Metin]"/>
      <dgm:spPr/>
      <dgm:t>
        <a:bodyPr/>
        <a:lstStyle/>
        <a:p>
          <a:r>
            <a:rPr lang="tr-TR" dirty="0" smtClean="0"/>
            <a:t>Sevecen</a:t>
          </a:r>
          <a:endParaRPr lang="tr-TR" dirty="0"/>
        </a:p>
      </dgm:t>
    </dgm:pt>
    <dgm:pt modelId="{708078AE-3C89-480C-915C-59BBF3B3AC18}" type="parTrans" cxnId="{9BBDE191-9742-42C7-8959-0432AC762408}">
      <dgm:prSet/>
      <dgm:spPr/>
      <dgm:t>
        <a:bodyPr/>
        <a:lstStyle/>
        <a:p>
          <a:endParaRPr lang="tr-TR"/>
        </a:p>
      </dgm:t>
    </dgm:pt>
    <dgm:pt modelId="{04019CBA-2452-4485-8949-2BB2260668CD}" type="sibTrans" cxnId="{9BBDE191-9742-42C7-8959-0432AC762408}">
      <dgm:prSet/>
      <dgm:spPr/>
      <dgm:t>
        <a:bodyPr/>
        <a:lstStyle/>
        <a:p>
          <a:endParaRPr lang="tr-TR"/>
        </a:p>
      </dgm:t>
    </dgm:pt>
    <dgm:pt modelId="{9D8ADC13-58C3-49D0-B9F1-D9907C8E3414}">
      <dgm:prSet phldrT="[Metin]"/>
      <dgm:spPr/>
      <dgm:t>
        <a:bodyPr/>
        <a:lstStyle/>
        <a:p>
          <a:r>
            <a:rPr lang="tr-TR" dirty="0" smtClean="0"/>
            <a:t>Vefakâr</a:t>
          </a:r>
          <a:endParaRPr lang="tr-TR" dirty="0"/>
        </a:p>
      </dgm:t>
    </dgm:pt>
    <dgm:pt modelId="{564CF10E-42BF-472A-8F17-7E9C7C70E0E0}" type="parTrans" cxnId="{9AF5C02C-BC67-442B-A79C-BB8D1E05BFD2}">
      <dgm:prSet/>
      <dgm:spPr/>
      <dgm:t>
        <a:bodyPr/>
        <a:lstStyle/>
        <a:p>
          <a:endParaRPr lang="tr-TR"/>
        </a:p>
      </dgm:t>
    </dgm:pt>
    <dgm:pt modelId="{76037C80-D063-41AA-9139-BDA0CC023960}" type="sibTrans" cxnId="{9AF5C02C-BC67-442B-A79C-BB8D1E05BFD2}">
      <dgm:prSet/>
      <dgm:spPr/>
      <dgm:t>
        <a:bodyPr/>
        <a:lstStyle/>
        <a:p>
          <a:endParaRPr lang="tr-TR"/>
        </a:p>
      </dgm:t>
    </dgm:pt>
    <dgm:pt modelId="{B040E1F3-0574-4CD4-B110-6FBFA13B0FD3}" type="pres">
      <dgm:prSet presAssocID="{60C3C81D-0F95-43C1-9117-9E9EBF893696}" presName="cycle" presStyleCnt="0">
        <dgm:presLayoutVars>
          <dgm:dir/>
          <dgm:resizeHandles val="exact"/>
        </dgm:presLayoutVars>
      </dgm:prSet>
      <dgm:spPr/>
      <dgm:t>
        <a:bodyPr/>
        <a:lstStyle/>
        <a:p>
          <a:endParaRPr lang="tr-TR"/>
        </a:p>
      </dgm:t>
    </dgm:pt>
    <dgm:pt modelId="{16AB09DF-8E2A-4F22-911B-B8727E9289C1}" type="pres">
      <dgm:prSet presAssocID="{A2767ADE-12E2-4B5A-AA67-EAAC89334B7F}" presName="node" presStyleLbl="node1" presStyleIdx="0" presStyleCnt="5" custScaleY="85478">
        <dgm:presLayoutVars>
          <dgm:bulletEnabled val="1"/>
        </dgm:presLayoutVars>
      </dgm:prSet>
      <dgm:spPr/>
      <dgm:t>
        <a:bodyPr/>
        <a:lstStyle/>
        <a:p>
          <a:endParaRPr lang="tr-TR"/>
        </a:p>
      </dgm:t>
    </dgm:pt>
    <dgm:pt modelId="{5A6D83DE-2AB5-41AB-BE97-D905C5D0E3ED}" type="pres">
      <dgm:prSet presAssocID="{5432AF69-4DA8-4F47-B765-FAC3B0D11586}" presName="sibTrans" presStyleLbl="sibTrans2D1" presStyleIdx="0" presStyleCnt="5"/>
      <dgm:spPr/>
      <dgm:t>
        <a:bodyPr/>
        <a:lstStyle/>
        <a:p>
          <a:endParaRPr lang="tr-TR"/>
        </a:p>
      </dgm:t>
    </dgm:pt>
    <dgm:pt modelId="{3F5E031B-24B5-4DCD-B8EE-D665D8284C40}" type="pres">
      <dgm:prSet presAssocID="{5432AF69-4DA8-4F47-B765-FAC3B0D11586}" presName="connectorText" presStyleLbl="sibTrans2D1" presStyleIdx="0" presStyleCnt="5"/>
      <dgm:spPr/>
      <dgm:t>
        <a:bodyPr/>
        <a:lstStyle/>
        <a:p>
          <a:endParaRPr lang="tr-TR"/>
        </a:p>
      </dgm:t>
    </dgm:pt>
    <dgm:pt modelId="{76A58773-CA03-47A5-A591-D5A425770FCF}" type="pres">
      <dgm:prSet presAssocID="{80E6213D-08B2-4455-BECF-A964A9FF3401}" presName="node" presStyleLbl="node1" presStyleIdx="1" presStyleCnt="5">
        <dgm:presLayoutVars>
          <dgm:bulletEnabled val="1"/>
        </dgm:presLayoutVars>
      </dgm:prSet>
      <dgm:spPr/>
      <dgm:t>
        <a:bodyPr/>
        <a:lstStyle/>
        <a:p>
          <a:endParaRPr lang="tr-TR"/>
        </a:p>
      </dgm:t>
    </dgm:pt>
    <dgm:pt modelId="{4360181D-E471-44C6-B743-E4615AC4B7A6}" type="pres">
      <dgm:prSet presAssocID="{1937DF21-9FBA-43F8-A82E-65A2A0A947AB}" presName="sibTrans" presStyleLbl="sibTrans2D1" presStyleIdx="1" presStyleCnt="5"/>
      <dgm:spPr/>
      <dgm:t>
        <a:bodyPr/>
        <a:lstStyle/>
        <a:p>
          <a:endParaRPr lang="tr-TR"/>
        </a:p>
      </dgm:t>
    </dgm:pt>
    <dgm:pt modelId="{83FB72D4-7954-429E-A91F-41927B8781C5}" type="pres">
      <dgm:prSet presAssocID="{1937DF21-9FBA-43F8-A82E-65A2A0A947AB}" presName="connectorText" presStyleLbl="sibTrans2D1" presStyleIdx="1" presStyleCnt="5"/>
      <dgm:spPr/>
      <dgm:t>
        <a:bodyPr/>
        <a:lstStyle/>
        <a:p>
          <a:endParaRPr lang="tr-TR"/>
        </a:p>
      </dgm:t>
    </dgm:pt>
    <dgm:pt modelId="{97CCFC20-A700-406D-A75A-C6675279341C}" type="pres">
      <dgm:prSet presAssocID="{E0951F68-A291-470F-8BD2-D0D2CA7FBB42}" presName="node" presStyleLbl="node1" presStyleIdx="2" presStyleCnt="5">
        <dgm:presLayoutVars>
          <dgm:bulletEnabled val="1"/>
        </dgm:presLayoutVars>
      </dgm:prSet>
      <dgm:spPr/>
      <dgm:t>
        <a:bodyPr/>
        <a:lstStyle/>
        <a:p>
          <a:endParaRPr lang="tr-TR"/>
        </a:p>
      </dgm:t>
    </dgm:pt>
    <dgm:pt modelId="{7161F5D9-3A28-474C-BE5E-4D0A199B2CC3}" type="pres">
      <dgm:prSet presAssocID="{12112ECF-F3A8-482F-97A3-E41D8CE2307F}" presName="sibTrans" presStyleLbl="sibTrans2D1" presStyleIdx="2" presStyleCnt="5"/>
      <dgm:spPr/>
      <dgm:t>
        <a:bodyPr/>
        <a:lstStyle/>
        <a:p>
          <a:endParaRPr lang="tr-TR"/>
        </a:p>
      </dgm:t>
    </dgm:pt>
    <dgm:pt modelId="{1DB47D59-357F-42E5-9B68-6618C265F8A6}" type="pres">
      <dgm:prSet presAssocID="{12112ECF-F3A8-482F-97A3-E41D8CE2307F}" presName="connectorText" presStyleLbl="sibTrans2D1" presStyleIdx="2" presStyleCnt="5"/>
      <dgm:spPr/>
      <dgm:t>
        <a:bodyPr/>
        <a:lstStyle/>
        <a:p>
          <a:endParaRPr lang="tr-TR"/>
        </a:p>
      </dgm:t>
    </dgm:pt>
    <dgm:pt modelId="{1DAE3529-57D3-4685-83C4-B49D07C5F30F}" type="pres">
      <dgm:prSet presAssocID="{A1502DD1-5F73-48F6-81FE-9E28A27C3C6C}" presName="node" presStyleLbl="node1" presStyleIdx="3" presStyleCnt="5">
        <dgm:presLayoutVars>
          <dgm:bulletEnabled val="1"/>
        </dgm:presLayoutVars>
      </dgm:prSet>
      <dgm:spPr/>
      <dgm:t>
        <a:bodyPr/>
        <a:lstStyle/>
        <a:p>
          <a:endParaRPr lang="tr-TR"/>
        </a:p>
      </dgm:t>
    </dgm:pt>
    <dgm:pt modelId="{6DD511FC-74FD-422D-8688-2EEEC9B1A904}" type="pres">
      <dgm:prSet presAssocID="{04019CBA-2452-4485-8949-2BB2260668CD}" presName="sibTrans" presStyleLbl="sibTrans2D1" presStyleIdx="3" presStyleCnt="5"/>
      <dgm:spPr/>
      <dgm:t>
        <a:bodyPr/>
        <a:lstStyle/>
        <a:p>
          <a:endParaRPr lang="tr-TR"/>
        </a:p>
      </dgm:t>
    </dgm:pt>
    <dgm:pt modelId="{D79B865B-0163-4B65-AC4D-7387882C05C9}" type="pres">
      <dgm:prSet presAssocID="{04019CBA-2452-4485-8949-2BB2260668CD}" presName="connectorText" presStyleLbl="sibTrans2D1" presStyleIdx="3" presStyleCnt="5"/>
      <dgm:spPr/>
      <dgm:t>
        <a:bodyPr/>
        <a:lstStyle/>
        <a:p>
          <a:endParaRPr lang="tr-TR"/>
        </a:p>
      </dgm:t>
    </dgm:pt>
    <dgm:pt modelId="{F325D139-5A04-4940-962A-E4F66BB2C2CA}" type="pres">
      <dgm:prSet presAssocID="{9D8ADC13-58C3-49D0-B9F1-D9907C8E3414}" presName="node" presStyleLbl="node1" presStyleIdx="4" presStyleCnt="5">
        <dgm:presLayoutVars>
          <dgm:bulletEnabled val="1"/>
        </dgm:presLayoutVars>
      </dgm:prSet>
      <dgm:spPr/>
      <dgm:t>
        <a:bodyPr/>
        <a:lstStyle/>
        <a:p>
          <a:endParaRPr lang="tr-TR"/>
        </a:p>
      </dgm:t>
    </dgm:pt>
    <dgm:pt modelId="{762220E7-50A5-4262-8425-3AADBBBBA824}" type="pres">
      <dgm:prSet presAssocID="{76037C80-D063-41AA-9139-BDA0CC023960}" presName="sibTrans" presStyleLbl="sibTrans2D1" presStyleIdx="4" presStyleCnt="5"/>
      <dgm:spPr/>
      <dgm:t>
        <a:bodyPr/>
        <a:lstStyle/>
        <a:p>
          <a:endParaRPr lang="tr-TR"/>
        </a:p>
      </dgm:t>
    </dgm:pt>
    <dgm:pt modelId="{E256CC0A-5740-445A-9973-68C5D0B3E3E0}" type="pres">
      <dgm:prSet presAssocID="{76037C80-D063-41AA-9139-BDA0CC023960}" presName="connectorText" presStyleLbl="sibTrans2D1" presStyleIdx="4" presStyleCnt="5"/>
      <dgm:spPr/>
      <dgm:t>
        <a:bodyPr/>
        <a:lstStyle/>
        <a:p>
          <a:endParaRPr lang="tr-TR"/>
        </a:p>
      </dgm:t>
    </dgm:pt>
  </dgm:ptLst>
  <dgm:cxnLst>
    <dgm:cxn modelId="{7BE6DF98-B6CB-4AD4-AE76-87F5560EEECE}" type="presOf" srcId="{E0951F68-A291-470F-8BD2-D0D2CA7FBB42}" destId="{97CCFC20-A700-406D-A75A-C6675279341C}" srcOrd="0" destOrd="0" presId="urn:microsoft.com/office/officeart/2005/8/layout/cycle2"/>
    <dgm:cxn modelId="{25FC221D-6785-450C-B93A-971B0DECEC32}" type="presOf" srcId="{04019CBA-2452-4485-8949-2BB2260668CD}" destId="{6DD511FC-74FD-422D-8688-2EEEC9B1A904}" srcOrd="0" destOrd="0" presId="urn:microsoft.com/office/officeart/2005/8/layout/cycle2"/>
    <dgm:cxn modelId="{2B2E83DA-7FAF-4D66-B839-5C80879980DD}" type="presOf" srcId="{12112ECF-F3A8-482F-97A3-E41D8CE2307F}" destId="{7161F5D9-3A28-474C-BE5E-4D0A199B2CC3}" srcOrd="0" destOrd="0" presId="urn:microsoft.com/office/officeart/2005/8/layout/cycle2"/>
    <dgm:cxn modelId="{1CD5F9AC-920A-4CCC-AC9D-EBF6A7FD2E3D}" type="presOf" srcId="{5432AF69-4DA8-4F47-B765-FAC3B0D11586}" destId="{5A6D83DE-2AB5-41AB-BE97-D905C5D0E3ED}" srcOrd="0" destOrd="0" presId="urn:microsoft.com/office/officeart/2005/8/layout/cycle2"/>
    <dgm:cxn modelId="{F02F140A-F584-4277-AE5D-0EBB16713CC2}" type="presOf" srcId="{76037C80-D063-41AA-9139-BDA0CC023960}" destId="{762220E7-50A5-4262-8425-3AADBBBBA824}" srcOrd="0" destOrd="0" presId="urn:microsoft.com/office/officeart/2005/8/layout/cycle2"/>
    <dgm:cxn modelId="{EADE573A-CEA1-4C2B-BD3D-04EAAC1C0C83}" type="presOf" srcId="{A1502DD1-5F73-48F6-81FE-9E28A27C3C6C}" destId="{1DAE3529-57D3-4685-83C4-B49D07C5F30F}" srcOrd="0" destOrd="0" presId="urn:microsoft.com/office/officeart/2005/8/layout/cycle2"/>
    <dgm:cxn modelId="{73291846-6AB9-4E8B-967A-B6F0BA23F56D}" srcId="{60C3C81D-0F95-43C1-9117-9E9EBF893696}" destId="{80E6213D-08B2-4455-BECF-A964A9FF3401}" srcOrd="1" destOrd="0" parTransId="{5421361C-2B4A-4B3F-A2E1-3F0366FA4235}" sibTransId="{1937DF21-9FBA-43F8-A82E-65A2A0A947AB}"/>
    <dgm:cxn modelId="{9AF5C02C-BC67-442B-A79C-BB8D1E05BFD2}" srcId="{60C3C81D-0F95-43C1-9117-9E9EBF893696}" destId="{9D8ADC13-58C3-49D0-B9F1-D9907C8E3414}" srcOrd="4" destOrd="0" parTransId="{564CF10E-42BF-472A-8F17-7E9C7C70E0E0}" sibTransId="{76037C80-D063-41AA-9139-BDA0CC023960}"/>
    <dgm:cxn modelId="{B44C4C11-C9E2-4B55-B1C4-2CE216DE2D98}" type="presOf" srcId="{80E6213D-08B2-4455-BECF-A964A9FF3401}" destId="{76A58773-CA03-47A5-A591-D5A425770FCF}" srcOrd="0" destOrd="0" presId="urn:microsoft.com/office/officeart/2005/8/layout/cycle2"/>
    <dgm:cxn modelId="{CDEB0133-2105-46A2-84FA-DAAAD092A840}" type="presOf" srcId="{1937DF21-9FBA-43F8-A82E-65A2A0A947AB}" destId="{83FB72D4-7954-429E-A91F-41927B8781C5}" srcOrd="1" destOrd="0" presId="urn:microsoft.com/office/officeart/2005/8/layout/cycle2"/>
    <dgm:cxn modelId="{96EF2679-0A3C-4DC0-8D8A-F0AC35B604DB}" type="presOf" srcId="{04019CBA-2452-4485-8949-2BB2260668CD}" destId="{D79B865B-0163-4B65-AC4D-7387882C05C9}" srcOrd="1" destOrd="0" presId="urn:microsoft.com/office/officeart/2005/8/layout/cycle2"/>
    <dgm:cxn modelId="{B0B79AD4-1A62-4723-AD5B-E4D9BC8C8C23}" type="presOf" srcId="{A2767ADE-12E2-4B5A-AA67-EAAC89334B7F}" destId="{16AB09DF-8E2A-4F22-911B-B8727E9289C1}" srcOrd="0" destOrd="0" presId="urn:microsoft.com/office/officeart/2005/8/layout/cycle2"/>
    <dgm:cxn modelId="{A526020A-D808-42D3-B1C7-A3DE28AC84D4}" srcId="{60C3C81D-0F95-43C1-9117-9E9EBF893696}" destId="{E0951F68-A291-470F-8BD2-D0D2CA7FBB42}" srcOrd="2" destOrd="0" parTransId="{CA6C60CD-5485-4EBE-B72F-BACD55D1A064}" sibTransId="{12112ECF-F3A8-482F-97A3-E41D8CE2307F}"/>
    <dgm:cxn modelId="{DB41A32C-AA61-4C8D-8E63-66FF11DBDE1B}" type="presOf" srcId="{12112ECF-F3A8-482F-97A3-E41D8CE2307F}" destId="{1DB47D59-357F-42E5-9B68-6618C265F8A6}" srcOrd="1" destOrd="0" presId="urn:microsoft.com/office/officeart/2005/8/layout/cycle2"/>
    <dgm:cxn modelId="{50B29DD5-DC75-4A00-95A0-2FC03AA9D7DF}" type="presOf" srcId="{76037C80-D063-41AA-9139-BDA0CC023960}" destId="{E256CC0A-5740-445A-9973-68C5D0B3E3E0}" srcOrd="1" destOrd="0" presId="urn:microsoft.com/office/officeart/2005/8/layout/cycle2"/>
    <dgm:cxn modelId="{8D00FBE7-1DDB-4229-998E-FDE56936FA6A}" type="presOf" srcId="{9D8ADC13-58C3-49D0-B9F1-D9907C8E3414}" destId="{F325D139-5A04-4940-962A-E4F66BB2C2CA}" srcOrd="0" destOrd="0" presId="urn:microsoft.com/office/officeart/2005/8/layout/cycle2"/>
    <dgm:cxn modelId="{9BBDE191-9742-42C7-8959-0432AC762408}" srcId="{60C3C81D-0F95-43C1-9117-9E9EBF893696}" destId="{A1502DD1-5F73-48F6-81FE-9E28A27C3C6C}" srcOrd="3" destOrd="0" parTransId="{708078AE-3C89-480C-915C-59BBF3B3AC18}" sibTransId="{04019CBA-2452-4485-8949-2BB2260668CD}"/>
    <dgm:cxn modelId="{F21DD548-4AEB-4CA6-BA51-7C07A611880A}" type="presOf" srcId="{5432AF69-4DA8-4F47-B765-FAC3B0D11586}" destId="{3F5E031B-24B5-4DCD-B8EE-D665D8284C40}" srcOrd="1" destOrd="0" presId="urn:microsoft.com/office/officeart/2005/8/layout/cycle2"/>
    <dgm:cxn modelId="{0DFAB311-771B-4D47-A234-401BC8D7ACCD}" type="presOf" srcId="{60C3C81D-0F95-43C1-9117-9E9EBF893696}" destId="{B040E1F3-0574-4CD4-B110-6FBFA13B0FD3}" srcOrd="0" destOrd="0" presId="urn:microsoft.com/office/officeart/2005/8/layout/cycle2"/>
    <dgm:cxn modelId="{4A0E9874-7A0E-4E9E-B9CF-0A1E1F313DA2}" srcId="{60C3C81D-0F95-43C1-9117-9E9EBF893696}" destId="{A2767ADE-12E2-4B5A-AA67-EAAC89334B7F}" srcOrd="0" destOrd="0" parTransId="{350297DC-EE8D-44B2-81F3-42CD94EF6417}" sibTransId="{5432AF69-4DA8-4F47-B765-FAC3B0D11586}"/>
    <dgm:cxn modelId="{69280E00-619C-4513-A93E-574B508DA16A}" type="presOf" srcId="{1937DF21-9FBA-43F8-A82E-65A2A0A947AB}" destId="{4360181D-E471-44C6-B743-E4615AC4B7A6}" srcOrd="0" destOrd="0" presId="urn:microsoft.com/office/officeart/2005/8/layout/cycle2"/>
    <dgm:cxn modelId="{6793FA19-E354-415A-80EC-785E8BFA65CC}" type="presParOf" srcId="{B040E1F3-0574-4CD4-B110-6FBFA13B0FD3}" destId="{16AB09DF-8E2A-4F22-911B-B8727E9289C1}" srcOrd="0" destOrd="0" presId="urn:microsoft.com/office/officeart/2005/8/layout/cycle2"/>
    <dgm:cxn modelId="{41C0C306-9722-4BE3-8E7A-13984ED8DC5F}" type="presParOf" srcId="{B040E1F3-0574-4CD4-B110-6FBFA13B0FD3}" destId="{5A6D83DE-2AB5-41AB-BE97-D905C5D0E3ED}" srcOrd="1" destOrd="0" presId="urn:microsoft.com/office/officeart/2005/8/layout/cycle2"/>
    <dgm:cxn modelId="{F242501B-F21D-4394-AEB5-A5A12D8304C6}" type="presParOf" srcId="{5A6D83DE-2AB5-41AB-BE97-D905C5D0E3ED}" destId="{3F5E031B-24B5-4DCD-B8EE-D665D8284C40}" srcOrd="0" destOrd="0" presId="urn:microsoft.com/office/officeart/2005/8/layout/cycle2"/>
    <dgm:cxn modelId="{E1E454F0-54D0-4C84-8883-72F0D6C1D86D}" type="presParOf" srcId="{B040E1F3-0574-4CD4-B110-6FBFA13B0FD3}" destId="{76A58773-CA03-47A5-A591-D5A425770FCF}" srcOrd="2" destOrd="0" presId="urn:microsoft.com/office/officeart/2005/8/layout/cycle2"/>
    <dgm:cxn modelId="{3CEC5202-4640-43CE-85F9-D19643C632B8}" type="presParOf" srcId="{B040E1F3-0574-4CD4-B110-6FBFA13B0FD3}" destId="{4360181D-E471-44C6-B743-E4615AC4B7A6}" srcOrd="3" destOrd="0" presId="urn:microsoft.com/office/officeart/2005/8/layout/cycle2"/>
    <dgm:cxn modelId="{840CF5EB-BD1F-4A4B-9D23-B4CE1ACF4B59}" type="presParOf" srcId="{4360181D-E471-44C6-B743-E4615AC4B7A6}" destId="{83FB72D4-7954-429E-A91F-41927B8781C5}" srcOrd="0" destOrd="0" presId="urn:microsoft.com/office/officeart/2005/8/layout/cycle2"/>
    <dgm:cxn modelId="{73813FE1-74F2-4A63-9824-C5CA1F2DE7CC}" type="presParOf" srcId="{B040E1F3-0574-4CD4-B110-6FBFA13B0FD3}" destId="{97CCFC20-A700-406D-A75A-C6675279341C}" srcOrd="4" destOrd="0" presId="urn:microsoft.com/office/officeart/2005/8/layout/cycle2"/>
    <dgm:cxn modelId="{8277F968-DBA6-49FC-B9C0-BDF93B3BE5D4}" type="presParOf" srcId="{B040E1F3-0574-4CD4-B110-6FBFA13B0FD3}" destId="{7161F5D9-3A28-474C-BE5E-4D0A199B2CC3}" srcOrd="5" destOrd="0" presId="urn:microsoft.com/office/officeart/2005/8/layout/cycle2"/>
    <dgm:cxn modelId="{A7DA57B3-DB93-455C-9DDC-09DFD7AC59F2}" type="presParOf" srcId="{7161F5D9-3A28-474C-BE5E-4D0A199B2CC3}" destId="{1DB47D59-357F-42E5-9B68-6618C265F8A6}" srcOrd="0" destOrd="0" presId="urn:microsoft.com/office/officeart/2005/8/layout/cycle2"/>
    <dgm:cxn modelId="{50080076-7B15-48B3-8EC1-F6EA9AAA67BF}" type="presParOf" srcId="{B040E1F3-0574-4CD4-B110-6FBFA13B0FD3}" destId="{1DAE3529-57D3-4685-83C4-B49D07C5F30F}" srcOrd="6" destOrd="0" presId="urn:microsoft.com/office/officeart/2005/8/layout/cycle2"/>
    <dgm:cxn modelId="{3A30CEF4-7FA8-40F9-900B-29CD29AAC0A4}" type="presParOf" srcId="{B040E1F3-0574-4CD4-B110-6FBFA13B0FD3}" destId="{6DD511FC-74FD-422D-8688-2EEEC9B1A904}" srcOrd="7" destOrd="0" presId="urn:microsoft.com/office/officeart/2005/8/layout/cycle2"/>
    <dgm:cxn modelId="{62EC7831-6589-4749-B562-3B0ED0A8FC3E}" type="presParOf" srcId="{6DD511FC-74FD-422D-8688-2EEEC9B1A904}" destId="{D79B865B-0163-4B65-AC4D-7387882C05C9}" srcOrd="0" destOrd="0" presId="urn:microsoft.com/office/officeart/2005/8/layout/cycle2"/>
    <dgm:cxn modelId="{7E5D8B66-7A03-40A6-9BC4-B5EF7F86B322}" type="presParOf" srcId="{B040E1F3-0574-4CD4-B110-6FBFA13B0FD3}" destId="{F325D139-5A04-4940-962A-E4F66BB2C2CA}" srcOrd="8" destOrd="0" presId="urn:microsoft.com/office/officeart/2005/8/layout/cycle2"/>
    <dgm:cxn modelId="{1DD0A9E4-EDA6-490D-B6B9-7CBB619AA0D4}" type="presParOf" srcId="{B040E1F3-0574-4CD4-B110-6FBFA13B0FD3}" destId="{762220E7-50A5-4262-8425-3AADBBBBA824}" srcOrd="9" destOrd="0" presId="urn:microsoft.com/office/officeart/2005/8/layout/cycle2"/>
    <dgm:cxn modelId="{62BF8D64-2561-487A-AC8A-841D9D6F112A}" type="presParOf" srcId="{762220E7-50A5-4262-8425-3AADBBBBA824}" destId="{E256CC0A-5740-445A-9973-68C5D0B3E3E0}" srcOrd="0" destOrd="0" presId="urn:microsoft.com/office/officeart/2005/8/layout/cycle2"/>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9D7461D-F310-43B2-AF4B-0E1CAE2F419B}" type="doc">
      <dgm:prSet loTypeId="urn:microsoft.com/office/officeart/2005/8/layout/chevron1" loCatId="process" qsTypeId="urn:microsoft.com/office/officeart/2005/8/quickstyle/simple1" qsCatId="simple" csTypeId="urn:microsoft.com/office/officeart/2005/8/colors/colorful4" csCatId="colorful" phldr="1"/>
      <dgm:spPr/>
    </dgm:pt>
    <dgm:pt modelId="{1979DEB0-FBB0-4A8E-9573-613A7049D729}">
      <dgm:prSet phldrT="[Metin]"/>
      <dgm:spPr/>
      <dgm:t>
        <a:bodyPr/>
        <a:lstStyle/>
        <a:p>
          <a:r>
            <a:rPr lang="tr-TR" dirty="0" smtClean="0"/>
            <a:t>Camii</a:t>
          </a:r>
          <a:endParaRPr lang="tr-TR" dirty="0"/>
        </a:p>
      </dgm:t>
    </dgm:pt>
    <dgm:pt modelId="{C1A06191-7D30-4A62-90ED-08F3C729285B}" type="parTrans" cxnId="{FAA046C4-9395-414D-82CF-3C9DC686CBDD}">
      <dgm:prSet/>
      <dgm:spPr/>
      <dgm:t>
        <a:bodyPr/>
        <a:lstStyle/>
        <a:p>
          <a:endParaRPr lang="tr-TR"/>
        </a:p>
      </dgm:t>
    </dgm:pt>
    <dgm:pt modelId="{160CF01E-3234-41C1-B463-E08F95E37102}" type="sibTrans" cxnId="{FAA046C4-9395-414D-82CF-3C9DC686CBDD}">
      <dgm:prSet/>
      <dgm:spPr/>
      <dgm:t>
        <a:bodyPr/>
        <a:lstStyle/>
        <a:p>
          <a:endParaRPr lang="tr-TR"/>
        </a:p>
      </dgm:t>
    </dgm:pt>
    <dgm:pt modelId="{F440FAFB-C1C8-4CCE-97CB-A55C54F3F99F}">
      <dgm:prSet phldrT="[Metin]"/>
      <dgm:spPr/>
      <dgm:t>
        <a:bodyPr/>
        <a:lstStyle/>
        <a:p>
          <a:r>
            <a:rPr lang="tr-TR" dirty="0" smtClean="0"/>
            <a:t>Medrese</a:t>
          </a:r>
          <a:endParaRPr lang="tr-TR" dirty="0"/>
        </a:p>
      </dgm:t>
    </dgm:pt>
    <dgm:pt modelId="{BB281F26-7810-4FA8-B436-3EC5670B7718}" type="parTrans" cxnId="{491B7163-FBE3-4CEF-B4F0-9D936E271213}">
      <dgm:prSet/>
      <dgm:spPr/>
      <dgm:t>
        <a:bodyPr/>
        <a:lstStyle/>
        <a:p>
          <a:endParaRPr lang="tr-TR"/>
        </a:p>
      </dgm:t>
    </dgm:pt>
    <dgm:pt modelId="{7FAAA47A-BFA6-44F7-98A8-4A7B8115311E}" type="sibTrans" cxnId="{491B7163-FBE3-4CEF-B4F0-9D936E271213}">
      <dgm:prSet/>
      <dgm:spPr/>
      <dgm:t>
        <a:bodyPr/>
        <a:lstStyle/>
        <a:p>
          <a:endParaRPr lang="tr-TR"/>
        </a:p>
      </dgm:t>
    </dgm:pt>
    <dgm:pt modelId="{DE5E4665-42D1-4117-87A1-2F70941B675F}" type="pres">
      <dgm:prSet presAssocID="{69D7461D-F310-43B2-AF4B-0E1CAE2F419B}" presName="Name0" presStyleCnt="0">
        <dgm:presLayoutVars>
          <dgm:dir/>
          <dgm:animLvl val="lvl"/>
          <dgm:resizeHandles val="exact"/>
        </dgm:presLayoutVars>
      </dgm:prSet>
      <dgm:spPr/>
    </dgm:pt>
    <dgm:pt modelId="{4469F464-D0DF-452B-BF96-997323135EDF}" type="pres">
      <dgm:prSet presAssocID="{1979DEB0-FBB0-4A8E-9573-613A7049D729}" presName="parTxOnly" presStyleLbl="node1" presStyleIdx="0" presStyleCnt="2">
        <dgm:presLayoutVars>
          <dgm:chMax val="0"/>
          <dgm:chPref val="0"/>
          <dgm:bulletEnabled val="1"/>
        </dgm:presLayoutVars>
      </dgm:prSet>
      <dgm:spPr/>
      <dgm:t>
        <a:bodyPr/>
        <a:lstStyle/>
        <a:p>
          <a:endParaRPr lang="tr-TR"/>
        </a:p>
      </dgm:t>
    </dgm:pt>
    <dgm:pt modelId="{0E513D78-6951-41A5-A241-4A6F1F52449A}" type="pres">
      <dgm:prSet presAssocID="{160CF01E-3234-41C1-B463-E08F95E37102}" presName="parTxOnlySpace" presStyleCnt="0"/>
      <dgm:spPr/>
    </dgm:pt>
    <dgm:pt modelId="{165318E2-B7A0-4362-882B-74452E7C0370}" type="pres">
      <dgm:prSet presAssocID="{F440FAFB-C1C8-4CCE-97CB-A55C54F3F99F}" presName="parTxOnly" presStyleLbl="node1" presStyleIdx="1" presStyleCnt="2">
        <dgm:presLayoutVars>
          <dgm:chMax val="0"/>
          <dgm:chPref val="0"/>
          <dgm:bulletEnabled val="1"/>
        </dgm:presLayoutVars>
      </dgm:prSet>
      <dgm:spPr/>
      <dgm:t>
        <a:bodyPr/>
        <a:lstStyle/>
        <a:p>
          <a:endParaRPr lang="tr-TR"/>
        </a:p>
      </dgm:t>
    </dgm:pt>
  </dgm:ptLst>
  <dgm:cxnLst>
    <dgm:cxn modelId="{0BB1EBBE-F63D-41F4-9620-6FB110906A48}" type="presOf" srcId="{F440FAFB-C1C8-4CCE-97CB-A55C54F3F99F}" destId="{165318E2-B7A0-4362-882B-74452E7C0370}" srcOrd="0" destOrd="0" presId="urn:microsoft.com/office/officeart/2005/8/layout/chevron1"/>
    <dgm:cxn modelId="{491B7163-FBE3-4CEF-B4F0-9D936E271213}" srcId="{69D7461D-F310-43B2-AF4B-0E1CAE2F419B}" destId="{F440FAFB-C1C8-4CCE-97CB-A55C54F3F99F}" srcOrd="1" destOrd="0" parTransId="{BB281F26-7810-4FA8-B436-3EC5670B7718}" sibTransId="{7FAAA47A-BFA6-44F7-98A8-4A7B8115311E}"/>
    <dgm:cxn modelId="{DEEF703C-F944-470A-898A-37771784117F}" type="presOf" srcId="{1979DEB0-FBB0-4A8E-9573-613A7049D729}" destId="{4469F464-D0DF-452B-BF96-997323135EDF}" srcOrd="0" destOrd="0" presId="urn:microsoft.com/office/officeart/2005/8/layout/chevron1"/>
    <dgm:cxn modelId="{E5106A7E-E059-4FDA-8F7F-D10AF04CD5B0}" type="presOf" srcId="{69D7461D-F310-43B2-AF4B-0E1CAE2F419B}" destId="{DE5E4665-42D1-4117-87A1-2F70941B675F}" srcOrd="0" destOrd="0" presId="urn:microsoft.com/office/officeart/2005/8/layout/chevron1"/>
    <dgm:cxn modelId="{FAA046C4-9395-414D-82CF-3C9DC686CBDD}" srcId="{69D7461D-F310-43B2-AF4B-0E1CAE2F419B}" destId="{1979DEB0-FBB0-4A8E-9573-613A7049D729}" srcOrd="0" destOrd="0" parTransId="{C1A06191-7D30-4A62-90ED-08F3C729285B}" sibTransId="{160CF01E-3234-41C1-B463-E08F95E37102}"/>
    <dgm:cxn modelId="{8992B224-37BF-4FC1-8CE8-3630ABB03733}" type="presParOf" srcId="{DE5E4665-42D1-4117-87A1-2F70941B675F}" destId="{4469F464-D0DF-452B-BF96-997323135EDF}" srcOrd="0" destOrd="0" presId="urn:microsoft.com/office/officeart/2005/8/layout/chevron1"/>
    <dgm:cxn modelId="{4DEDE7D8-1F58-47E5-B421-983C5328AD21}" type="presParOf" srcId="{DE5E4665-42D1-4117-87A1-2F70941B675F}" destId="{0E513D78-6951-41A5-A241-4A6F1F52449A}" srcOrd="1" destOrd="0" presId="urn:microsoft.com/office/officeart/2005/8/layout/chevron1"/>
    <dgm:cxn modelId="{4D167165-FF84-4FB9-AFC1-31786757BD18}" type="presParOf" srcId="{DE5E4665-42D1-4117-87A1-2F70941B675F}" destId="{165318E2-B7A0-4362-882B-74452E7C0370}" srcOrd="2" destOrd="0" presId="urn:microsoft.com/office/officeart/2005/8/layout/chevron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4090304-9E02-4D44-858B-253777D8D027}" type="doc">
      <dgm:prSet loTypeId="urn:microsoft.com/office/officeart/2005/8/layout/default#1" loCatId="list" qsTypeId="urn:microsoft.com/office/officeart/2005/8/quickstyle/3d3" qsCatId="3D" csTypeId="urn:microsoft.com/office/officeart/2005/8/colors/colorful4" csCatId="colorful" phldr="1"/>
      <dgm:spPr/>
      <dgm:t>
        <a:bodyPr/>
        <a:lstStyle/>
        <a:p>
          <a:endParaRPr lang="tr-TR"/>
        </a:p>
      </dgm:t>
    </dgm:pt>
    <dgm:pt modelId="{2DD68EA9-0D5F-4FAC-95BE-709B3E4328A1}">
      <dgm:prSet phldrT="[Metin]"/>
      <dgm:spPr/>
      <dgm:t>
        <a:bodyPr/>
        <a:lstStyle/>
        <a:p>
          <a:r>
            <a:rPr lang="tr-TR" dirty="0" smtClean="0"/>
            <a:t>Tefsir</a:t>
          </a:r>
          <a:endParaRPr lang="tr-TR" dirty="0"/>
        </a:p>
      </dgm:t>
    </dgm:pt>
    <dgm:pt modelId="{B86DF4F8-0D20-4845-BD5D-4DBA288CB2BE}" type="parTrans" cxnId="{2DAD8DA3-D48B-4E01-9CDD-B53AF9A38007}">
      <dgm:prSet/>
      <dgm:spPr/>
      <dgm:t>
        <a:bodyPr/>
        <a:lstStyle/>
        <a:p>
          <a:endParaRPr lang="tr-TR"/>
        </a:p>
      </dgm:t>
    </dgm:pt>
    <dgm:pt modelId="{660DB283-159E-4405-AB50-BDFF27D97ED2}" type="sibTrans" cxnId="{2DAD8DA3-D48B-4E01-9CDD-B53AF9A38007}">
      <dgm:prSet/>
      <dgm:spPr/>
      <dgm:t>
        <a:bodyPr/>
        <a:lstStyle/>
        <a:p>
          <a:endParaRPr lang="tr-TR"/>
        </a:p>
      </dgm:t>
    </dgm:pt>
    <dgm:pt modelId="{766EDC5C-F739-4A79-8D6E-FFE4AFFB6D9D}">
      <dgm:prSet phldrT="[Metin]"/>
      <dgm:spPr/>
      <dgm:t>
        <a:bodyPr/>
        <a:lstStyle/>
        <a:p>
          <a:r>
            <a:rPr lang="tr-TR" dirty="0" smtClean="0"/>
            <a:t>Hadis</a:t>
          </a:r>
          <a:endParaRPr lang="tr-TR" dirty="0"/>
        </a:p>
      </dgm:t>
    </dgm:pt>
    <dgm:pt modelId="{19AD8CEB-92F5-44E7-976D-72D329521272}" type="parTrans" cxnId="{5BEE712E-0B21-446D-84E8-82581151C67E}">
      <dgm:prSet/>
      <dgm:spPr/>
      <dgm:t>
        <a:bodyPr/>
        <a:lstStyle/>
        <a:p>
          <a:endParaRPr lang="tr-TR"/>
        </a:p>
      </dgm:t>
    </dgm:pt>
    <dgm:pt modelId="{06A0169D-3028-40AE-90F9-D97E0D7D46B4}" type="sibTrans" cxnId="{5BEE712E-0B21-446D-84E8-82581151C67E}">
      <dgm:prSet/>
      <dgm:spPr/>
      <dgm:t>
        <a:bodyPr/>
        <a:lstStyle/>
        <a:p>
          <a:endParaRPr lang="tr-TR"/>
        </a:p>
      </dgm:t>
    </dgm:pt>
    <dgm:pt modelId="{2521FD3C-F7FA-4DE8-AC95-16FFBE3AF50F}">
      <dgm:prSet phldrT="[Metin]"/>
      <dgm:spPr/>
      <dgm:t>
        <a:bodyPr/>
        <a:lstStyle/>
        <a:p>
          <a:r>
            <a:rPr lang="tr-TR" dirty="0" smtClean="0"/>
            <a:t>Kelam</a:t>
          </a:r>
          <a:endParaRPr lang="tr-TR" dirty="0"/>
        </a:p>
      </dgm:t>
    </dgm:pt>
    <dgm:pt modelId="{88F41690-2124-4316-9E74-C0821BCF2B86}" type="parTrans" cxnId="{3A6CCB19-9007-4D58-BB2B-B1C11CB5F8A3}">
      <dgm:prSet/>
      <dgm:spPr/>
      <dgm:t>
        <a:bodyPr/>
        <a:lstStyle/>
        <a:p>
          <a:endParaRPr lang="tr-TR"/>
        </a:p>
      </dgm:t>
    </dgm:pt>
    <dgm:pt modelId="{C51A8A04-0939-4375-993D-56F25CEFC4C3}" type="sibTrans" cxnId="{3A6CCB19-9007-4D58-BB2B-B1C11CB5F8A3}">
      <dgm:prSet/>
      <dgm:spPr/>
      <dgm:t>
        <a:bodyPr/>
        <a:lstStyle/>
        <a:p>
          <a:endParaRPr lang="tr-TR"/>
        </a:p>
      </dgm:t>
    </dgm:pt>
    <dgm:pt modelId="{67BF1022-1A68-46DF-8D48-06A45F8B4B4F}">
      <dgm:prSet phldrT="[Metin]"/>
      <dgm:spPr/>
      <dgm:t>
        <a:bodyPr/>
        <a:lstStyle/>
        <a:p>
          <a:r>
            <a:rPr lang="tr-TR" dirty="0" smtClean="0"/>
            <a:t>Fıkıh</a:t>
          </a:r>
          <a:endParaRPr lang="tr-TR" dirty="0"/>
        </a:p>
      </dgm:t>
    </dgm:pt>
    <dgm:pt modelId="{21746F11-64C9-4129-B79C-F8A42FD2D871}" type="parTrans" cxnId="{B61808FD-30A9-4BBC-AFF3-BC2C62F8222F}">
      <dgm:prSet/>
      <dgm:spPr/>
      <dgm:t>
        <a:bodyPr/>
        <a:lstStyle/>
        <a:p>
          <a:endParaRPr lang="tr-TR"/>
        </a:p>
      </dgm:t>
    </dgm:pt>
    <dgm:pt modelId="{21F73C19-FDA9-465F-BA25-FB3C70E5E5E2}" type="sibTrans" cxnId="{B61808FD-30A9-4BBC-AFF3-BC2C62F8222F}">
      <dgm:prSet/>
      <dgm:spPr/>
      <dgm:t>
        <a:bodyPr/>
        <a:lstStyle/>
        <a:p>
          <a:endParaRPr lang="tr-TR"/>
        </a:p>
      </dgm:t>
    </dgm:pt>
    <dgm:pt modelId="{36121036-1CF3-4E6E-BB8D-EEB3EB384367}">
      <dgm:prSet phldrT="[Metin]"/>
      <dgm:spPr/>
      <dgm:t>
        <a:bodyPr/>
        <a:lstStyle/>
        <a:p>
          <a:r>
            <a:rPr lang="tr-TR" dirty="0" smtClean="0"/>
            <a:t>Arap Dili ve Edebiyatı</a:t>
          </a:r>
          <a:endParaRPr lang="tr-TR" dirty="0"/>
        </a:p>
      </dgm:t>
    </dgm:pt>
    <dgm:pt modelId="{534797CF-5C67-4F29-8543-7BCF32572833}" type="parTrans" cxnId="{EFE48B06-446A-4B79-8D1A-BB886679F2A9}">
      <dgm:prSet/>
      <dgm:spPr/>
      <dgm:t>
        <a:bodyPr/>
        <a:lstStyle/>
        <a:p>
          <a:endParaRPr lang="tr-TR"/>
        </a:p>
      </dgm:t>
    </dgm:pt>
    <dgm:pt modelId="{37CAE966-3060-44CB-B19A-14E1301382F8}" type="sibTrans" cxnId="{EFE48B06-446A-4B79-8D1A-BB886679F2A9}">
      <dgm:prSet/>
      <dgm:spPr/>
      <dgm:t>
        <a:bodyPr/>
        <a:lstStyle/>
        <a:p>
          <a:endParaRPr lang="tr-TR"/>
        </a:p>
      </dgm:t>
    </dgm:pt>
    <dgm:pt modelId="{1AB55CE8-4B95-43E4-80CA-20B6A9772CBE}" type="pres">
      <dgm:prSet presAssocID="{14090304-9E02-4D44-858B-253777D8D027}" presName="diagram" presStyleCnt="0">
        <dgm:presLayoutVars>
          <dgm:dir/>
          <dgm:resizeHandles val="exact"/>
        </dgm:presLayoutVars>
      </dgm:prSet>
      <dgm:spPr/>
      <dgm:t>
        <a:bodyPr/>
        <a:lstStyle/>
        <a:p>
          <a:endParaRPr lang="tr-TR"/>
        </a:p>
      </dgm:t>
    </dgm:pt>
    <dgm:pt modelId="{CDFD3D1A-7A1C-4E97-85FA-D81068ECD6E1}" type="pres">
      <dgm:prSet presAssocID="{2DD68EA9-0D5F-4FAC-95BE-709B3E4328A1}" presName="node" presStyleLbl="node1" presStyleIdx="0" presStyleCnt="5" custLinFactNeighborY="-1884">
        <dgm:presLayoutVars>
          <dgm:bulletEnabled val="1"/>
        </dgm:presLayoutVars>
      </dgm:prSet>
      <dgm:spPr/>
      <dgm:t>
        <a:bodyPr/>
        <a:lstStyle/>
        <a:p>
          <a:endParaRPr lang="tr-TR"/>
        </a:p>
      </dgm:t>
    </dgm:pt>
    <dgm:pt modelId="{870ABD7F-2D08-4321-80D0-3840E8E63926}" type="pres">
      <dgm:prSet presAssocID="{660DB283-159E-4405-AB50-BDFF27D97ED2}" presName="sibTrans" presStyleCnt="0"/>
      <dgm:spPr/>
    </dgm:pt>
    <dgm:pt modelId="{D5C722C4-C73B-443A-8FDB-7A26FA9E6A41}" type="pres">
      <dgm:prSet presAssocID="{766EDC5C-F739-4A79-8D6E-FFE4AFFB6D9D}" presName="node" presStyleLbl="node1" presStyleIdx="1" presStyleCnt="5" custLinFactNeighborX="-3333" custLinFactNeighborY="-1884">
        <dgm:presLayoutVars>
          <dgm:bulletEnabled val="1"/>
        </dgm:presLayoutVars>
      </dgm:prSet>
      <dgm:spPr/>
      <dgm:t>
        <a:bodyPr/>
        <a:lstStyle/>
        <a:p>
          <a:endParaRPr lang="tr-TR"/>
        </a:p>
      </dgm:t>
    </dgm:pt>
    <dgm:pt modelId="{422EDE95-1E2A-4648-A1CE-ECD8D67E46DD}" type="pres">
      <dgm:prSet presAssocID="{06A0169D-3028-40AE-90F9-D97E0D7D46B4}" presName="sibTrans" presStyleCnt="0"/>
      <dgm:spPr/>
    </dgm:pt>
    <dgm:pt modelId="{B1F64B7C-26A4-461F-8B44-B7519F521FEE}" type="pres">
      <dgm:prSet presAssocID="{2521FD3C-F7FA-4DE8-AC95-16FFBE3AF50F}" presName="node" presStyleLbl="node1" presStyleIdx="2" presStyleCnt="5" custLinFactNeighborX="-6667" custLinFactNeighborY="-1884">
        <dgm:presLayoutVars>
          <dgm:bulletEnabled val="1"/>
        </dgm:presLayoutVars>
      </dgm:prSet>
      <dgm:spPr/>
      <dgm:t>
        <a:bodyPr/>
        <a:lstStyle/>
        <a:p>
          <a:endParaRPr lang="tr-TR"/>
        </a:p>
      </dgm:t>
    </dgm:pt>
    <dgm:pt modelId="{B7D0F6B4-81E6-45F5-8951-D778CC59B959}" type="pres">
      <dgm:prSet presAssocID="{C51A8A04-0939-4375-993D-56F25CEFC4C3}" presName="sibTrans" presStyleCnt="0"/>
      <dgm:spPr/>
    </dgm:pt>
    <dgm:pt modelId="{3972F065-A28A-48D4-958D-6DAB1C8EE2C3}" type="pres">
      <dgm:prSet presAssocID="{67BF1022-1A68-46DF-8D48-06A45F8B4B4F}" presName="node" presStyleLbl="node1" presStyleIdx="3" presStyleCnt="5" custLinFactNeighborX="-13710" custLinFactNeighborY="-3855">
        <dgm:presLayoutVars>
          <dgm:bulletEnabled val="1"/>
        </dgm:presLayoutVars>
      </dgm:prSet>
      <dgm:spPr/>
      <dgm:t>
        <a:bodyPr/>
        <a:lstStyle/>
        <a:p>
          <a:endParaRPr lang="tr-TR"/>
        </a:p>
      </dgm:t>
    </dgm:pt>
    <dgm:pt modelId="{1938B637-CBE6-4230-A617-C11760D0D1B0}" type="pres">
      <dgm:prSet presAssocID="{21F73C19-FDA9-465F-BA25-FB3C70E5E5E2}" presName="sibTrans" presStyleCnt="0"/>
      <dgm:spPr/>
    </dgm:pt>
    <dgm:pt modelId="{08D68B74-7DC2-4E7F-87E9-CE9B85D4C954}" type="pres">
      <dgm:prSet presAssocID="{36121036-1CF3-4E6E-BB8D-EEB3EB384367}" presName="node" presStyleLbl="node1" presStyleIdx="4" presStyleCnt="5" custLinFactNeighborX="-6720" custLinFactNeighborY="-3855">
        <dgm:presLayoutVars>
          <dgm:bulletEnabled val="1"/>
        </dgm:presLayoutVars>
      </dgm:prSet>
      <dgm:spPr/>
      <dgm:t>
        <a:bodyPr/>
        <a:lstStyle/>
        <a:p>
          <a:endParaRPr lang="tr-TR"/>
        </a:p>
      </dgm:t>
    </dgm:pt>
  </dgm:ptLst>
  <dgm:cxnLst>
    <dgm:cxn modelId="{2DAD8DA3-D48B-4E01-9CDD-B53AF9A38007}" srcId="{14090304-9E02-4D44-858B-253777D8D027}" destId="{2DD68EA9-0D5F-4FAC-95BE-709B3E4328A1}" srcOrd="0" destOrd="0" parTransId="{B86DF4F8-0D20-4845-BD5D-4DBA288CB2BE}" sibTransId="{660DB283-159E-4405-AB50-BDFF27D97ED2}"/>
    <dgm:cxn modelId="{B61808FD-30A9-4BBC-AFF3-BC2C62F8222F}" srcId="{14090304-9E02-4D44-858B-253777D8D027}" destId="{67BF1022-1A68-46DF-8D48-06A45F8B4B4F}" srcOrd="3" destOrd="0" parTransId="{21746F11-64C9-4129-B79C-F8A42FD2D871}" sibTransId="{21F73C19-FDA9-465F-BA25-FB3C70E5E5E2}"/>
    <dgm:cxn modelId="{EFE48B06-446A-4B79-8D1A-BB886679F2A9}" srcId="{14090304-9E02-4D44-858B-253777D8D027}" destId="{36121036-1CF3-4E6E-BB8D-EEB3EB384367}" srcOrd="4" destOrd="0" parTransId="{534797CF-5C67-4F29-8543-7BCF32572833}" sibTransId="{37CAE966-3060-44CB-B19A-14E1301382F8}"/>
    <dgm:cxn modelId="{4F61EFD8-EF64-4978-933F-F7F01E88C80F}" type="presOf" srcId="{766EDC5C-F739-4A79-8D6E-FFE4AFFB6D9D}" destId="{D5C722C4-C73B-443A-8FDB-7A26FA9E6A41}" srcOrd="0" destOrd="0" presId="urn:microsoft.com/office/officeart/2005/8/layout/default#1"/>
    <dgm:cxn modelId="{B4028376-07DC-4A95-9E74-0C30743C5F99}" type="presOf" srcId="{2DD68EA9-0D5F-4FAC-95BE-709B3E4328A1}" destId="{CDFD3D1A-7A1C-4E97-85FA-D81068ECD6E1}" srcOrd="0" destOrd="0" presId="urn:microsoft.com/office/officeart/2005/8/layout/default#1"/>
    <dgm:cxn modelId="{9BCFB91D-9110-4BF2-A605-6F44475E4685}" type="presOf" srcId="{67BF1022-1A68-46DF-8D48-06A45F8B4B4F}" destId="{3972F065-A28A-48D4-958D-6DAB1C8EE2C3}" srcOrd="0" destOrd="0" presId="urn:microsoft.com/office/officeart/2005/8/layout/default#1"/>
    <dgm:cxn modelId="{7DA6F8C0-A0FD-4CA2-B491-25C25F47EE19}" type="presOf" srcId="{2521FD3C-F7FA-4DE8-AC95-16FFBE3AF50F}" destId="{B1F64B7C-26A4-461F-8B44-B7519F521FEE}" srcOrd="0" destOrd="0" presId="urn:microsoft.com/office/officeart/2005/8/layout/default#1"/>
    <dgm:cxn modelId="{92F887AE-349A-4E73-9967-3386F66F9EFA}" type="presOf" srcId="{14090304-9E02-4D44-858B-253777D8D027}" destId="{1AB55CE8-4B95-43E4-80CA-20B6A9772CBE}" srcOrd="0" destOrd="0" presId="urn:microsoft.com/office/officeart/2005/8/layout/default#1"/>
    <dgm:cxn modelId="{5BEE712E-0B21-446D-84E8-82581151C67E}" srcId="{14090304-9E02-4D44-858B-253777D8D027}" destId="{766EDC5C-F739-4A79-8D6E-FFE4AFFB6D9D}" srcOrd="1" destOrd="0" parTransId="{19AD8CEB-92F5-44E7-976D-72D329521272}" sibTransId="{06A0169D-3028-40AE-90F9-D97E0D7D46B4}"/>
    <dgm:cxn modelId="{13D84D2E-325E-4EB2-B279-987650908CEF}" type="presOf" srcId="{36121036-1CF3-4E6E-BB8D-EEB3EB384367}" destId="{08D68B74-7DC2-4E7F-87E9-CE9B85D4C954}" srcOrd="0" destOrd="0" presId="urn:microsoft.com/office/officeart/2005/8/layout/default#1"/>
    <dgm:cxn modelId="{3A6CCB19-9007-4D58-BB2B-B1C11CB5F8A3}" srcId="{14090304-9E02-4D44-858B-253777D8D027}" destId="{2521FD3C-F7FA-4DE8-AC95-16FFBE3AF50F}" srcOrd="2" destOrd="0" parTransId="{88F41690-2124-4316-9E74-C0821BCF2B86}" sibTransId="{C51A8A04-0939-4375-993D-56F25CEFC4C3}"/>
    <dgm:cxn modelId="{8DF0C35A-84A9-439E-A970-FF371881E7AA}" type="presParOf" srcId="{1AB55CE8-4B95-43E4-80CA-20B6A9772CBE}" destId="{CDFD3D1A-7A1C-4E97-85FA-D81068ECD6E1}" srcOrd="0" destOrd="0" presId="urn:microsoft.com/office/officeart/2005/8/layout/default#1"/>
    <dgm:cxn modelId="{5519346C-861E-41AE-A945-B0C7BB1CD5BF}" type="presParOf" srcId="{1AB55CE8-4B95-43E4-80CA-20B6A9772CBE}" destId="{870ABD7F-2D08-4321-80D0-3840E8E63926}" srcOrd="1" destOrd="0" presId="urn:microsoft.com/office/officeart/2005/8/layout/default#1"/>
    <dgm:cxn modelId="{D97EAE92-6F82-460E-8FCD-7FCAFAB89CB1}" type="presParOf" srcId="{1AB55CE8-4B95-43E4-80CA-20B6A9772CBE}" destId="{D5C722C4-C73B-443A-8FDB-7A26FA9E6A41}" srcOrd="2" destOrd="0" presId="urn:microsoft.com/office/officeart/2005/8/layout/default#1"/>
    <dgm:cxn modelId="{78EC9B55-7968-4431-87AF-AF8EC2AAAD41}" type="presParOf" srcId="{1AB55CE8-4B95-43E4-80CA-20B6A9772CBE}" destId="{422EDE95-1E2A-4648-A1CE-ECD8D67E46DD}" srcOrd="3" destOrd="0" presId="urn:microsoft.com/office/officeart/2005/8/layout/default#1"/>
    <dgm:cxn modelId="{FCB012E2-7C90-4489-90A2-8224A1FA6E1D}" type="presParOf" srcId="{1AB55CE8-4B95-43E4-80CA-20B6A9772CBE}" destId="{B1F64B7C-26A4-461F-8B44-B7519F521FEE}" srcOrd="4" destOrd="0" presId="urn:microsoft.com/office/officeart/2005/8/layout/default#1"/>
    <dgm:cxn modelId="{C098A8EE-76D1-435C-B2BE-C34679BC0D66}" type="presParOf" srcId="{1AB55CE8-4B95-43E4-80CA-20B6A9772CBE}" destId="{B7D0F6B4-81E6-45F5-8951-D778CC59B959}" srcOrd="5" destOrd="0" presId="urn:microsoft.com/office/officeart/2005/8/layout/default#1"/>
    <dgm:cxn modelId="{803CDB2A-77ED-4BB0-96D3-6043EFB0447E}" type="presParOf" srcId="{1AB55CE8-4B95-43E4-80CA-20B6A9772CBE}" destId="{3972F065-A28A-48D4-958D-6DAB1C8EE2C3}" srcOrd="6" destOrd="0" presId="urn:microsoft.com/office/officeart/2005/8/layout/default#1"/>
    <dgm:cxn modelId="{42FA2DDB-DC50-4D6F-A0F2-259A92872777}" type="presParOf" srcId="{1AB55CE8-4B95-43E4-80CA-20B6A9772CBE}" destId="{1938B637-CBE6-4230-A617-C11760D0D1B0}" srcOrd="7" destOrd="0" presId="urn:microsoft.com/office/officeart/2005/8/layout/default#1"/>
    <dgm:cxn modelId="{7192F37C-0869-4544-A1D6-A4C3B8AE1421}" type="presParOf" srcId="{1AB55CE8-4B95-43E4-80CA-20B6A9772CBE}" destId="{08D68B74-7DC2-4E7F-87E9-CE9B85D4C954}" srcOrd="8" destOrd="0" presId="urn:microsoft.com/office/officeart/2005/8/layout/default#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1C226600-6379-4E8F-9530-EEB6F25E2D5B}" type="doc">
      <dgm:prSet loTypeId="urn:microsoft.com/office/officeart/2005/8/layout/default#3" loCatId="list" qsTypeId="urn:microsoft.com/office/officeart/2005/8/quickstyle/simple1" qsCatId="simple" csTypeId="urn:microsoft.com/office/officeart/2005/8/colors/accent6_4" csCatId="accent6" phldr="1"/>
      <dgm:spPr/>
      <dgm:t>
        <a:bodyPr/>
        <a:lstStyle/>
        <a:p>
          <a:endParaRPr lang="tr-TR"/>
        </a:p>
      </dgm:t>
    </dgm:pt>
    <dgm:pt modelId="{8530C967-1C6F-4C4E-8DDF-1486881F1F52}">
      <dgm:prSet phldrT="[Metin]"/>
      <dgm:spPr/>
      <dgm:t>
        <a:bodyPr/>
        <a:lstStyle/>
        <a:p>
          <a:r>
            <a:rPr lang="tr-TR" dirty="0" smtClean="0">
              <a:solidFill>
                <a:schemeClr val="tx1"/>
              </a:solidFill>
            </a:rPr>
            <a:t>Softa</a:t>
          </a:r>
          <a:endParaRPr lang="tr-TR" dirty="0">
            <a:solidFill>
              <a:schemeClr val="tx1"/>
            </a:solidFill>
          </a:endParaRPr>
        </a:p>
      </dgm:t>
    </dgm:pt>
    <dgm:pt modelId="{7C892C44-5146-4767-A25B-1815A17712A1}" type="parTrans" cxnId="{589F4C95-5991-436C-9BE7-6B456CA9E7D3}">
      <dgm:prSet/>
      <dgm:spPr/>
      <dgm:t>
        <a:bodyPr/>
        <a:lstStyle/>
        <a:p>
          <a:endParaRPr lang="tr-TR"/>
        </a:p>
      </dgm:t>
    </dgm:pt>
    <dgm:pt modelId="{806CFD18-C3A1-4FDD-AF3B-170EF7E1D35A}" type="sibTrans" cxnId="{589F4C95-5991-436C-9BE7-6B456CA9E7D3}">
      <dgm:prSet/>
      <dgm:spPr/>
      <dgm:t>
        <a:bodyPr/>
        <a:lstStyle/>
        <a:p>
          <a:endParaRPr lang="tr-TR"/>
        </a:p>
      </dgm:t>
    </dgm:pt>
    <dgm:pt modelId="{52EFD584-FBE0-4320-BFC5-21EBA8114076}">
      <dgm:prSet phldrT="[Metin]"/>
      <dgm:spPr/>
      <dgm:t>
        <a:bodyPr/>
        <a:lstStyle/>
        <a:p>
          <a:r>
            <a:rPr lang="tr-TR" dirty="0" smtClean="0">
              <a:solidFill>
                <a:schemeClr val="tx1"/>
              </a:solidFill>
            </a:rPr>
            <a:t>Danişment</a:t>
          </a:r>
          <a:endParaRPr lang="tr-TR" dirty="0">
            <a:solidFill>
              <a:schemeClr val="tx1"/>
            </a:solidFill>
          </a:endParaRPr>
        </a:p>
      </dgm:t>
    </dgm:pt>
    <dgm:pt modelId="{C2AC7080-4338-4C6F-A1E7-C9B184757234}" type="parTrans" cxnId="{A21ED8F3-C985-4E4E-A055-C5FAD7827463}">
      <dgm:prSet/>
      <dgm:spPr/>
      <dgm:t>
        <a:bodyPr/>
        <a:lstStyle/>
        <a:p>
          <a:endParaRPr lang="tr-TR"/>
        </a:p>
      </dgm:t>
    </dgm:pt>
    <dgm:pt modelId="{C69C6BC1-7458-4125-B5D0-9A0A42888A7E}" type="sibTrans" cxnId="{A21ED8F3-C985-4E4E-A055-C5FAD7827463}">
      <dgm:prSet/>
      <dgm:spPr/>
      <dgm:t>
        <a:bodyPr/>
        <a:lstStyle/>
        <a:p>
          <a:endParaRPr lang="tr-TR"/>
        </a:p>
      </dgm:t>
    </dgm:pt>
    <dgm:pt modelId="{0B084802-910A-4233-93DB-58B8F0167278}">
      <dgm:prSet phldrT="[Metin]"/>
      <dgm:spPr/>
      <dgm:t>
        <a:bodyPr/>
        <a:lstStyle/>
        <a:p>
          <a:r>
            <a:rPr lang="tr-TR" dirty="0" smtClean="0">
              <a:solidFill>
                <a:schemeClr val="tx1"/>
              </a:solidFill>
            </a:rPr>
            <a:t>Muit</a:t>
          </a:r>
          <a:endParaRPr lang="tr-TR" dirty="0">
            <a:solidFill>
              <a:schemeClr val="tx1"/>
            </a:solidFill>
          </a:endParaRPr>
        </a:p>
      </dgm:t>
    </dgm:pt>
    <dgm:pt modelId="{3A58A702-4181-475D-B140-41E3CDAC2265}" type="parTrans" cxnId="{78FA8607-E59B-4E67-995D-6E7CBC0A00D3}">
      <dgm:prSet/>
      <dgm:spPr/>
      <dgm:t>
        <a:bodyPr/>
        <a:lstStyle/>
        <a:p>
          <a:endParaRPr lang="tr-TR"/>
        </a:p>
      </dgm:t>
    </dgm:pt>
    <dgm:pt modelId="{99DB3003-3A86-4741-9FE9-4D3F4FAE91D4}" type="sibTrans" cxnId="{78FA8607-E59B-4E67-995D-6E7CBC0A00D3}">
      <dgm:prSet/>
      <dgm:spPr/>
      <dgm:t>
        <a:bodyPr/>
        <a:lstStyle/>
        <a:p>
          <a:endParaRPr lang="tr-TR"/>
        </a:p>
      </dgm:t>
    </dgm:pt>
    <dgm:pt modelId="{1A930944-A6C0-4B7E-967C-6B229FDD9BF8}">
      <dgm:prSet phldrT="[Metin]"/>
      <dgm:spPr/>
      <dgm:t>
        <a:bodyPr/>
        <a:lstStyle/>
        <a:p>
          <a:r>
            <a:rPr lang="tr-TR" dirty="0" smtClean="0">
              <a:solidFill>
                <a:schemeClr val="tx1"/>
              </a:solidFill>
            </a:rPr>
            <a:t>Müderris</a:t>
          </a:r>
          <a:endParaRPr lang="tr-TR" dirty="0">
            <a:solidFill>
              <a:schemeClr val="tx1"/>
            </a:solidFill>
          </a:endParaRPr>
        </a:p>
      </dgm:t>
    </dgm:pt>
    <dgm:pt modelId="{89E0C5AE-B362-457C-AFFF-E8ED2F6578BB}" type="parTrans" cxnId="{DFC49B8D-62C1-4AA2-98B8-DD92BFB1EBD9}">
      <dgm:prSet/>
      <dgm:spPr/>
      <dgm:t>
        <a:bodyPr/>
        <a:lstStyle/>
        <a:p>
          <a:endParaRPr lang="tr-TR"/>
        </a:p>
      </dgm:t>
    </dgm:pt>
    <dgm:pt modelId="{A7B3276B-C50D-4343-8142-AA94C58E7E5D}" type="sibTrans" cxnId="{DFC49B8D-62C1-4AA2-98B8-DD92BFB1EBD9}">
      <dgm:prSet/>
      <dgm:spPr/>
      <dgm:t>
        <a:bodyPr/>
        <a:lstStyle/>
        <a:p>
          <a:endParaRPr lang="tr-TR"/>
        </a:p>
      </dgm:t>
    </dgm:pt>
    <dgm:pt modelId="{303DB644-1DB4-40A2-AC2D-21136D54C883}">
      <dgm:prSet phldrT="[Metin]"/>
      <dgm:spPr/>
      <dgm:t>
        <a:bodyPr/>
        <a:lstStyle/>
        <a:p>
          <a:r>
            <a:rPr lang="tr-TR" dirty="0" err="1" smtClean="0">
              <a:solidFill>
                <a:schemeClr val="tx1"/>
              </a:solidFill>
            </a:rPr>
            <a:t>Mülazemet</a:t>
          </a:r>
          <a:endParaRPr lang="tr-TR" dirty="0">
            <a:solidFill>
              <a:schemeClr val="tx1"/>
            </a:solidFill>
          </a:endParaRPr>
        </a:p>
      </dgm:t>
    </dgm:pt>
    <dgm:pt modelId="{CBCF06FD-3A07-46AF-8F3D-CE31E0CD23C3}" type="parTrans" cxnId="{67EBA014-D8B5-4E76-9963-6E705375B1FD}">
      <dgm:prSet/>
      <dgm:spPr/>
      <dgm:t>
        <a:bodyPr/>
        <a:lstStyle/>
        <a:p>
          <a:endParaRPr lang="tr-TR"/>
        </a:p>
      </dgm:t>
    </dgm:pt>
    <dgm:pt modelId="{87D314F4-0574-493B-8E10-703A7DB3656B}" type="sibTrans" cxnId="{67EBA014-D8B5-4E76-9963-6E705375B1FD}">
      <dgm:prSet/>
      <dgm:spPr/>
      <dgm:t>
        <a:bodyPr/>
        <a:lstStyle/>
        <a:p>
          <a:endParaRPr lang="tr-TR"/>
        </a:p>
      </dgm:t>
    </dgm:pt>
    <dgm:pt modelId="{4C44682A-9364-48B8-AAC2-C3583290DBF3}">
      <dgm:prSet phldrT="[Metin]"/>
      <dgm:spPr/>
      <dgm:t>
        <a:bodyPr/>
        <a:lstStyle/>
        <a:p>
          <a:r>
            <a:rPr lang="tr-TR" dirty="0" smtClean="0">
              <a:solidFill>
                <a:schemeClr val="tx1"/>
              </a:solidFill>
            </a:rPr>
            <a:t>İcazetname</a:t>
          </a:r>
          <a:endParaRPr lang="tr-TR" dirty="0">
            <a:solidFill>
              <a:schemeClr val="tx1"/>
            </a:solidFill>
          </a:endParaRPr>
        </a:p>
      </dgm:t>
    </dgm:pt>
    <dgm:pt modelId="{38DDB44B-097F-4FEE-94BC-3B86C6B9A464}" type="parTrans" cxnId="{FE0A7A5E-83DF-4B81-B07B-F2AAD233D464}">
      <dgm:prSet/>
      <dgm:spPr/>
      <dgm:t>
        <a:bodyPr/>
        <a:lstStyle/>
        <a:p>
          <a:endParaRPr lang="tr-TR"/>
        </a:p>
      </dgm:t>
    </dgm:pt>
    <dgm:pt modelId="{0B254849-395D-43A5-8654-B1CEAA77858C}" type="sibTrans" cxnId="{FE0A7A5E-83DF-4B81-B07B-F2AAD233D464}">
      <dgm:prSet/>
      <dgm:spPr/>
      <dgm:t>
        <a:bodyPr/>
        <a:lstStyle/>
        <a:p>
          <a:endParaRPr lang="tr-TR"/>
        </a:p>
      </dgm:t>
    </dgm:pt>
    <dgm:pt modelId="{3C4F5B3F-18A3-4076-88BD-B677B700AD7F}" type="pres">
      <dgm:prSet presAssocID="{1C226600-6379-4E8F-9530-EEB6F25E2D5B}" presName="diagram" presStyleCnt="0">
        <dgm:presLayoutVars>
          <dgm:dir/>
          <dgm:resizeHandles val="exact"/>
        </dgm:presLayoutVars>
      </dgm:prSet>
      <dgm:spPr/>
      <dgm:t>
        <a:bodyPr/>
        <a:lstStyle/>
        <a:p>
          <a:endParaRPr lang="tr-TR"/>
        </a:p>
      </dgm:t>
    </dgm:pt>
    <dgm:pt modelId="{EF379015-DF3B-4A89-B685-2AD49F0B3FA8}" type="pres">
      <dgm:prSet presAssocID="{8530C967-1C6F-4C4E-8DDF-1486881F1F52}" presName="node" presStyleLbl="node1" presStyleIdx="0" presStyleCnt="6">
        <dgm:presLayoutVars>
          <dgm:bulletEnabled val="1"/>
        </dgm:presLayoutVars>
      </dgm:prSet>
      <dgm:spPr/>
      <dgm:t>
        <a:bodyPr/>
        <a:lstStyle/>
        <a:p>
          <a:endParaRPr lang="tr-TR"/>
        </a:p>
      </dgm:t>
    </dgm:pt>
    <dgm:pt modelId="{2708C876-5F33-46C7-8A29-3A78375B20F8}" type="pres">
      <dgm:prSet presAssocID="{806CFD18-C3A1-4FDD-AF3B-170EF7E1D35A}" presName="sibTrans" presStyleCnt="0"/>
      <dgm:spPr/>
    </dgm:pt>
    <dgm:pt modelId="{F4E97576-33B7-45BC-8006-B3C3093F7C8D}" type="pres">
      <dgm:prSet presAssocID="{52EFD584-FBE0-4320-BFC5-21EBA8114076}" presName="node" presStyleLbl="node1" presStyleIdx="1" presStyleCnt="6">
        <dgm:presLayoutVars>
          <dgm:bulletEnabled val="1"/>
        </dgm:presLayoutVars>
      </dgm:prSet>
      <dgm:spPr/>
      <dgm:t>
        <a:bodyPr/>
        <a:lstStyle/>
        <a:p>
          <a:endParaRPr lang="tr-TR"/>
        </a:p>
      </dgm:t>
    </dgm:pt>
    <dgm:pt modelId="{C248C93F-3C79-4573-AFE5-35B20C62DC59}" type="pres">
      <dgm:prSet presAssocID="{C69C6BC1-7458-4125-B5D0-9A0A42888A7E}" presName="sibTrans" presStyleCnt="0"/>
      <dgm:spPr/>
    </dgm:pt>
    <dgm:pt modelId="{46937625-1B85-4C39-9337-A136D4DABB32}" type="pres">
      <dgm:prSet presAssocID="{0B084802-910A-4233-93DB-58B8F0167278}" presName="node" presStyleLbl="node1" presStyleIdx="2" presStyleCnt="6">
        <dgm:presLayoutVars>
          <dgm:bulletEnabled val="1"/>
        </dgm:presLayoutVars>
      </dgm:prSet>
      <dgm:spPr/>
      <dgm:t>
        <a:bodyPr/>
        <a:lstStyle/>
        <a:p>
          <a:endParaRPr lang="tr-TR"/>
        </a:p>
      </dgm:t>
    </dgm:pt>
    <dgm:pt modelId="{8127BF4E-5498-46B1-A1D5-548FC861F2C0}" type="pres">
      <dgm:prSet presAssocID="{99DB3003-3A86-4741-9FE9-4D3F4FAE91D4}" presName="sibTrans" presStyleCnt="0"/>
      <dgm:spPr/>
    </dgm:pt>
    <dgm:pt modelId="{5E5E8548-1EA2-485C-8F3B-981567437441}" type="pres">
      <dgm:prSet presAssocID="{1A930944-A6C0-4B7E-967C-6B229FDD9BF8}" presName="node" presStyleLbl="node1" presStyleIdx="3" presStyleCnt="6">
        <dgm:presLayoutVars>
          <dgm:bulletEnabled val="1"/>
        </dgm:presLayoutVars>
      </dgm:prSet>
      <dgm:spPr/>
      <dgm:t>
        <a:bodyPr/>
        <a:lstStyle/>
        <a:p>
          <a:endParaRPr lang="tr-TR"/>
        </a:p>
      </dgm:t>
    </dgm:pt>
    <dgm:pt modelId="{391E4E24-26F1-4D29-AFFA-CE4038562D30}" type="pres">
      <dgm:prSet presAssocID="{A7B3276B-C50D-4343-8142-AA94C58E7E5D}" presName="sibTrans" presStyleCnt="0"/>
      <dgm:spPr/>
    </dgm:pt>
    <dgm:pt modelId="{C9F4A4E8-86C3-4352-B2BF-463378F75F21}" type="pres">
      <dgm:prSet presAssocID="{4C44682A-9364-48B8-AAC2-C3583290DBF3}" presName="node" presStyleLbl="node1" presStyleIdx="4" presStyleCnt="6">
        <dgm:presLayoutVars>
          <dgm:bulletEnabled val="1"/>
        </dgm:presLayoutVars>
      </dgm:prSet>
      <dgm:spPr/>
      <dgm:t>
        <a:bodyPr/>
        <a:lstStyle/>
        <a:p>
          <a:endParaRPr lang="tr-TR"/>
        </a:p>
      </dgm:t>
    </dgm:pt>
    <dgm:pt modelId="{95F9F599-FD6F-4A1E-857C-3E2C64F1B272}" type="pres">
      <dgm:prSet presAssocID="{0B254849-395D-43A5-8654-B1CEAA77858C}" presName="sibTrans" presStyleCnt="0"/>
      <dgm:spPr/>
    </dgm:pt>
    <dgm:pt modelId="{4B212377-8B52-47D2-B352-1DAD587656B3}" type="pres">
      <dgm:prSet presAssocID="{303DB644-1DB4-40A2-AC2D-21136D54C883}" presName="node" presStyleLbl="node1" presStyleIdx="5" presStyleCnt="6">
        <dgm:presLayoutVars>
          <dgm:bulletEnabled val="1"/>
        </dgm:presLayoutVars>
      </dgm:prSet>
      <dgm:spPr/>
      <dgm:t>
        <a:bodyPr/>
        <a:lstStyle/>
        <a:p>
          <a:endParaRPr lang="tr-TR"/>
        </a:p>
      </dgm:t>
    </dgm:pt>
  </dgm:ptLst>
  <dgm:cxnLst>
    <dgm:cxn modelId="{A21ED8F3-C985-4E4E-A055-C5FAD7827463}" srcId="{1C226600-6379-4E8F-9530-EEB6F25E2D5B}" destId="{52EFD584-FBE0-4320-BFC5-21EBA8114076}" srcOrd="1" destOrd="0" parTransId="{C2AC7080-4338-4C6F-A1E7-C9B184757234}" sibTransId="{C69C6BC1-7458-4125-B5D0-9A0A42888A7E}"/>
    <dgm:cxn modelId="{AC24E1B7-1E9C-49F6-8B46-8C909231C7F7}" type="presOf" srcId="{0B084802-910A-4233-93DB-58B8F0167278}" destId="{46937625-1B85-4C39-9337-A136D4DABB32}" srcOrd="0" destOrd="0" presId="urn:microsoft.com/office/officeart/2005/8/layout/default#3"/>
    <dgm:cxn modelId="{DFC49B8D-62C1-4AA2-98B8-DD92BFB1EBD9}" srcId="{1C226600-6379-4E8F-9530-EEB6F25E2D5B}" destId="{1A930944-A6C0-4B7E-967C-6B229FDD9BF8}" srcOrd="3" destOrd="0" parTransId="{89E0C5AE-B362-457C-AFFF-E8ED2F6578BB}" sibTransId="{A7B3276B-C50D-4343-8142-AA94C58E7E5D}"/>
    <dgm:cxn modelId="{589F4C95-5991-436C-9BE7-6B456CA9E7D3}" srcId="{1C226600-6379-4E8F-9530-EEB6F25E2D5B}" destId="{8530C967-1C6F-4C4E-8DDF-1486881F1F52}" srcOrd="0" destOrd="0" parTransId="{7C892C44-5146-4767-A25B-1815A17712A1}" sibTransId="{806CFD18-C3A1-4FDD-AF3B-170EF7E1D35A}"/>
    <dgm:cxn modelId="{DA12A71A-78DB-48B2-ADD1-454CED124926}" type="presOf" srcId="{52EFD584-FBE0-4320-BFC5-21EBA8114076}" destId="{F4E97576-33B7-45BC-8006-B3C3093F7C8D}" srcOrd="0" destOrd="0" presId="urn:microsoft.com/office/officeart/2005/8/layout/default#3"/>
    <dgm:cxn modelId="{91E63B65-3D2F-4E7C-B141-30F5271F0410}" type="presOf" srcId="{303DB644-1DB4-40A2-AC2D-21136D54C883}" destId="{4B212377-8B52-47D2-B352-1DAD587656B3}" srcOrd="0" destOrd="0" presId="urn:microsoft.com/office/officeart/2005/8/layout/default#3"/>
    <dgm:cxn modelId="{78FA8607-E59B-4E67-995D-6E7CBC0A00D3}" srcId="{1C226600-6379-4E8F-9530-EEB6F25E2D5B}" destId="{0B084802-910A-4233-93DB-58B8F0167278}" srcOrd="2" destOrd="0" parTransId="{3A58A702-4181-475D-B140-41E3CDAC2265}" sibTransId="{99DB3003-3A86-4741-9FE9-4D3F4FAE91D4}"/>
    <dgm:cxn modelId="{61830977-839E-45AF-861C-35ECCE2B932F}" type="presOf" srcId="{1A930944-A6C0-4B7E-967C-6B229FDD9BF8}" destId="{5E5E8548-1EA2-485C-8F3B-981567437441}" srcOrd="0" destOrd="0" presId="urn:microsoft.com/office/officeart/2005/8/layout/default#3"/>
    <dgm:cxn modelId="{FE0A7A5E-83DF-4B81-B07B-F2AAD233D464}" srcId="{1C226600-6379-4E8F-9530-EEB6F25E2D5B}" destId="{4C44682A-9364-48B8-AAC2-C3583290DBF3}" srcOrd="4" destOrd="0" parTransId="{38DDB44B-097F-4FEE-94BC-3B86C6B9A464}" sibTransId="{0B254849-395D-43A5-8654-B1CEAA77858C}"/>
    <dgm:cxn modelId="{AEBFA476-64E0-499D-BF75-ED15A993C1A5}" type="presOf" srcId="{4C44682A-9364-48B8-AAC2-C3583290DBF3}" destId="{C9F4A4E8-86C3-4352-B2BF-463378F75F21}" srcOrd="0" destOrd="0" presId="urn:microsoft.com/office/officeart/2005/8/layout/default#3"/>
    <dgm:cxn modelId="{8AA551EF-D51E-4DC7-988D-E4B04BE56485}" type="presOf" srcId="{1C226600-6379-4E8F-9530-EEB6F25E2D5B}" destId="{3C4F5B3F-18A3-4076-88BD-B677B700AD7F}" srcOrd="0" destOrd="0" presId="urn:microsoft.com/office/officeart/2005/8/layout/default#3"/>
    <dgm:cxn modelId="{67EBA014-D8B5-4E76-9963-6E705375B1FD}" srcId="{1C226600-6379-4E8F-9530-EEB6F25E2D5B}" destId="{303DB644-1DB4-40A2-AC2D-21136D54C883}" srcOrd="5" destOrd="0" parTransId="{CBCF06FD-3A07-46AF-8F3D-CE31E0CD23C3}" sibTransId="{87D314F4-0574-493B-8E10-703A7DB3656B}"/>
    <dgm:cxn modelId="{9D46B385-A7BC-4853-BF97-E159E1498B09}" type="presOf" srcId="{8530C967-1C6F-4C4E-8DDF-1486881F1F52}" destId="{EF379015-DF3B-4A89-B685-2AD49F0B3FA8}" srcOrd="0" destOrd="0" presId="urn:microsoft.com/office/officeart/2005/8/layout/default#3"/>
    <dgm:cxn modelId="{979EAA0E-C930-410B-953B-9916D730BB46}" type="presParOf" srcId="{3C4F5B3F-18A3-4076-88BD-B677B700AD7F}" destId="{EF379015-DF3B-4A89-B685-2AD49F0B3FA8}" srcOrd="0" destOrd="0" presId="urn:microsoft.com/office/officeart/2005/8/layout/default#3"/>
    <dgm:cxn modelId="{65E8E49F-2652-4E8E-8755-DD9A80397EAF}" type="presParOf" srcId="{3C4F5B3F-18A3-4076-88BD-B677B700AD7F}" destId="{2708C876-5F33-46C7-8A29-3A78375B20F8}" srcOrd="1" destOrd="0" presId="urn:microsoft.com/office/officeart/2005/8/layout/default#3"/>
    <dgm:cxn modelId="{3EBF9072-7DD0-4A00-B0FD-83EDD4B59840}" type="presParOf" srcId="{3C4F5B3F-18A3-4076-88BD-B677B700AD7F}" destId="{F4E97576-33B7-45BC-8006-B3C3093F7C8D}" srcOrd="2" destOrd="0" presId="urn:microsoft.com/office/officeart/2005/8/layout/default#3"/>
    <dgm:cxn modelId="{20143B21-B90B-4101-AFFE-E38DA6F0FC97}" type="presParOf" srcId="{3C4F5B3F-18A3-4076-88BD-B677B700AD7F}" destId="{C248C93F-3C79-4573-AFE5-35B20C62DC59}" srcOrd="3" destOrd="0" presId="urn:microsoft.com/office/officeart/2005/8/layout/default#3"/>
    <dgm:cxn modelId="{41AF96CE-1D65-4E30-8D29-A65DA79AC2FD}" type="presParOf" srcId="{3C4F5B3F-18A3-4076-88BD-B677B700AD7F}" destId="{46937625-1B85-4C39-9337-A136D4DABB32}" srcOrd="4" destOrd="0" presId="urn:microsoft.com/office/officeart/2005/8/layout/default#3"/>
    <dgm:cxn modelId="{D618BD34-AA06-4A4D-AC38-272D0FCA2FF0}" type="presParOf" srcId="{3C4F5B3F-18A3-4076-88BD-B677B700AD7F}" destId="{8127BF4E-5498-46B1-A1D5-548FC861F2C0}" srcOrd="5" destOrd="0" presId="urn:microsoft.com/office/officeart/2005/8/layout/default#3"/>
    <dgm:cxn modelId="{2CEF17E0-4585-4455-804D-65E4F6533686}" type="presParOf" srcId="{3C4F5B3F-18A3-4076-88BD-B677B700AD7F}" destId="{5E5E8548-1EA2-485C-8F3B-981567437441}" srcOrd="6" destOrd="0" presId="urn:microsoft.com/office/officeart/2005/8/layout/default#3"/>
    <dgm:cxn modelId="{44C5B47A-B9D9-4149-9FB3-31CA8B41FB04}" type="presParOf" srcId="{3C4F5B3F-18A3-4076-88BD-B677B700AD7F}" destId="{391E4E24-26F1-4D29-AFFA-CE4038562D30}" srcOrd="7" destOrd="0" presId="urn:microsoft.com/office/officeart/2005/8/layout/default#3"/>
    <dgm:cxn modelId="{8D44E51B-2143-4D53-8733-D5D1788B1F47}" type="presParOf" srcId="{3C4F5B3F-18A3-4076-88BD-B677B700AD7F}" destId="{C9F4A4E8-86C3-4352-B2BF-463378F75F21}" srcOrd="8" destOrd="0" presId="urn:microsoft.com/office/officeart/2005/8/layout/default#3"/>
    <dgm:cxn modelId="{A845200B-2DFC-4C10-913B-6C187B448B3A}" type="presParOf" srcId="{3C4F5B3F-18A3-4076-88BD-B677B700AD7F}" destId="{95F9F599-FD6F-4A1E-857C-3E2C64F1B272}" srcOrd="9" destOrd="0" presId="urn:microsoft.com/office/officeart/2005/8/layout/default#3"/>
    <dgm:cxn modelId="{FE6DB7F9-EEBC-4437-ABBD-8B30087F58F7}" type="presParOf" srcId="{3C4F5B3F-18A3-4076-88BD-B677B700AD7F}" destId="{4B212377-8B52-47D2-B352-1DAD587656B3}" srcOrd="10" destOrd="0" presId="urn:microsoft.com/office/officeart/2005/8/layout/default#3"/>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7CB7DC57-EBF4-483C-9B8E-E0B8DB4D3571}" type="doc">
      <dgm:prSet loTypeId="urn:microsoft.com/office/officeart/2005/8/layout/process1" loCatId="process" qsTypeId="urn:microsoft.com/office/officeart/2005/8/quickstyle/simple1" qsCatId="simple" csTypeId="urn:microsoft.com/office/officeart/2005/8/colors/accent5_4" csCatId="accent5" phldr="1"/>
      <dgm:spPr/>
    </dgm:pt>
    <dgm:pt modelId="{95662AEC-E1D9-40FA-9783-0B1A6E2FB116}">
      <dgm:prSet phldrT="[Metin]"/>
      <dgm:spPr/>
      <dgm:t>
        <a:bodyPr/>
        <a:lstStyle/>
        <a:p>
          <a:r>
            <a:rPr lang="tr-TR" dirty="0" smtClean="0"/>
            <a:t>Enderun</a:t>
          </a:r>
          <a:endParaRPr lang="tr-TR" dirty="0"/>
        </a:p>
      </dgm:t>
    </dgm:pt>
    <dgm:pt modelId="{8FDDAEBD-0754-40C8-A6FC-F3B383539F68}" type="parTrans" cxnId="{4784FFB6-6E51-45BA-B681-DF775FD48AA2}">
      <dgm:prSet/>
      <dgm:spPr/>
      <dgm:t>
        <a:bodyPr/>
        <a:lstStyle/>
        <a:p>
          <a:endParaRPr lang="tr-TR"/>
        </a:p>
      </dgm:t>
    </dgm:pt>
    <dgm:pt modelId="{ADF34774-04C2-41DE-810E-D3DADC779253}" type="sibTrans" cxnId="{4784FFB6-6E51-45BA-B681-DF775FD48AA2}">
      <dgm:prSet/>
      <dgm:spPr/>
      <dgm:t>
        <a:bodyPr/>
        <a:lstStyle/>
        <a:p>
          <a:endParaRPr lang="tr-TR"/>
        </a:p>
      </dgm:t>
    </dgm:pt>
    <dgm:pt modelId="{B5A11095-6E5E-4A8C-B48C-8AD00D55D4E6}">
      <dgm:prSet phldrT="[Metin]"/>
      <dgm:spPr/>
      <dgm:t>
        <a:bodyPr/>
        <a:lstStyle/>
        <a:p>
          <a:r>
            <a:rPr lang="tr-TR" dirty="0" smtClean="0"/>
            <a:t>Şehzade Eğitimi</a:t>
          </a:r>
          <a:endParaRPr lang="tr-TR" dirty="0"/>
        </a:p>
      </dgm:t>
    </dgm:pt>
    <dgm:pt modelId="{074CE475-67EE-4C96-B44D-2E5D2B753ECC}" type="parTrans" cxnId="{229505D1-9173-450F-AA75-76DDBB78E72E}">
      <dgm:prSet/>
      <dgm:spPr/>
      <dgm:t>
        <a:bodyPr/>
        <a:lstStyle/>
        <a:p>
          <a:endParaRPr lang="tr-TR"/>
        </a:p>
      </dgm:t>
    </dgm:pt>
    <dgm:pt modelId="{6C866934-8106-40CF-BA7D-F60BE5DBA384}" type="sibTrans" cxnId="{229505D1-9173-450F-AA75-76DDBB78E72E}">
      <dgm:prSet/>
      <dgm:spPr/>
      <dgm:t>
        <a:bodyPr/>
        <a:lstStyle/>
        <a:p>
          <a:endParaRPr lang="tr-TR"/>
        </a:p>
      </dgm:t>
    </dgm:pt>
    <dgm:pt modelId="{E86A7DD7-66B1-4C46-AF08-474DD504A633}">
      <dgm:prSet phldrT="[Metin]"/>
      <dgm:spPr/>
      <dgm:t>
        <a:bodyPr/>
        <a:lstStyle/>
        <a:p>
          <a:r>
            <a:rPr lang="tr-TR" dirty="0" smtClean="0"/>
            <a:t>Harem</a:t>
          </a:r>
          <a:endParaRPr lang="tr-TR" dirty="0"/>
        </a:p>
      </dgm:t>
    </dgm:pt>
    <dgm:pt modelId="{212F5F63-0C17-4DCB-9E94-AFFFCBEFBB8F}" type="parTrans" cxnId="{4041FFA7-3430-421D-B853-4E14867EB2C8}">
      <dgm:prSet/>
      <dgm:spPr/>
      <dgm:t>
        <a:bodyPr/>
        <a:lstStyle/>
        <a:p>
          <a:endParaRPr lang="tr-TR"/>
        </a:p>
      </dgm:t>
    </dgm:pt>
    <dgm:pt modelId="{8CDC3861-509B-4DA5-8385-F78D8AF3C968}" type="sibTrans" cxnId="{4041FFA7-3430-421D-B853-4E14867EB2C8}">
      <dgm:prSet/>
      <dgm:spPr/>
      <dgm:t>
        <a:bodyPr/>
        <a:lstStyle/>
        <a:p>
          <a:endParaRPr lang="tr-TR"/>
        </a:p>
      </dgm:t>
    </dgm:pt>
    <dgm:pt modelId="{113A8B7C-91F3-48E8-9765-6EBAB94976A8}" type="pres">
      <dgm:prSet presAssocID="{7CB7DC57-EBF4-483C-9B8E-E0B8DB4D3571}" presName="Name0" presStyleCnt="0">
        <dgm:presLayoutVars>
          <dgm:dir/>
          <dgm:resizeHandles val="exact"/>
        </dgm:presLayoutVars>
      </dgm:prSet>
      <dgm:spPr/>
    </dgm:pt>
    <dgm:pt modelId="{CB7D77F9-E3B6-4008-89D5-8287836DB9A2}" type="pres">
      <dgm:prSet presAssocID="{95662AEC-E1D9-40FA-9783-0B1A6E2FB116}" presName="node" presStyleLbl="node1" presStyleIdx="0" presStyleCnt="3">
        <dgm:presLayoutVars>
          <dgm:bulletEnabled val="1"/>
        </dgm:presLayoutVars>
      </dgm:prSet>
      <dgm:spPr/>
      <dgm:t>
        <a:bodyPr/>
        <a:lstStyle/>
        <a:p>
          <a:endParaRPr lang="tr-TR"/>
        </a:p>
      </dgm:t>
    </dgm:pt>
    <dgm:pt modelId="{F011983F-0B39-4A2E-8D4F-65684F4AF69E}" type="pres">
      <dgm:prSet presAssocID="{ADF34774-04C2-41DE-810E-D3DADC779253}" presName="sibTrans" presStyleLbl="sibTrans2D1" presStyleIdx="0" presStyleCnt="2"/>
      <dgm:spPr/>
      <dgm:t>
        <a:bodyPr/>
        <a:lstStyle/>
        <a:p>
          <a:endParaRPr lang="tr-TR"/>
        </a:p>
      </dgm:t>
    </dgm:pt>
    <dgm:pt modelId="{266B29AB-16B4-4E91-A83A-9BACC71560DA}" type="pres">
      <dgm:prSet presAssocID="{ADF34774-04C2-41DE-810E-D3DADC779253}" presName="connectorText" presStyleLbl="sibTrans2D1" presStyleIdx="0" presStyleCnt="2"/>
      <dgm:spPr/>
      <dgm:t>
        <a:bodyPr/>
        <a:lstStyle/>
        <a:p>
          <a:endParaRPr lang="tr-TR"/>
        </a:p>
      </dgm:t>
    </dgm:pt>
    <dgm:pt modelId="{77C4CF59-A74C-4922-BA6F-44E9E271E851}" type="pres">
      <dgm:prSet presAssocID="{B5A11095-6E5E-4A8C-B48C-8AD00D55D4E6}" presName="node" presStyleLbl="node1" presStyleIdx="1" presStyleCnt="3">
        <dgm:presLayoutVars>
          <dgm:bulletEnabled val="1"/>
        </dgm:presLayoutVars>
      </dgm:prSet>
      <dgm:spPr/>
      <dgm:t>
        <a:bodyPr/>
        <a:lstStyle/>
        <a:p>
          <a:endParaRPr lang="tr-TR"/>
        </a:p>
      </dgm:t>
    </dgm:pt>
    <dgm:pt modelId="{41CD1FAD-91E3-4D17-93D7-073F74C67207}" type="pres">
      <dgm:prSet presAssocID="{6C866934-8106-40CF-BA7D-F60BE5DBA384}" presName="sibTrans" presStyleLbl="sibTrans2D1" presStyleIdx="1" presStyleCnt="2"/>
      <dgm:spPr/>
      <dgm:t>
        <a:bodyPr/>
        <a:lstStyle/>
        <a:p>
          <a:endParaRPr lang="tr-TR"/>
        </a:p>
      </dgm:t>
    </dgm:pt>
    <dgm:pt modelId="{1798DF1F-04E5-4D37-9F63-070A997296AF}" type="pres">
      <dgm:prSet presAssocID="{6C866934-8106-40CF-BA7D-F60BE5DBA384}" presName="connectorText" presStyleLbl="sibTrans2D1" presStyleIdx="1" presStyleCnt="2"/>
      <dgm:spPr/>
      <dgm:t>
        <a:bodyPr/>
        <a:lstStyle/>
        <a:p>
          <a:endParaRPr lang="tr-TR"/>
        </a:p>
      </dgm:t>
    </dgm:pt>
    <dgm:pt modelId="{5837CF28-87FC-41C7-987A-C6921CB841DB}" type="pres">
      <dgm:prSet presAssocID="{E86A7DD7-66B1-4C46-AF08-474DD504A633}" presName="node" presStyleLbl="node1" presStyleIdx="2" presStyleCnt="3">
        <dgm:presLayoutVars>
          <dgm:bulletEnabled val="1"/>
        </dgm:presLayoutVars>
      </dgm:prSet>
      <dgm:spPr/>
      <dgm:t>
        <a:bodyPr/>
        <a:lstStyle/>
        <a:p>
          <a:endParaRPr lang="tr-TR"/>
        </a:p>
      </dgm:t>
    </dgm:pt>
  </dgm:ptLst>
  <dgm:cxnLst>
    <dgm:cxn modelId="{8C587881-CC8E-4937-B8A4-55ED47907E4E}" type="presOf" srcId="{7CB7DC57-EBF4-483C-9B8E-E0B8DB4D3571}" destId="{113A8B7C-91F3-48E8-9765-6EBAB94976A8}" srcOrd="0" destOrd="0" presId="urn:microsoft.com/office/officeart/2005/8/layout/process1"/>
    <dgm:cxn modelId="{4041FFA7-3430-421D-B853-4E14867EB2C8}" srcId="{7CB7DC57-EBF4-483C-9B8E-E0B8DB4D3571}" destId="{E86A7DD7-66B1-4C46-AF08-474DD504A633}" srcOrd="2" destOrd="0" parTransId="{212F5F63-0C17-4DCB-9E94-AFFFCBEFBB8F}" sibTransId="{8CDC3861-509B-4DA5-8385-F78D8AF3C968}"/>
    <dgm:cxn modelId="{B3662B21-C890-42F4-AC37-38C9F9442BB3}" type="presOf" srcId="{95662AEC-E1D9-40FA-9783-0B1A6E2FB116}" destId="{CB7D77F9-E3B6-4008-89D5-8287836DB9A2}" srcOrd="0" destOrd="0" presId="urn:microsoft.com/office/officeart/2005/8/layout/process1"/>
    <dgm:cxn modelId="{4784FFB6-6E51-45BA-B681-DF775FD48AA2}" srcId="{7CB7DC57-EBF4-483C-9B8E-E0B8DB4D3571}" destId="{95662AEC-E1D9-40FA-9783-0B1A6E2FB116}" srcOrd="0" destOrd="0" parTransId="{8FDDAEBD-0754-40C8-A6FC-F3B383539F68}" sibTransId="{ADF34774-04C2-41DE-810E-D3DADC779253}"/>
    <dgm:cxn modelId="{6D8543AE-8EE8-46FA-BDFC-4D894BC0D477}" type="presOf" srcId="{E86A7DD7-66B1-4C46-AF08-474DD504A633}" destId="{5837CF28-87FC-41C7-987A-C6921CB841DB}" srcOrd="0" destOrd="0" presId="urn:microsoft.com/office/officeart/2005/8/layout/process1"/>
    <dgm:cxn modelId="{35F39C82-DB54-47E5-A40E-2042C47E052A}" type="presOf" srcId="{6C866934-8106-40CF-BA7D-F60BE5DBA384}" destId="{1798DF1F-04E5-4D37-9F63-070A997296AF}" srcOrd="1" destOrd="0" presId="urn:microsoft.com/office/officeart/2005/8/layout/process1"/>
    <dgm:cxn modelId="{16F4441C-D8F9-41AB-9173-1BA1AC3F9034}" type="presOf" srcId="{B5A11095-6E5E-4A8C-B48C-8AD00D55D4E6}" destId="{77C4CF59-A74C-4922-BA6F-44E9E271E851}" srcOrd="0" destOrd="0" presId="urn:microsoft.com/office/officeart/2005/8/layout/process1"/>
    <dgm:cxn modelId="{E4941828-F4A9-424B-B529-73F9CD5A0843}" type="presOf" srcId="{ADF34774-04C2-41DE-810E-D3DADC779253}" destId="{F011983F-0B39-4A2E-8D4F-65684F4AF69E}" srcOrd="0" destOrd="0" presId="urn:microsoft.com/office/officeart/2005/8/layout/process1"/>
    <dgm:cxn modelId="{D04E882F-D909-42C8-BF30-4359E7A0D23E}" type="presOf" srcId="{ADF34774-04C2-41DE-810E-D3DADC779253}" destId="{266B29AB-16B4-4E91-A83A-9BACC71560DA}" srcOrd="1" destOrd="0" presId="urn:microsoft.com/office/officeart/2005/8/layout/process1"/>
    <dgm:cxn modelId="{873AEB99-5C14-490C-91D6-D26F50249EE2}" type="presOf" srcId="{6C866934-8106-40CF-BA7D-F60BE5DBA384}" destId="{41CD1FAD-91E3-4D17-93D7-073F74C67207}" srcOrd="0" destOrd="0" presId="urn:microsoft.com/office/officeart/2005/8/layout/process1"/>
    <dgm:cxn modelId="{229505D1-9173-450F-AA75-76DDBB78E72E}" srcId="{7CB7DC57-EBF4-483C-9B8E-E0B8DB4D3571}" destId="{B5A11095-6E5E-4A8C-B48C-8AD00D55D4E6}" srcOrd="1" destOrd="0" parTransId="{074CE475-67EE-4C96-B44D-2E5D2B753ECC}" sibTransId="{6C866934-8106-40CF-BA7D-F60BE5DBA384}"/>
    <dgm:cxn modelId="{6FF9944E-1CEB-4574-8E7D-016BBA34FB51}" type="presParOf" srcId="{113A8B7C-91F3-48E8-9765-6EBAB94976A8}" destId="{CB7D77F9-E3B6-4008-89D5-8287836DB9A2}" srcOrd="0" destOrd="0" presId="urn:microsoft.com/office/officeart/2005/8/layout/process1"/>
    <dgm:cxn modelId="{959B433A-9840-4D37-81FD-99C352DCF126}" type="presParOf" srcId="{113A8B7C-91F3-48E8-9765-6EBAB94976A8}" destId="{F011983F-0B39-4A2E-8D4F-65684F4AF69E}" srcOrd="1" destOrd="0" presId="urn:microsoft.com/office/officeart/2005/8/layout/process1"/>
    <dgm:cxn modelId="{49B84F61-6AA2-4CB6-AC43-E2FED8B5A8E7}" type="presParOf" srcId="{F011983F-0B39-4A2E-8D4F-65684F4AF69E}" destId="{266B29AB-16B4-4E91-A83A-9BACC71560DA}" srcOrd="0" destOrd="0" presId="urn:microsoft.com/office/officeart/2005/8/layout/process1"/>
    <dgm:cxn modelId="{160A38CF-344F-475F-A95C-0ECA46FA6A01}" type="presParOf" srcId="{113A8B7C-91F3-48E8-9765-6EBAB94976A8}" destId="{77C4CF59-A74C-4922-BA6F-44E9E271E851}" srcOrd="2" destOrd="0" presId="urn:microsoft.com/office/officeart/2005/8/layout/process1"/>
    <dgm:cxn modelId="{5881442C-1BBC-4D96-A386-BCBEB923668F}" type="presParOf" srcId="{113A8B7C-91F3-48E8-9765-6EBAB94976A8}" destId="{41CD1FAD-91E3-4D17-93D7-073F74C67207}" srcOrd="3" destOrd="0" presId="urn:microsoft.com/office/officeart/2005/8/layout/process1"/>
    <dgm:cxn modelId="{318519E7-9B0F-4C47-9BB4-A99ABB3675A6}" type="presParOf" srcId="{41CD1FAD-91E3-4D17-93D7-073F74C67207}" destId="{1798DF1F-04E5-4D37-9F63-070A997296AF}" srcOrd="0" destOrd="0" presId="urn:microsoft.com/office/officeart/2005/8/layout/process1"/>
    <dgm:cxn modelId="{C85C8AF5-1503-40BC-A73F-EA45EB130778}" type="presParOf" srcId="{113A8B7C-91F3-48E8-9765-6EBAB94976A8}" destId="{5837CF28-87FC-41C7-987A-C6921CB841DB}" srcOrd="4" destOrd="0" presId="urn:microsoft.com/office/officeart/2005/8/layout/process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38652F3A-DD57-473C-93F4-72088179B42A}" type="doc">
      <dgm:prSet loTypeId="urn:diagrams.loki3.com/TabbedArc+Icon" loCatId="officeonline" qsTypeId="urn:microsoft.com/office/officeart/2005/8/quickstyle/simple1" qsCatId="simple" csTypeId="urn:microsoft.com/office/officeart/2005/8/colors/colorful1#1" csCatId="colorful" phldr="1"/>
      <dgm:spPr/>
    </dgm:pt>
    <dgm:pt modelId="{FC1D64FD-2081-4F0F-A57E-F6288F6E3CDE}">
      <dgm:prSet phldrT="[Metin]"/>
      <dgm:spPr/>
      <dgm:t>
        <a:bodyPr/>
        <a:lstStyle/>
        <a:p>
          <a:r>
            <a:rPr lang="tr-TR" dirty="0" smtClean="0"/>
            <a:t>Camii</a:t>
          </a:r>
          <a:endParaRPr lang="tr-TR" dirty="0"/>
        </a:p>
      </dgm:t>
    </dgm:pt>
    <dgm:pt modelId="{59259819-DE7E-4851-94F6-1B1B3DEECD22}" type="parTrans" cxnId="{8E1B948F-7EC8-4736-BCED-A639B2840C9C}">
      <dgm:prSet/>
      <dgm:spPr/>
      <dgm:t>
        <a:bodyPr/>
        <a:lstStyle/>
        <a:p>
          <a:endParaRPr lang="tr-TR"/>
        </a:p>
      </dgm:t>
    </dgm:pt>
    <dgm:pt modelId="{7D6DC3C1-542A-40D8-9A95-B8985FF5506B}" type="sibTrans" cxnId="{8E1B948F-7EC8-4736-BCED-A639B2840C9C}">
      <dgm:prSet/>
      <dgm:spPr/>
      <dgm:t>
        <a:bodyPr/>
        <a:lstStyle/>
        <a:p>
          <a:endParaRPr lang="tr-TR"/>
        </a:p>
      </dgm:t>
    </dgm:pt>
    <dgm:pt modelId="{693418BD-0446-44FD-BD62-637DAC6D90FD}">
      <dgm:prSet phldrT="[Metin]"/>
      <dgm:spPr/>
      <dgm:t>
        <a:bodyPr/>
        <a:lstStyle/>
        <a:p>
          <a:r>
            <a:rPr lang="tr-TR" dirty="0" smtClean="0"/>
            <a:t>Mescit</a:t>
          </a:r>
          <a:endParaRPr lang="tr-TR" dirty="0"/>
        </a:p>
      </dgm:t>
    </dgm:pt>
    <dgm:pt modelId="{8F0E009D-1788-40A8-A0CA-1AA0381803AA}" type="parTrans" cxnId="{07404EA0-5C56-4838-BD09-410F91399A13}">
      <dgm:prSet/>
      <dgm:spPr/>
      <dgm:t>
        <a:bodyPr/>
        <a:lstStyle/>
        <a:p>
          <a:endParaRPr lang="tr-TR"/>
        </a:p>
      </dgm:t>
    </dgm:pt>
    <dgm:pt modelId="{C55A7922-EF4B-4D80-ADBE-30E80F566C9A}" type="sibTrans" cxnId="{07404EA0-5C56-4838-BD09-410F91399A13}">
      <dgm:prSet/>
      <dgm:spPr/>
      <dgm:t>
        <a:bodyPr/>
        <a:lstStyle/>
        <a:p>
          <a:endParaRPr lang="tr-TR"/>
        </a:p>
      </dgm:t>
    </dgm:pt>
    <dgm:pt modelId="{AFDE538A-264A-4C57-BA50-22BD6431D4FB}">
      <dgm:prSet phldrT="[Metin]"/>
      <dgm:spPr/>
      <dgm:t>
        <a:bodyPr/>
        <a:lstStyle/>
        <a:p>
          <a:r>
            <a:rPr lang="tr-TR" dirty="0" smtClean="0"/>
            <a:t>Tekke</a:t>
          </a:r>
          <a:endParaRPr lang="tr-TR" dirty="0"/>
        </a:p>
      </dgm:t>
    </dgm:pt>
    <dgm:pt modelId="{F1EC4EF5-93B3-469E-B323-76D996D020CB}" type="parTrans" cxnId="{B92286A2-01EE-4E53-B63F-B56F5401C88C}">
      <dgm:prSet/>
      <dgm:spPr/>
      <dgm:t>
        <a:bodyPr/>
        <a:lstStyle/>
        <a:p>
          <a:endParaRPr lang="tr-TR"/>
        </a:p>
      </dgm:t>
    </dgm:pt>
    <dgm:pt modelId="{1AD84D50-5E0A-4D57-8610-5EB256D5BB79}" type="sibTrans" cxnId="{B92286A2-01EE-4E53-B63F-B56F5401C88C}">
      <dgm:prSet/>
      <dgm:spPr/>
      <dgm:t>
        <a:bodyPr/>
        <a:lstStyle/>
        <a:p>
          <a:endParaRPr lang="tr-TR"/>
        </a:p>
      </dgm:t>
    </dgm:pt>
    <dgm:pt modelId="{4C81C2A4-2789-4928-AB4E-BB053786F6EB}">
      <dgm:prSet phldrT="[Metin]"/>
      <dgm:spPr/>
      <dgm:t>
        <a:bodyPr/>
        <a:lstStyle/>
        <a:p>
          <a:r>
            <a:rPr lang="tr-TR" dirty="0" smtClean="0"/>
            <a:t>Kütüphane</a:t>
          </a:r>
          <a:endParaRPr lang="tr-TR" dirty="0"/>
        </a:p>
      </dgm:t>
    </dgm:pt>
    <dgm:pt modelId="{464ECBAE-B322-400D-8187-E1EDB4B78E7E}" type="parTrans" cxnId="{B12647F5-38C1-4C0C-B8E6-79FF9175787C}">
      <dgm:prSet/>
      <dgm:spPr/>
      <dgm:t>
        <a:bodyPr/>
        <a:lstStyle/>
        <a:p>
          <a:endParaRPr lang="tr-TR"/>
        </a:p>
      </dgm:t>
    </dgm:pt>
    <dgm:pt modelId="{C1022A2E-5986-4EC0-BF80-2A30610AA12B}" type="sibTrans" cxnId="{B12647F5-38C1-4C0C-B8E6-79FF9175787C}">
      <dgm:prSet/>
      <dgm:spPr/>
      <dgm:t>
        <a:bodyPr/>
        <a:lstStyle/>
        <a:p>
          <a:endParaRPr lang="tr-TR"/>
        </a:p>
      </dgm:t>
    </dgm:pt>
    <dgm:pt modelId="{75B28610-A77F-4524-BB44-3C82BB5BD6E2}">
      <dgm:prSet phldrT="[Metin]"/>
      <dgm:spPr/>
      <dgm:t>
        <a:bodyPr/>
        <a:lstStyle/>
        <a:p>
          <a:r>
            <a:rPr lang="tr-TR" dirty="0" smtClean="0"/>
            <a:t>Cem Evleri</a:t>
          </a:r>
          <a:endParaRPr lang="tr-TR" dirty="0"/>
        </a:p>
      </dgm:t>
    </dgm:pt>
    <dgm:pt modelId="{071B80F0-D289-44EA-A0B5-20453D84A2AD}" type="parTrans" cxnId="{6C3E1A10-26F5-44EA-9206-2EE02BD9AD9B}">
      <dgm:prSet/>
      <dgm:spPr/>
      <dgm:t>
        <a:bodyPr/>
        <a:lstStyle/>
        <a:p>
          <a:endParaRPr lang="tr-TR"/>
        </a:p>
      </dgm:t>
    </dgm:pt>
    <dgm:pt modelId="{57F47D99-B487-450A-A779-015479EF4268}" type="sibTrans" cxnId="{6C3E1A10-26F5-44EA-9206-2EE02BD9AD9B}">
      <dgm:prSet/>
      <dgm:spPr/>
      <dgm:t>
        <a:bodyPr/>
        <a:lstStyle/>
        <a:p>
          <a:endParaRPr lang="tr-TR"/>
        </a:p>
      </dgm:t>
    </dgm:pt>
    <dgm:pt modelId="{2D6CFE66-1394-471B-A882-F327C20204F0}" type="pres">
      <dgm:prSet presAssocID="{38652F3A-DD57-473C-93F4-72088179B42A}" presName="Name0" presStyleCnt="0">
        <dgm:presLayoutVars>
          <dgm:dir/>
          <dgm:resizeHandles val="exact"/>
        </dgm:presLayoutVars>
      </dgm:prSet>
      <dgm:spPr/>
    </dgm:pt>
    <dgm:pt modelId="{F26A1593-C992-4691-A273-31377C827FAF}" type="pres">
      <dgm:prSet presAssocID="{FC1D64FD-2081-4F0F-A57E-F6288F6E3CDE}" presName="twoplus" presStyleLbl="node1" presStyleIdx="0" presStyleCnt="5">
        <dgm:presLayoutVars>
          <dgm:bulletEnabled val="1"/>
        </dgm:presLayoutVars>
      </dgm:prSet>
      <dgm:spPr/>
      <dgm:t>
        <a:bodyPr/>
        <a:lstStyle/>
        <a:p>
          <a:endParaRPr lang="tr-TR"/>
        </a:p>
      </dgm:t>
    </dgm:pt>
    <dgm:pt modelId="{9B090D19-C152-4F57-A1DD-31B78EA4B410}" type="pres">
      <dgm:prSet presAssocID="{693418BD-0446-44FD-BD62-637DAC6D90FD}" presName="twoplus" presStyleLbl="node1" presStyleIdx="1" presStyleCnt="5">
        <dgm:presLayoutVars>
          <dgm:bulletEnabled val="1"/>
        </dgm:presLayoutVars>
      </dgm:prSet>
      <dgm:spPr/>
      <dgm:t>
        <a:bodyPr/>
        <a:lstStyle/>
        <a:p>
          <a:endParaRPr lang="tr-TR"/>
        </a:p>
      </dgm:t>
    </dgm:pt>
    <dgm:pt modelId="{015714E2-D9F8-48B0-AA17-2F5889389D5C}" type="pres">
      <dgm:prSet presAssocID="{AFDE538A-264A-4C57-BA50-22BD6431D4FB}" presName="twoplus" presStyleLbl="node1" presStyleIdx="2" presStyleCnt="5">
        <dgm:presLayoutVars>
          <dgm:bulletEnabled val="1"/>
        </dgm:presLayoutVars>
      </dgm:prSet>
      <dgm:spPr/>
      <dgm:t>
        <a:bodyPr/>
        <a:lstStyle/>
        <a:p>
          <a:endParaRPr lang="tr-TR"/>
        </a:p>
      </dgm:t>
    </dgm:pt>
    <dgm:pt modelId="{3CD3E12A-6BFD-4F46-BCE5-0FF2F8742B3D}" type="pres">
      <dgm:prSet presAssocID="{4C81C2A4-2789-4928-AB4E-BB053786F6EB}" presName="twoplus" presStyleLbl="node1" presStyleIdx="3" presStyleCnt="5">
        <dgm:presLayoutVars>
          <dgm:bulletEnabled val="1"/>
        </dgm:presLayoutVars>
      </dgm:prSet>
      <dgm:spPr/>
      <dgm:t>
        <a:bodyPr/>
        <a:lstStyle/>
        <a:p>
          <a:endParaRPr lang="tr-TR"/>
        </a:p>
      </dgm:t>
    </dgm:pt>
    <dgm:pt modelId="{5A8D81FE-C3FD-4A9C-BC49-C391DB7F38F3}" type="pres">
      <dgm:prSet presAssocID="{75B28610-A77F-4524-BB44-3C82BB5BD6E2}" presName="twoplus" presStyleLbl="node1" presStyleIdx="4" presStyleCnt="5">
        <dgm:presLayoutVars>
          <dgm:bulletEnabled val="1"/>
        </dgm:presLayoutVars>
      </dgm:prSet>
      <dgm:spPr/>
      <dgm:t>
        <a:bodyPr/>
        <a:lstStyle/>
        <a:p>
          <a:endParaRPr lang="tr-TR"/>
        </a:p>
      </dgm:t>
    </dgm:pt>
  </dgm:ptLst>
  <dgm:cxnLst>
    <dgm:cxn modelId="{24AD0D64-215E-4712-BEDA-29958E6F5018}" type="presOf" srcId="{AFDE538A-264A-4C57-BA50-22BD6431D4FB}" destId="{015714E2-D9F8-48B0-AA17-2F5889389D5C}" srcOrd="0" destOrd="0" presId="urn:diagrams.loki3.com/TabbedArc+Icon"/>
    <dgm:cxn modelId="{F42F9905-76F1-4696-8ACF-DC2D7464A78C}" type="presOf" srcId="{4C81C2A4-2789-4928-AB4E-BB053786F6EB}" destId="{3CD3E12A-6BFD-4F46-BCE5-0FF2F8742B3D}" srcOrd="0" destOrd="0" presId="urn:diagrams.loki3.com/TabbedArc+Icon"/>
    <dgm:cxn modelId="{B92286A2-01EE-4E53-B63F-B56F5401C88C}" srcId="{38652F3A-DD57-473C-93F4-72088179B42A}" destId="{AFDE538A-264A-4C57-BA50-22BD6431D4FB}" srcOrd="2" destOrd="0" parTransId="{F1EC4EF5-93B3-469E-B323-76D996D020CB}" sibTransId="{1AD84D50-5E0A-4D57-8610-5EB256D5BB79}"/>
    <dgm:cxn modelId="{4C2729D3-8DBE-4F33-B237-30DA36AEDBB3}" type="presOf" srcId="{693418BD-0446-44FD-BD62-637DAC6D90FD}" destId="{9B090D19-C152-4F57-A1DD-31B78EA4B410}" srcOrd="0" destOrd="0" presId="urn:diagrams.loki3.com/TabbedArc+Icon"/>
    <dgm:cxn modelId="{40FEFFED-2A03-4108-97EB-604411B42F2D}" type="presOf" srcId="{FC1D64FD-2081-4F0F-A57E-F6288F6E3CDE}" destId="{F26A1593-C992-4691-A273-31377C827FAF}" srcOrd="0" destOrd="0" presId="urn:diagrams.loki3.com/TabbedArc+Icon"/>
    <dgm:cxn modelId="{6C3E1A10-26F5-44EA-9206-2EE02BD9AD9B}" srcId="{38652F3A-DD57-473C-93F4-72088179B42A}" destId="{75B28610-A77F-4524-BB44-3C82BB5BD6E2}" srcOrd="4" destOrd="0" parTransId="{071B80F0-D289-44EA-A0B5-20453D84A2AD}" sibTransId="{57F47D99-B487-450A-A779-015479EF4268}"/>
    <dgm:cxn modelId="{07404EA0-5C56-4838-BD09-410F91399A13}" srcId="{38652F3A-DD57-473C-93F4-72088179B42A}" destId="{693418BD-0446-44FD-BD62-637DAC6D90FD}" srcOrd="1" destOrd="0" parTransId="{8F0E009D-1788-40A8-A0CA-1AA0381803AA}" sibTransId="{C55A7922-EF4B-4D80-ADBE-30E80F566C9A}"/>
    <dgm:cxn modelId="{B12647F5-38C1-4C0C-B8E6-79FF9175787C}" srcId="{38652F3A-DD57-473C-93F4-72088179B42A}" destId="{4C81C2A4-2789-4928-AB4E-BB053786F6EB}" srcOrd="3" destOrd="0" parTransId="{464ECBAE-B322-400D-8187-E1EDB4B78E7E}" sibTransId="{C1022A2E-5986-4EC0-BF80-2A30610AA12B}"/>
    <dgm:cxn modelId="{07D2C665-AE10-47F8-9523-3CD2BE1E6624}" type="presOf" srcId="{75B28610-A77F-4524-BB44-3C82BB5BD6E2}" destId="{5A8D81FE-C3FD-4A9C-BC49-C391DB7F38F3}" srcOrd="0" destOrd="0" presId="urn:diagrams.loki3.com/TabbedArc+Icon"/>
    <dgm:cxn modelId="{8E1B948F-7EC8-4736-BCED-A639B2840C9C}" srcId="{38652F3A-DD57-473C-93F4-72088179B42A}" destId="{FC1D64FD-2081-4F0F-A57E-F6288F6E3CDE}" srcOrd="0" destOrd="0" parTransId="{59259819-DE7E-4851-94F6-1B1B3DEECD22}" sibTransId="{7D6DC3C1-542A-40D8-9A95-B8985FF5506B}"/>
    <dgm:cxn modelId="{6933E4E5-51B1-4F92-95CA-45F002BBC970}" type="presOf" srcId="{38652F3A-DD57-473C-93F4-72088179B42A}" destId="{2D6CFE66-1394-471B-A882-F327C20204F0}" srcOrd="0" destOrd="0" presId="urn:diagrams.loki3.com/TabbedArc+Icon"/>
    <dgm:cxn modelId="{FA96BBD1-7442-4D68-8455-8DB0E4AA4BA8}" type="presParOf" srcId="{2D6CFE66-1394-471B-A882-F327C20204F0}" destId="{F26A1593-C992-4691-A273-31377C827FAF}" srcOrd="0" destOrd="0" presId="urn:diagrams.loki3.com/TabbedArc+Icon"/>
    <dgm:cxn modelId="{A7956ADD-5690-459D-9743-3677CBA5CCB2}" type="presParOf" srcId="{2D6CFE66-1394-471B-A882-F327C20204F0}" destId="{9B090D19-C152-4F57-A1DD-31B78EA4B410}" srcOrd="1" destOrd="0" presId="urn:diagrams.loki3.com/TabbedArc+Icon"/>
    <dgm:cxn modelId="{2A21D321-EF3C-480C-89F0-EFA1B683730E}" type="presParOf" srcId="{2D6CFE66-1394-471B-A882-F327C20204F0}" destId="{015714E2-D9F8-48B0-AA17-2F5889389D5C}" srcOrd="2" destOrd="0" presId="urn:diagrams.loki3.com/TabbedArc+Icon"/>
    <dgm:cxn modelId="{B780C657-82B1-44C3-A0E6-0F72D7361A3E}" type="presParOf" srcId="{2D6CFE66-1394-471B-A882-F327C20204F0}" destId="{3CD3E12A-6BFD-4F46-BCE5-0FF2F8742B3D}" srcOrd="3" destOrd="0" presId="urn:diagrams.loki3.com/TabbedArc+Icon"/>
    <dgm:cxn modelId="{24C429D0-95B2-4542-8D28-22E521915215}" type="presParOf" srcId="{2D6CFE66-1394-471B-A882-F327C20204F0}" destId="{5A8D81FE-C3FD-4A9C-BC49-C391DB7F38F3}" srcOrd="4" destOrd="0" presId="urn:diagrams.loki3.com/TabbedArc+Icon"/>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DD453604-F74F-4731-89B9-B7868ADC8DCF}" type="doc">
      <dgm:prSet loTypeId="urn:microsoft.com/office/officeart/2005/8/layout/chevron2" loCatId="list" qsTypeId="urn:microsoft.com/office/officeart/2005/8/quickstyle/simple1" qsCatId="simple" csTypeId="urn:microsoft.com/office/officeart/2005/8/colors/colorful4" csCatId="colorful" phldr="1"/>
      <dgm:spPr/>
      <dgm:t>
        <a:bodyPr/>
        <a:lstStyle/>
        <a:p>
          <a:endParaRPr lang="tr-TR"/>
        </a:p>
      </dgm:t>
    </dgm:pt>
    <dgm:pt modelId="{234E7590-BCD5-4CBA-B338-47E14A3B39F5}">
      <dgm:prSet phldrT="[Metin]"/>
      <dgm:spPr/>
      <dgm:t>
        <a:bodyPr/>
        <a:lstStyle/>
        <a:p>
          <a:r>
            <a:rPr lang="tr-TR" dirty="0" smtClean="0"/>
            <a:t>Hedef</a:t>
          </a:r>
          <a:endParaRPr lang="tr-TR" dirty="0"/>
        </a:p>
      </dgm:t>
    </dgm:pt>
    <dgm:pt modelId="{9C2AE729-AE72-4E58-8631-D490F9FD634A}" type="parTrans" cxnId="{E86343CC-7CD5-4C19-8936-1F2C06DCB36D}">
      <dgm:prSet/>
      <dgm:spPr/>
      <dgm:t>
        <a:bodyPr/>
        <a:lstStyle/>
        <a:p>
          <a:endParaRPr lang="tr-TR"/>
        </a:p>
      </dgm:t>
    </dgm:pt>
    <dgm:pt modelId="{2AAF83B2-7C7B-4F7D-9EA3-0AAF663F321F}" type="sibTrans" cxnId="{E86343CC-7CD5-4C19-8936-1F2C06DCB36D}">
      <dgm:prSet/>
      <dgm:spPr/>
      <dgm:t>
        <a:bodyPr/>
        <a:lstStyle/>
        <a:p>
          <a:endParaRPr lang="tr-TR"/>
        </a:p>
      </dgm:t>
    </dgm:pt>
    <dgm:pt modelId="{A6DC3B90-2F7F-4684-B66C-7C4132FF0E13}">
      <dgm:prSet phldrT="[Metin]"/>
      <dgm:spPr/>
      <dgm:t>
        <a:bodyPr/>
        <a:lstStyle/>
        <a:p>
          <a:r>
            <a:rPr lang="tr-TR" dirty="0" smtClean="0"/>
            <a:t>Müslüman ve gayrimüslim herkesin okullarda aydınlanıp Osmanlı vatandaşlığı bilincine erişmesi. </a:t>
          </a:r>
          <a:endParaRPr lang="tr-TR" dirty="0"/>
        </a:p>
      </dgm:t>
    </dgm:pt>
    <dgm:pt modelId="{ECFA6158-C758-4858-9209-041966AEA9D2}" type="parTrans" cxnId="{D5573278-378B-4F33-BF3A-1C208347F176}">
      <dgm:prSet/>
      <dgm:spPr/>
      <dgm:t>
        <a:bodyPr/>
        <a:lstStyle/>
        <a:p>
          <a:endParaRPr lang="tr-TR"/>
        </a:p>
      </dgm:t>
    </dgm:pt>
    <dgm:pt modelId="{30DB5DED-EFC1-40A4-85FC-20E81D5E4CC0}" type="sibTrans" cxnId="{D5573278-378B-4F33-BF3A-1C208347F176}">
      <dgm:prSet/>
      <dgm:spPr/>
      <dgm:t>
        <a:bodyPr/>
        <a:lstStyle/>
        <a:p>
          <a:endParaRPr lang="tr-TR"/>
        </a:p>
      </dgm:t>
    </dgm:pt>
    <dgm:pt modelId="{A459DBF7-25F4-434C-B093-9B2B9E3704BF}">
      <dgm:prSet phldrT="[Metin]"/>
      <dgm:spPr/>
      <dgm:t>
        <a:bodyPr/>
        <a:lstStyle/>
        <a:p>
          <a:r>
            <a:rPr lang="tr-TR" dirty="0" smtClean="0"/>
            <a:t>Amaç</a:t>
          </a:r>
          <a:endParaRPr lang="tr-TR" dirty="0"/>
        </a:p>
      </dgm:t>
    </dgm:pt>
    <dgm:pt modelId="{398EF4BF-9034-4687-8637-6A61D4AD78FD}" type="parTrans" cxnId="{8B9DD0EE-BF51-42C7-A3A3-7DFA1F03E3B6}">
      <dgm:prSet/>
      <dgm:spPr/>
      <dgm:t>
        <a:bodyPr/>
        <a:lstStyle/>
        <a:p>
          <a:endParaRPr lang="tr-TR"/>
        </a:p>
      </dgm:t>
    </dgm:pt>
    <dgm:pt modelId="{3F20011B-5335-4F43-AC84-0A8779CCD500}" type="sibTrans" cxnId="{8B9DD0EE-BF51-42C7-A3A3-7DFA1F03E3B6}">
      <dgm:prSet/>
      <dgm:spPr/>
      <dgm:t>
        <a:bodyPr/>
        <a:lstStyle/>
        <a:p>
          <a:endParaRPr lang="tr-TR"/>
        </a:p>
      </dgm:t>
    </dgm:pt>
    <dgm:pt modelId="{56035097-E418-4C32-B344-E1B99BBDA73F}">
      <dgm:prSet phldrT="[Metin]"/>
      <dgm:spPr/>
      <dgm:t>
        <a:bodyPr/>
        <a:lstStyle/>
        <a:p>
          <a:r>
            <a:rPr lang="tr-TR" dirty="0" smtClean="0"/>
            <a:t>Osmanlı </a:t>
          </a:r>
          <a:r>
            <a:rPr lang="tr-TR" dirty="0" err="1" smtClean="0"/>
            <a:t>tebasını</a:t>
          </a:r>
          <a:r>
            <a:rPr lang="tr-TR" dirty="0" smtClean="0"/>
            <a:t> kaynaştırmayı; bir yandan da Batı’daki eğitim kurumlarının benzerlerini açarak her alanda eleman ve uzman yetiştirmeyi amaçlamışlardır.</a:t>
          </a:r>
          <a:endParaRPr lang="tr-TR" dirty="0"/>
        </a:p>
      </dgm:t>
    </dgm:pt>
    <dgm:pt modelId="{E1E2CE90-FC4A-4BF0-A77D-7D399C6F5506}" type="parTrans" cxnId="{A78A0047-25CB-4CD2-95D2-284C12547C37}">
      <dgm:prSet/>
      <dgm:spPr/>
      <dgm:t>
        <a:bodyPr/>
        <a:lstStyle/>
        <a:p>
          <a:endParaRPr lang="tr-TR"/>
        </a:p>
      </dgm:t>
    </dgm:pt>
    <dgm:pt modelId="{322B366D-8AD0-4C31-A3FD-EAC4D19916DE}" type="sibTrans" cxnId="{A78A0047-25CB-4CD2-95D2-284C12547C37}">
      <dgm:prSet/>
      <dgm:spPr/>
      <dgm:t>
        <a:bodyPr/>
        <a:lstStyle/>
        <a:p>
          <a:endParaRPr lang="tr-TR"/>
        </a:p>
      </dgm:t>
    </dgm:pt>
    <dgm:pt modelId="{333A12C8-0C0C-455D-9590-B8537C8E2F99}">
      <dgm:prSet phldrT="[Metin]"/>
      <dgm:spPr/>
      <dgm:t>
        <a:bodyPr/>
        <a:lstStyle/>
        <a:p>
          <a:r>
            <a:rPr lang="tr-TR" dirty="0" smtClean="0"/>
            <a:t>Yol</a:t>
          </a:r>
          <a:endParaRPr lang="tr-TR" dirty="0"/>
        </a:p>
      </dgm:t>
    </dgm:pt>
    <dgm:pt modelId="{8AC9FF3D-6B6B-4483-AA6A-E6C2C7C4FA18}" type="parTrans" cxnId="{00B2D7AC-7582-4E8A-AF8C-C2A10D474C56}">
      <dgm:prSet/>
      <dgm:spPr/>
      <dgm:t>
        <a:bodyPr/>
        <a:lstStyle/>
        <a:p>
          <a:endParaRPr lang="tr-TR"/>
        </a:p>
      </dgm:t>
    </dgm:pt>
    <dgm:pt modelId="{DC536D1D-C470-4908-8D33-01E9E3F302D2}" type="sibTrans" cxnId="{00B2D7AC-7582-4E8A-AF8C-C2A10D474C56}">
      <dgm:prSet/>
      <dgm:spPr/>
      <dgm:t>
        <a:bodyPr/>
        <a:lstStyle/>
        <a:p>
          <a:endParaRPr lang="tr-TR"/>
        </a:p>
      </dgm:t>
    </dgm:pt>
    <dgm:pt modelId="{FCE157E6-1785-465E-BB16-E541E84FE141}">
      <dgm:prSet phldrT="[Metin]"/>
      <dgm:spPr/>
      <dgm:t>
        <a:bodyPr/>
        <a:lstStyle/>
        <a:p>
          <a:r>
            <a:rPr lang="tr-TR" dirty="0" err="1" smtClean="0"/>
            <a:t>Usûl</a:t>
          </a:r>
          <a:r>
            <a:rPr lang="tr-TR" dirty="0" smtClean="0"/>
            <a:t>- u </a:t>
          </a:r>
          <a:r>
            <a:rPr lang="tr-TR" dirty="0" err="1" smtClean="0"/>
            <a:t>Cedid</a:t>
          </a:r>
          <a:r>
            <a:rPr lang="tr-TR" dirty="0" smtClean="0"/>
            <a:t>.</a:t>
          </a:r>
          <a:endParaRPr lang="tr-TR" dirty="0"/>
        </a:p>
      </dgm:t>
    </dgm:pt>
    <dgm:pt modelId="{9CDC685A-C055-4B2C-97C5-4852767A5508}" type="parTrans" cxnId="{D4672F5B-F468-45B5-9A5A-13959CF5C4AB}">
      <dgm:prSet/>
      <dgm:spPr/>
      <dgm:t>
        <a:bodyPr/>
        <a:lstStyle/>
        <a:p>
          <a:endParaRPr lang="tr-TR"/>
        </a:p>
      </dgm:t>
    </dgm:pt>
    <dgm:pt modelId="{930C8695-BB29-4137-A955-499CFC530B9B}" type="sibTrans" cxnId="{D4672F5B-F468-45B5-9A5A-13959CF5C4AB}">
      <dgm:prSet/>
      <dgm:spPr/>
      <dgm:t>
        <a:bodyPr/>
        <a:lstStyle/>
        <a:p>
          <a:endParaRPr lang="tr-TR"/>
        </a:p>
      </dgm:t>
    </dgm:pt>
    <dgm:pt modelId="{17453C1A-06AA-4B59-AC33-F98347114D81}" type="pres">
      <dgm:prSet presAssocID="{DD453604-F74F-4731-89B9-B7868ADC8DCF}" presName="linearFlow" presStyleCnt="0">
        <dgm:presLayoutVars>
          <dgm:dir/>
          <dgm:animLvl val="lvl"/>
          <dgm:resizeHandles val="exact"/>
        </dgm:presLayoutVars>
      </dgm:prSet>
      <dgm:spPr/>
      <dgm:t>
        <a:bodyPr/>
        <a:lstStyle/>
        <a:p>
          <a:endParaRPr lang="tr-TR"/>
        </a:p>
      </dgm:t>
    </dgm:pt>
    <dgm:pt modelId="{E2B67C63-C64B-4E5B-83DE-04BFD98B1215}" type="pres">
      <dgm:prSet presAssocID="{234E7590-BCD5-4CBA-B338-47E14A3B39F5}" presName="composite" presStyleCnt="0"/>
      <dgm:spPr/>
    </dgm:pt>
    <dgm:pt modelId="{4B92A7FE-5808-467F-B1E5-B19FA7F42E34}" type="pres">
      <dgm:prSet presAssocID="{234E7590-BCD5-4CBA-B338-47E14A3B39F5}" presName="parentText" presStyleLbl="alignNode1" presStyleIdx="0" presStyleCnt="3">
        <dgm:presLayoutVars>
          <dgm:chMax val="1"/>
          <dgm:bulletEnabled val="1"/>
        </dgm:presLayoutVars>
      </dgm:prSet>
      <dgm:spPr/>
      <dgm:t>
        <a:bodyPr/>
        <a:lstStyle/>
        <a:p>
          <a:endParaRPr lang="tr-TR"/>
        </a:p>
      </dgm:t>
    </dgm:pt>
    <dgm:pt modelId="{B2707F49-CD14-4D60-80B5-9FA533B4DD80}" type="pres">
      <dgm:prSet presAssocID="{234E7590-BCD5-4CBA-B338-47E14A3B39F5}" presName="descendantText" presStyleLbl="alignAcc1" presStyleIdx="0" presStyleCnt="3" custLinFactNeighborX="-611" custLinFactNeighborY="-122">
        <dgm:presLayoutVars>
          <dgm:bulletEnabled val="1"/>
        </dgm:presLayoutVars>
      </dgm:prSet>
      <dgm:spPr/>
      <dgm:t>
        <a:bodyPr/>
        <a:lstStyle/>
        <a:p>
          <a:endParaRPr lang="tr-TR"/>
        </a:p>
      </dgm:t>
    </dgm:pt>
    <dgm:pt modelId="{7D86B8D8-E32C-4B18-99E0-DA150ABF5040}" type="pres">
      <dgm:prSet presAssocID="{2AAF83B2-7C7B-4F7D-9EA3-0AAF663F321F}" presName="sp" presStyleCnt="0"/>
      <dgm:spPr/>
    </dgm:pt>
    <dgm:pt modelId="{89A7011F-DAA2-49A2-BAA9-5D21C3CA8896}" type="pres">
      <dgm:prSet presAssocID="{A459DBF7-25F4-434C-B093-9B2B9E3704BF}" presName="composite" presStyleCnt="0"/>
      <dgm:spPr/>
    </dgm:pt>
    <dgm:pt modelId="{B757CC1D-9E20-41E2-9DCC-38DB6220FAE1}" type="pres">
      <dgm:prSet presAssocID="{A459DBF7-25F4-434C-B093-9B2B9E3704BF}" presName="parentText" presStyleLbl="alignNode1" presStyleIdx="1" presStyleCnt="3">
        <dgm:presLayoutVars>
          <dgm:chMax val="1"/>
          <dgm:bulletEnabled val="1"/>
        </dgm:presLayoutVars>
      </dgm:prSet>
      <dgm:spPr/>
      <dgm:t>
        <a:bodyPr/>
        <a:lstStyle/>
        <a:p>
          <a:endParaRPr lang="tr-TR"/>
        </a:p>
      </dgm:t>
    </dgm:pt>
    <dgm:pt modelId="{1B7BF4D7-F5FC-490F-BCD0-B3E6BE12C4E5}" type="pres">
      <dgm:prSet presAssocID="{A459DBF7-25F4-434C-B093-9B2B9E3704BF}" presName="descendantText" presStyleLbl="alignAcc1" presStyleIdx="1" presStyleCnt="3">
        <dgm:presLayoutVars>
          <dgm:bulletEnabled val="1"/>
        </dgm:presLayoutVars>
      </dgm:prSet>
      <dgm:spPr/>
      <dgm:t>
        <a:bodyPr/>
        <a:lstStyle/>
        <a:p>
          <a:endParaRPr lang="tr-TR"/>
        </a:p>
      </dgm:t>
    </dgm:pt>
    <dgm:pt modelId="{3842A89A-0C91-4D47-AF6E-2120F7C0F005}" type="pres">
      <dgm:prSet presAssocID="{3F20011B-5335-4F43-AC84-0A8779CCD500}" presName="sp" presStyleCnt="0"/>
      <dgm:spPr/>
    </dgm:pt>
    <dgm:pt modelId="{CD8DE64C-4DB4-48F7-9A3F-67424489F0C7}" type="pres">
      <dgm:prSet presAssocID="{333A12C8-0C0C-455D-9590-B8537C8E2F99}" presName="composite" presStyleCnt="0"/>
      <dgm:spPr/>
    </dgm:pt>
    <dgm:pt modelId="{FE15588B-F529-4E34-B99F-7745463FC011}" type="pres">
      <dgm:prSet presAssocID="{333A12C8-0C0C-455D-9590-B8537C8E2F99}" presName="parentText" presStyleLbl="alignNode1" presStyleIdx="2" presStyleCnt="3">
        <dgm:presLayoutVars>
          <dgm:chMax val="1"/>
          <dgm:bulletEnabled val="1"/>
        </dgm:presLayoutVars>
      </dgm:prSet>
      <dgm:spPr/>
      <dgm:t>
        <a:bodyPr/>
        <a:lstStyle/>
        <a:p>
          <a:endParaRPr lang="tr-TR"/>
        </a:p>
      </dgm:t>
    </dgm:pt>
    <dgm:pt modelId="{9970E5C6-221E-457A-A129-435C0E8E0396}" type="pres">
      <dgm:prSet presAssocID="{333A12C8-0C0C-455D-9590-B8537C8E2F99}" presName="descendantText" presStyleLbl="alignAcc1" presStyleIdx="2" presStyleCnt="3">
        <dgm:presLayoutVars>
          <dgm:bulletEnabled val="1"/>
        </dgm:presLayoutVars>
      </dgm:prSet>
      <dgm:spPr/>
      <dgm:t>
        <a:bodyPr/>
        <a:lstStyle/>
        <a:p>
          <a:endParaRPr lang="tr-TR"/>
        </a:p>
      </dgm:t>
    </dgm:pt>
  </dgm:ptLst>
  <dgm:cxnLst>
    <dgm:cxn modelId="{8B9DD0EE-BF51-42C7-A3A3-7DFA1F03E3B6}" srcId="{DD453604-F74F-4731-89B9-B7868ADC8DCF}" destId="{A459DBF7-25F4-434C-B093-9B2B9E3704BF}" srcOrd="1" destOrd="0" parTransId="{398EF4BF-9034-4687-8637-6A61D4AD78FD}" sibTransId="{3F20011B-5335-4F43-AC84-0A8779CCD500}"/>
    <dgm:cxn modelId="{A78A0047-25CB-4CD2-95D2-284C12547C37}" srcId="{A459DBF7-25F4-434C-B093-9B2B9E3704BF}" destId="{56035097-E418-4C32-B344-E1B99BBDA73F}" srcOrd="0" destOrd="0" parTransId="{E1E2CE90-FC4A-4BF0-A77D-7D399C6F5506}" sibTransId="{322B366D-8AD0-4C31-A3FD-EAC4D19916DE}"/>
    <dgm:cxn modelId="{6DBCF793-949F-40B9-A22E-95C88CC1446E}" type="presOf" srcId="{333A12C8-0C0C-455D-9590-B8537C8E2F99}" destId="{FE15588B-F529-4E34-B99F-7745463FC011}" srcOrd="0" destOrd="0" presId="urn:microsoft.com/office/officeart/2005/8/layout/chevron2"/>
    <dgm:cxn modelId="{00B2D7AC-7582-4E8A-AF8C-C2A10D474C56}" srcId="{DD453604-F74F-4731-89B9-B7868ADC8DCF}" destId="{333A12C8-0C0C-455D-9590-B8537C8E2F99}" srcOrd="2" destOrd="0" parTransId="{8AC9FF3D-6B6B-4483-AA6A-E6C2C7C4FA18}" sibTransId="{DC536D1D-C470-4908-8D33-01E9E3F302D2}"/>
    <dgm:cxn modelId="{9594D8D5-8116-486D-A006-BD5285FDE489}" type="presOf" srcId="{A6DC3B90-2F7F-4684-B66C-7C4132FF0E13}" destId="{B2707F49-CD14-4D60-80B5-9FA533B4DD80}" srcOrd="0" destOrd="0" presId="urn:microsoft.com/office/officeart/2005/8/layout/chevron2"/>
    <dgm:cxn modelId="{D4672F5B-F468-45B5-9A5A-13959CF5C4AB}" srcId="{333A12C8-0C0C-455D-9590-B8537C8E2F99}" destId="{FCE157E6-1785-465E-BB16-E541E84FE141}" srcOrd="0" destOrd="0" parTransId="{9CDC685A-C055-4B2C-97C5-4852767A5508}" sibTransId="{930C8695-BB29-4137-A955-499CFC530B9B}"/>
    <dgm:cxn modelId="{067643D7-FB64-436A-A92C-F45FB948E6F8}" type="presOf" srcId="{234E7590-BCD5-4CBA-B338-47E14A3B39F5}" destId="{4B92A7FE-5808-467F-B1E5-B19FA7F42E34}" srcOrd="0" destOrd="0" presId="urn:microsoft.com/office/officeart/2005/8/layout/chevron2"/>
    <dgm:cxn modelId="{A654851F-1125-45DF-B100-A1641C3F59A9}" type="presOf" srcId="{FCE157E6-1785-465E-BB16-E541E84FE141}" destId="{9970E5C6-221E-457A-A129-435C0E8E0396}" srcOrd="0" destOrd="0" presId="urn:microsoft.com/office/officeart/2005/8/layout/chevron2"/>
    <dgm:cxn modelId="{D66F2F29-7CC1-422F-BF30-0DE39E2CC131}" type="presOf" srcId="{DD453604-F74F-4731-89B9-B7868ADC8DCF}" destId="{17453C1A-06AA-4B59-AC33-F98347114D81}" srcOrd="0" destOrd="0" presId="urn:microsoft.com/office/officeart/2005/8/layout/chevron2"/>
    <dgm:cxn modelId="{0172AB51-AF7E-4437-A0B2-9060223B04DF}" type="presOf" srcId="{A459DBF7-25F4-434C-B093-9B2B9E3704BF}" destId="{B757CC1D-9E20-41E2-9DCC-38DB6220FAE1}" srcOrd="0" destOrd="0" presId="urn:microsoft.com/office/officeart/2005/8/layout/chevron2"/>
    <dgm:cxn modelId="{A226CF24-5A39-4CD6-BAB9-36E3E53B04A6}" type="presOf" srcId="{56035097-E418-4C32-B344-E1B99BBDA73F}" destId="{1B7BF4D7-F5FC-490F-BCD0-B3E6BE12C4E5}" srcOrd="0" destOrd="0" presId="urn:microsoft.com/office/officeart/2005/8/layout/chevron2"/>
    <dgm:cxn modelId="{E86343CC-7CD5-4C19-8936-1F2C06DCB36D}" srcId="{DD453604-F74F-4731-89B9-B7868ADC8DCF}" destId="{234E7590-BCD5-4CBA-B338-47E14A3B39F5}" srcOrd="0" destOrd="0" parTransId="{9C2AE729-AE72-4E58-8631-D490F9FD634A}" sibTransId="{2AAF83B2-7C7B-4F7D-9EA3-0AAF663F321F}"/>
    <dgm:cxn modelId="{D5573278-378B-4F33-BF3A-1C208347F176}" srcId="{234E7590-BCD5-4CBA-B338-47E14A3B39F5}" destId="{A6DC3B90-2F7F-4684-B66C-7C4132FF0E13}" srcOrd="0" destOrd="0" parTransId="{ECFA6158-C758-4858-9209-041966AEA9D2}" sibTransId="{30DB5DED-EFC1-40A4-85FC-20E81D5E4CC0}"/>
    <dgm:cxn modelId="{D1980BD2-6A24-4312-87E6-651CB4F8BEF0}" type="presParOf" srcId="{17453C1A-06AA-4B59-AC33-F98347114D81}" destId="{E2B67C63-C64B-4E5B-83DE-04BFD98B1215}" srcOrd="0" destOrd="0" presId="urn:microsoft.com/office/officeart/2005/8/layout/chevron2"/>
    <dgm:cxn modelId="{EFEF78C8-D765-4138-9AFF-2BC799BF2F3A}" type="presParOf" srcId="{E2B67C63-C64B-4E5B-83DE-04BFD98B1215}" destId="{4B92A7FE-5808-467F-B1E5-B19FA7F42E34}" srcOrd="0" destOrd="0" presId="urn:microsoft.com/office/officeart/2005/8/layout/chevron2"/>
    <dgm:cxn modelId="{6EE78056-D714-49C1-9844-752DC1530AF7}" type="presParOf" srcId="{E2B67C63-C64B-4E5B-83DE-04BFD98B1215}" destId="{B2707F49-CD14-4D60-80B5-9FA533B4DD80}" srcOrd="1" destOrd="0" presId="urn:microsoft.com/office/officeart/2005/8/layout/chevron2"/>
    <dgm:cxn modelId="{765C72FA-8418-4DBC-AEB4-FB0E0ACD5915}" type="presParOf" srcId="{17453C1A-06AA-4B59-AC33-F98347114D81}" destId="{7D86B8D8-E32C-4B18-99E0-DA150ABF5040}" srcOrd="1" destOrd="0" presId="urn:microsoft.com/office/officeart/2005/8/layout/chevron2"/>
    <dgm:cxn modelId="{ECBAAA11-8DE2-4873-8F19-232A82C902BF}" type="presParOf" srcId="{17453C1A-06AA-4B59-AC33-F98347114D81}" destId="{89A7011F-DAA2-49A2-BAA9-5D21C3CA8896}" srcOrd="2" destOrd="0" presId="urn:microsoft.com/office/officeart/2005/8/layout/chevron2"/>
    <dgm:cxn modelId="{29B231F7-AAC5-4082-89A3-74B97AAEF6BE}" type="presParOf" srcId="{89A7011F-DAA2-49A2-BAA9-5D21C3CA8896}" destId="{B757CC1D-9E20-41E2-9DCC-38DB6220FAE1}" srcOrd="0" destOrd="0" presId="urn:microsoft.com/office/officeart/2005/8/layout/chevron2"/>
    <dgm:cxn modelId="{BD0B05D1-3856-43DE-A87C-BBFF862D426C}" type="presParOf" srcId="{89A7011F-DAA2-49A2-BAA9-5D21C3CA8896}" destId="{1B7BF4D7-F5FC-490F-BCD0-B3E6BE12C4E5}" srcOrd="1" destOrd="0" presId="urn:microsoft.com/office/officeart/2005/8/layout/chevron2"/>
    <dgm:cxn modelId="{BE57AF71-4D27-4821-A347-9A4DD3A150AB}" type="presParOf" srcId="{17453C1A-06AA-4B59-AC33-F98347114D81}" destId="{3842A89A-0C91-4D47-AF6E-2120F7C0F005}" srcOrd="3" destOrd="0" presId="urn:microsoft.com/office/officeart/2005/8/layout/chevron2"/>
    <dgm:cxn modelId="{17BE66E2-3B93-4A13-960A-72CD0DD911FF}" type="presParOf" srcId="{17453C1A-06AA-4B59-AC33-F98347114D81}" destId="{CD8DE64C-4DB4-48F7-9A3F-67424489F0C7}" srcOrd="4" destOrd="0" presId="urn:microsoft.com/office/officeart/2005/8/layout/chevron2"/>
    <dgm:cxn modelId="{D643BC75-7E98-4D7E-BFBF-5B9D177F4FF1}" type="presParOf" srcId="{CD8DE64C-4DB4-48F7-9A3F-67424489F0C7}" destId="{FE15588B-F529-4E34-B99F-7745463FC011}" srcOrd="0" destOrd="0" presId="urn:microsoft.com/office/officeart/2005/8/layout/chevron2"/>
    <dgm:cxn modelId="{9D7CB917-E0DD-415E-B2FD-363723C836E5}" type="presParOf" srcId="{CD8DE64C-4DB4-48F7-9A3F-67424489F0C7}" destId="{9970E5C6-221E-457A-A129-435C0E8E0396}" srcOrd="1" destOrd="0" presId="urn:microsoft.com/office/officeart/2005/8/layout/chevron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F9C163DF-571C-44B9-8AC4-2B9BB230E62B}" type="doc">
      <dgm:prSet loTypeId="urn:microsoft.com/office/officeart/2005/8/layout/hProcess9" loCatId="process" qsTypeId="urn:microsoft.com/office/officeart/2005/8/quickstyle/simple1" qsCatId="simple" csTypeId="urn:microsoft.com/office/officeart/2005/8/colors/accent3_2" csCatId="accent3" phldr="1"/>
      <dgm:spPr/>
    </dgm:pt>
    <dgm:pt modelId="{B7F114C1-7CD4-4B7C-9F5D-169EC24FF9E3}">
      <dgm:prSet phldrT="[Metin]" custT="1"/>
      <dgm:spPr/>
      <dgm:t>
        <a:bodyPr/>
        <a:lstStyle/>
        <a:p>
          <a:r>
            <a:rPr lang="tr-TR" sz="2400" dirty="0" smtClean="0"/>
            <a:t>Maarif Nezareti</a:t>
          </a:r>
          <a:endParaRPr lang="tr-TR" sz="2400" dirty="0"/>
        </a:p>
      </dgm:t>
    </dgm:pt>
    <dgm:pt modelId="{FB00869C-94B5-4A07-96B2-DC5BBAEC2FDD}" type="parTrans" cxnId="{BBDC4F90-DDF8-4A37-9D7F-979168176873}">
      <dgm:prSet/>
      <dgm:spPr/>
      <dgm:t>
        <a:bodyPr/>
        <a:lstStyle/>
        <a:p>
          <a:endParaRPr lang="tr-TR"/>
        </a:p>
      </dgm:t>
    </dgm:pt>
    <dgm:pt modelId="{86530D67-0E79-43B8-9BE8-C3546C231057}" type="sibTrans" cxnId="{BBDC4F90-DDF8-4A37-9D7F-979168176873}">
      <dgm:prSet/>
      <dgm:spPr/>
      <dgm:t>
        <a:bodyPr/>
        <a:lstStyle/>
        <a:p>
          <a:endParaRPr lang="tr-TR"/>
        </a:p>
      </dgm:t>
    </dgm:pt>
    <dgm:pt modelId="{9526DDE1-2D23-41D7-AEBB-24B12B4D7DB9}">
      <dgm:prSet phldrT="[Metin]" custT="1"/>
      <dgm:spPr/>
      <dgm:t>
        <a:bodyPr/>
        <a:lstStyle/>
        <a:p>
          <a:r>
            <a:rPr lang="tr-TR" sz="2400" dirty="0" err="1" smtClean="0"/>
            <a:t>Mekteb</a:t>
          </a:r>
          <a:r>
            <a:rPr lang="tr-TR" sz="2400" dirty="0" smtClean="0"/>
            <a:t>-i İptidai</a:t>
          </a:r>
          <a:endParaRPr lang="tr-TR" sz="2400" dirty="0"/>
        </a:p>
      </dgm:t>
    </dgm:pt>
    <dgm:pt modelId="{4760D1ED-27BE-4738-9B90-BB21D72280EA}" type="parTrans" cxnId="{94096F6E-16BA-4C0B-8F60-EBF3C43E3627}">
      <dgm:prSet/>
      <dgm:spPr/>
      <dgm:t>
        <a:bodyPr/>
        <a:lstStyle/>
        <a:p>
          <a:endParaRPr lang="tr-TR"/>
        </a:p>
      </dgm:t>
    </dgm:pt>
    <dgm:pt modelId="{CCA5BEC9-0A4B-464D-AFE9-79EE62F387C3}" type="sibTrans" cxnId="{94096F6E-16BA-4C0B-8F60-EBF3C43E3627}">
      <dgm:prSet/>
      <dgm:spPr/>
      <dgm:t>
        <a:bodyPr/>
        <a:lstStyle/>
        <a:p>
          <a:endParaRPr lang="tr-TR"/>
        </a:p>
      </dgm:t>
    </dgm:pt>
    <dgm:pt modelId="{8874E47E-F1F6-4B51-AAB5-B77A9FF69A89}" type="pres">
      <dgm:prSet presAssocID="{F9C163DF-571C-44B9-8AC4-2B9BB230E62B}" presName="CompostProcess" presStyleCnt="0">
        <dgm:presLayoutVars>
          <dgm:dir/>
          <dgm:resizeHandles val="exact"/>
        </dgm:presLayoutVars>
      </dgm:prSet>
      <dgm:spPr/>
    </dgm:pt>
    <dgm:pt modelId="{25302106-496C-4FE8-AF17-BA5E54F6B773}" type="pres">
      <dgm:prSet presAssocID="{F9C163DF-571C-44B9-8AC4-2B9BB230E62B}" presName="arrow" presStyleLbl="bgShp" presStyleIdx="0" presStyleCnt="1" custLinFactNeighborX="-3476" custLinFactNeighborY="50000"/>
      <dgm:spPr/>
    </dgm:pt>
    <dgm:pt modelId="{9D7E7CA7-9719-4323-B54F-F1B0678F8151}" type="pres">
      <dgm:prSet presAssocID="{F9C163DF-571C-44B9-8AC4-2B9BB230E62B}" presName="linearProcess" presStyleCnt="0"/>
      <dgm:spPr/>
    </dgm:pt>
    <dgm:pt modelId="{DDAD702C-8C5B-4068-845D-DAF4117F749A}" type="pres">
      <dgm:prSet presAssocID="{B7F114C1-7CD4-4B7C-9F5D-169EC24FF9E3}" presName="textNode" presStyleLbl="node1" presStyleIdx="0" presStyleCnt="2" custLinFactNeighborX="-702" custLinFactNeighborY="-2419">
        <dgm:presLayoutVars>
          <dgm:bulletEnabled val="1"/>
        </dgm:presLayoutVars>
      </dgm:prSet>
      <dgm:spPr/>
      <dgm:t>
        <a:bodyPr/>
        <a:lstStyle/>
        <a:p>
          <a:endParaRPr lang="tr-TR"/>
        </a:p>
      </dgm:t>
    </dgm:pt>
    <dgm:pt modelId="{02D90322-B713-44DB-A803-6EEFF476445D}" type="pres">
      <dgm:prSet presAssocID="{86530D67-0E79-43B8-9BE8-C3546C231057}" presName="sibTrans" presStyleCnt="0"/>
      <dgm:spPr/>
    </dgm:pt>
    <dgm:pt modelId="{B5A1629A-3FEB-48A0-B0FC-D25B6A1C78C0}" type="pres">
      <dgm:prSet presAssocID="{9526DDE1-2D23-41D7-AEBB-24B12B4D7DB9}" presName="textNode" presStyleLbl="node1" presStyleIdx="1" presStyleCnt="2">
        <dgm:presLayoutVars>
          <dgm:bulletEnabled val="1"/>
        </dgm:presLayoutVars>
      </dgm:prSet>
      <dgm:spPr/>
      <dgm:t>
        <a:bodyPr/>
        <a:lstStyle/>
        <a:p>
          <a:endParaRPr lang="tr-TR"/>
        </a:p>
      </dgm:t>
    </dgm:pt>
  </dgm:ptLst>
  <dgm:cxnLst>
    <dgm:cxn modelId="{206B10DA-55EE-4781-99EE-0EE1701054D2}" type="presOf" srcId="{B7F114C1-7CD4-4B7C-9F5D-169EC24FF9E3}" destId="{DDAD702C-8C5B-4068-845D-DAF4117F749A}" srcOrd="0" destOrd="0" presId="urn:microsoft.com/office/officeart/2005/8/layout/hProcess9"/>
    <dgm:cxn modelId="{BBDC4F90-DDF8-4A37-9D7F-979168176873}" srcId="{F9C163DF-571C-44B9-8AC4-2B9BB230E62B}" destId="{B7F114C1-7CD4-4B7C-9F5D-169EC24FF9E3}" srcOrd="0" destOrd="0" parTransId="{FB00869C-94B5-4A07-96B2-DC5BBAEC2FDD}" sibTransId="{86530D67-0E79-43B8-9BE8-C3546C231057}"/>
    <dgm:cxn modelId="{FD6C7FAC-A64A-40B9-B7D6-B6FFFF6AF666}" type="presOf" srcId="{9526DDE1-2D23-41D7-AEBB-24B12B4D7DB9}" destId="{B5A1629A-3FEB-48A0-B0FC-D25B6A1C78C0}" srcOrd="0" destOrd="0" presId="urn:microsoft.com/office/officeart/2005/8/layout/hProcess9"/>
    <dgm:cxn modelId="{94096F6E-16BA-4C0B-8F60-EBF3C43E3627}" srcId="{F9C163DF-571C-44B9-8AC4-2B9BB230E62B}" destId="{9526DDE1-2D23-41D7-AEBB-24B12B4D7DB9}" srcOrd="1" destOrd="0" parTransId="{4760D1ED-27BE-4738-9B90-BB21D72280EA}" sibTransId="{CCA5BEC9-0A4B-464D-AFE9-79EE62F387C3}"/>
    <dgm:cxn modelId="{A793B15F-CC00-410F-874A-EF3ACE361631}" type="presOf" srcId="{F9C163DF-571C-44B9-8AC4-2B9BB230E62B}" destId="{8874E47E-F1F6-4B51-AAB5-B77A9FF69A89}" srcOrd="0" destOrd="0" presId="urn:microsoft.com/office/officeart/2005/8/layout/hProcess9"/>
    <dgm:cxn modelId="{22C34D93-D337-4282-83E9-97B24331AD1E}" type="presParOf" srcId="{8874E47E-F1F6-4B51-AAB5-B77A9FF69A89}" destId="{25302106-496C-4FE8-AF17-BA5E54F6B773}" srcOrd="0" destOrd="0" presId="urn:microsoft.com/office/officeart/2005/8/layout/hProcess9"/>
    <dgm:cxn modelId="{FC9C4D14-AF49-4001-8410-79318270029A}" type="presParOf" srcId="{8874E47E-F1F6-4B51-AAB5-B77A9FF69A89}" destId="{9D7E7CA7-9719-4323-B54F-F1B0678F8151}" srcOrd="1" destOrd="0" presId="urn:microsoft.com/office/officeart/2005/8/layout/hProcess9"/>
    <dgm:cxn modelId="{7A8A77D1-BC88-4326-A629-1728932B9C2E}" type="presParOf" srcId="{9D7E7CA7-9719-4323-B54F-F1B0678F8151}" destId="{DDAD702C-8C5B-4068-845D-DAF4117F749A}" srcOrd="0" destOrd="0" presId="urn:microsoft.com/office/officeart/2005/8/layout/hProcess9"/>
    <dgm:cxn modelId="{55D1D394-3AA3-4CF9-BE7F-2AD0CE827B60}" type="presParOf" srcId="{9D7E7CA7-9719-4323-B54F-F1B0678F8151}" destId="{02D90322-B713-44DB-A803-6EEFF476445D}" srcOrd="1" destOrd="0" presId="urn:microsoft.com/office/officeart/2005/8/layout/hProcess9"/>
    <dgm:cxn modelId="{687C3CF7-FFC8-4FFB-9E38-17EC56438E19}" type="presParOf" srcId="{9D7E7CA7-9719-4323-B54F-F1B0678F8151}" destId="{B5A1629A-3FEB-48A0-B0FC-D25B6A1C78C0}" srcOrd="2" destOrd="0" presId="urn:microsoft.com/office/officeart/2005/8/layout/hProcess9"/>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31836015-78ED-40AB-9404-6EB553F4498D}">
      <dsp:nvSpPr>
        <dsp:cNvPr id="0" name=""/>
        <dsp:cNvSpPr/>
      </dsp:nvSpPr>
      <dsp:spPr>
        <a:xfrm rot="5400000">
          <a:off x="-203345" y="203838"/>
          <a:ext cx="1355634" cy="948944"/>
        </a:xfrm>
        <a:prstGeom prst="chevron">
          <a:avLst/>
        </a:prstGeom>
        <a:solidFill>
          <a:schemeClr val="accent4">
            <a:lumMod val="75000"/>
            <a:alpha val="90000"/>
          </a:schemeClr>
        </a:solidFill>
        <a:ln w="25400" cap="flat" cmpd="sng" algn="ctr">
          <a:solidFill>
            <a:schemeClr val="accent3">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tr-TR" sz="1700" kern="1200" dirty="0" smtClean="0">
              <a:solidFill>
                <a:schemeClr val="tx1"/>
              </a:solidFill>
            </a:rPr>
            <a:t>Amaç</a:t>
          </a:r>
          <a:endParaRPr lang="tr-TR" sz="1700" kern="1200" dirty="0">
            <a:solidFill>
              <a:schemeClr val="tx1"/>
            </a:solidFill>
          </a:endParaRPr>
        </a:p>
      </dsp:txBody>
      <dsp:txXfrm rot="5400000">
        <a:off x="-203345" y="203838"/>
        <a:ext cx="1355634" cy="948944"/>
      </dsp:txXfrm>
    </dsp:sp>
    <dsp:sp modelId="{7A224BD3-0C6A-4B05-99A9-7A2868B52623}">
      <dsp:nvSpPr>
        <dsp:cNvPr id="0" name=""/>
        <dsp:cNvSpPr/>
      </dsp:nvSpPr>
      <dsp:spPr>
        <a:xfrm rot="5400000">
          <a:off x="2992134" y="-2042697"/>
          <a:ext cx="881162" cy="4967543"/>
        </a:xfrm>
        <a:prstGeom prst="round2SameRect">
          <a:avLst/>
        </a:prstGeom>
        <a:solidFill>
          <a:schemeClr val="bg1">
            <a:alpha val="90000"/>
          </a:schemeClr>
        </a:solidFill>
        <a:ln w="25400" cap="flat" cmpd="sng" algn="ctr">
          <a:solidFill>
            <a:schemeClr val="accent4">
              <a:lumMod val="50000"/>
              <a:alpha val="9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tr-TR" sz="1800" kern="1200" dirty="0" smtClean="0"/>
            <a:t>Her insanı kendisine yetecek kadar bilgilendirmek Osmanlı’nın öncelikli hedefi ve politikasıydı.</a:t>
          </a:r>
          <a:endParaRPr lang="tr-TR" sz="1800" kern="1200" dirty="0"/>
        </a:p>
      </dsp:txBody>
      <dsp:txXfrm rot="5400000">
        <a:off x="2992134" y="-2042697"/>
        <a:ext cx="881162" cy="4967543"/>
      </dsp:txXfrm>
    </dsp:sp>
    <dsp:sp modelId="{8E0C4D9A-35E5-45E8-BF76-15713FBC149B}">
      <dsp:nvSpPr>
        <dsp:cNvPr id="0" name=""/>
        <dsp:cNvSpPr/>
      </dsp:nvSpPr>
      <dsp:spPr>
        <a:xfrm rot="5400000">
          <a:off x="-203345" y="1361731"/>
          <a:ext cx="1355634" cy="948944"/>
        </a:xfrm>
        <a:prstGeom prst="chevron">
          <a:avLst/>
        </a:prstGeom>
        <a:solidFill>
          <a:schemeClr val="accent4">
            <a:lumMod val="50000"/>
            <a:alpha val="70000"/>
          </a:schemeClr>
        </a:solidFill>
        <a:ln w="25400" cap="flat" cmpd="sng" algn="ctr">
          <a:solidFill>
            <a:schemeClr val="accent3">
              <a:alpha val="90000"/>
              <a:hueOff val="0"/>
              <a:satOff val="0"/>
              <a:lumOff val="0"/>
              <a:alphaOff val="-2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tr-TR" sz="1700" kern="1200" dirty="0" smtClean="0">
              <a:solidFill>
                <a:schemeClr val="tx1"/>
              </a:solidFill>
            </a:rPr>
            <a:t>Yöneticiler</a:t>
          </a:r>
          <a:endParaRPr lang="tr-TR" sz="1700" kern="1200" dirty="0">
            <a:solidFill>
              <a:schemeClr val="tx1"/>
            </a:solidFill>
          </a:endParaRPr>
        </a:p>
      </dsp:txBody>
      <dsp:txXfrm rot="5400000">
        <a:off x="-203345" y="1361731"/>
        <a:ext cx="1355634" cy="948944"/>
      </dsp:txXfrm>
    </dsp:sp>
    <dsp:sp modelId="{E47EAF94-0288-4FC3-A604-1A3611E97CA5}">
      <dsp:nvSpPr>
        <dsp:cNvPr id="0" name=""/>
        <dsp:cNvSpPr/>
      </dsp:nvSpPr>
      <dsp:spPr>
        <a:xfrm rot="5400000">
          <a:off x="2992134" y="-884803"/>
          <a:ext cx="881162" cy="4967543"/>
        </a:xfrm>
        <a:prstGeom prst="round2SameRect">
          <a:avLst/>
        </a:prstGeom>
        <a:solidFill>
          <a:schemeClr val="lt1">
            <a:alpha val="90000"/>
            <a:hueOff val="0"/>
            <a:satOff val="0"/>
            <a:lumOff val="0"/>
            <a:alphaOff val="0"/>
          </a:schemeClr>
        </a:solidFill>
        <a:ln w="25400" cap="flat" cmpd="sng" algn="ctr">
          <a:solidFill>
            <a:schemeClr val="accent4">
              <a:lumMod val="50000"/>
              <a:alpha val="7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tr-TR" sz="1800" kern="1200" dirty="0" smtClean="0"/>
            <a:t>Devletin eğitim faaliyetleri 18. yüzyıla kadar genel olarak ilmiye, seyfiye ve </a:t>
          </a:r>
          <a:r>
            <a:rPr lang="tr-TR" sz="1800" kern="1200" dirty="0" err="1" smtClean="0"/>
            <a:t>kalemiyeye</a:t>
          </a:r>
          <a:r>
            <a:rPr lang="tr-TR" sz="1800" kern="1200" dirty="0" smtClean="0"/>
            <a:t> eleman yetiştirmeye yönelikti.</a:t>
          </a:r>
          <a:endParaRPr lang="tr-TR" sz="1800" kern="1200" dirty="0"/>
        </a:p>
      </dsp:txBody>
      <dsp:txXfrm rot="5400000">
        <a:off x="2992134" y="-884803"/>
        <a:ext cx="881162" cy="4967543"/>
      </dsp:txXfrm>
    </dsp:sp>
    <dsp:sp modelId="{A9C4E9EC-B80C-4A0E-8377-1489B6C4AE58}">
      <dsp:nvSpPr>
        <dsp:cNvPr id="0" name=""/>
        <dsp:cNvSpPr/>
      </dsp:nvSpPr>
      <dsp:spPr>
        <a:xfrm rot="5400000">
          <a:off x="-203345" y="2519625"/>
          <a:ext cx="1355634" cy="948944"/>
        </a:xfrm>
        <a:prstGeom prst="chevron">
          <a:avLst/>
        </a:prstGeom>
        <a:solidFill>
          <a:schemeClr val="accent4">
            <a:lumMod val="75000"/>
            <a:alpha val="50000"/>
          </a:schemeClr>
        </a:solidFill>
        <a:ln w="25400" cap="flat" cmpd="sng" algn="ctr">
          <a:solidFill>
            <a:schemeClr val="accent3">
              <a:alpha val="90000"/>
              <a:hueOff val="0"/>
              <a:satOff val="0"/>
              <a:lumOff val="0"/>
              <a:alpha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tr-TR" sz="1700" kern="1200" dirty="0" smtClean="0">
              <a:solidFill>
                <a:schemeClr val="tx1"/>
              </a:solidFill>
            </a:rPr>
            <a:t>Temel</a:t>
          </a:r>
          <a:endParaRPr lang="tr-TR" sz="1700" kern="1200" dirty="0">
            <a:solidFill>
              <a:schemeClr val="tx1"/>
            </a:solidFill>
          </a:endParaRPr>
        </a:p>
      </dsp:txBody>
      <dsp:txXfrm rot="5400000">
        <a:off x="-203345" y="2519625"/>
        <a:ext cx="1355634" cy="948944"/>
      </dsp:txXfrm>
    </dsp:sp>
    <dsp:sp modelId="{3013579E-599A-47D2-8D45-69B8688126CC}">
      <dsp:nvSpPr>
        <dsp:cNvPr id="0" name=""/>
        <dsp:cNvSpPr/>
      </dsp:nvSpPr>
      <dsp:spPr>
        <a:xfrm rot="5400000">
          <a:off x="2992134" y="273089"/>
          <a:ext cx="881162" cy="4967543"/>
        </a:xfrm>
        <a:prstGeom prst="round2SameRect">
          <a:avLst/>
        </a:prstGeom>
        <a:solidFill>
          <a:schemeClr val="lt1">
            <a:alpha val="90000"/>
            <a:hueOff val="0"/>
            <a:satOff val="0"/>
            <a:lumOff val="0"/>
            <a:alphaOff val="0"/>
          </a:schemeClr>
        </a:solidFill>
        <a:ln w="25400" cap="flat" cmpd="sng" algn="ctr">
          <a:solidFill>
            <a:schemeClr val="accent4">
              <a:lumMod val="50000"/>
              <a:alpha val="5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tr-TR" sz="1800" kern="1200" dirty="0" smtClean="0"/>
            <a:t>Osmanlı eğitiminin temel anlayışı ideal vatandaşı yetiştirmektir. </a:t>
          </a:r>
          <a:endParaRPr lang="tr-TR" sz="1800" kern="1200" dirty="0"/>
        </a:p>
      </dsp:txBody>
      <dsp:txXfrm rot="5400000">
        <a:off x="2992134" y="273089"/>
        <a:ext cx="881162" cy="4967543"/>
      </dsp:txXfrm>
    </dsp:sp>
  </dsp:spTree>
</dsp:drawing>
</file>

<file path=ppt/diagrams/drawing10.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16AB09DF-8E2A-4F22-911B-B8727E9289C1}">
      <dsp:nvSpPr>
        <dsp:cNvPr id="0" name=""/>
        <dsp:cNvSpPr/>
      </dsp:nvSpPr>
      <dsp:spPr>
        <a:xfrm>
          <a:off x="2216496" y="97743"/>
          <a:ext cx="1327647" cy="1134846"/>
        </a:xfrm>
        <a:prstGeom prst="ellips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tr-TR" sz="2000" kern="1200" dirty="0" smtClean="0"/>
            <a:t>İtaatkar</a:t>
          </a:r>
          <a:endParaRPr lang="tr-TR" sz="2000" kern="1200" dirty="0"/>
        </a:p>
      </dsp:txBody>
      <dsp:txXfrm>
        <a:off x="2216496" y="97743"/>
        <a:ext cx="1327647" cy="1134846"/>
      </dsp:txXfrm>
    </dsp:sp>
    <dsp:sp modelId="{5A6D83DE-2AB5-41AB-BE97-D905C5D0E3ED}">
      <dsp:nvSpPr>
        <dsp:cNvPr id="0" name=""/>
        <dsp:cNvSpPr/>
      </dsp:nvSpPr>
      <dsp:spPr>
        <a:xfrm rot="2160000">
          <a:off x="3475910" y="1009573"/>
          <a:ext cx="373620" cy="448081"/>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endParaRPr lang="tr-TR" sz="1600" kern="1200"/>
        </a:p>
      </dsp:txBody>
      <dsp:txXfrm rot="2160000">
        <a:off x="3475910" y="1009573"/>
        <a:ext cx="373620" cy="448081"/>
      </dsp:txXfrm>
    </dsp:sp>
    <dsp:sp modelId="{76A58773-CA03-47A5-A591-D5A425770FCF}">
      <dsp:nvSpPr>
        <dsp:cNvPr id="0" name=""/>
        <dsp:cNvSpPr/>
      </dsp:nvSpPr>
      <dsp:spPr>
        <a:xfrm>
          <a:off x="3829652" y="1173369"/>
          <a:ext cx="1327647" cy="1327647"/>
        </a:xfrm>
        <a:prstGeom prst="ellipse">
          <a:avLst/>
        </a:prstGeom>
        <a:solidFill>
          <a:schemeClr val="accent2">
            <a:hueOff val="1170380"/>
            <a:satOff val="-1460"/>
            <a:lumOff val="34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tr-TR" sz="2000" kern="1200" dirty="0" smtClean="0"/>
            <a:t>Vatanını Seven</a:t>
          </a:r>
          <a:endParaRPr lang="tr-TR" sz="2000" kern="1200" dirty="0"/>
        </a:p>
      </dsp:txBody>
      <dsp:txXfrm>
        <a:off x="3829652" y="1173369"/>
        <a:ext cx="1327647" cy="1327647"/>
      </dsp:txXfrm>
    </dsp:sp>
    <dsp:sp modelId="{4360181D-E471-44C6-B743-E4615AC4B7A6}">
      <dsp:nvSpPr>
        <dsp:cNvPr id="0" name=""/>
        <dsp:cNvSpPr/>
      </dsp:nvSpPr>
      <dsp:spPr>
        <a:xfrm rot="6480000">
          <a:off x="4011903" y="2551836"/>
          <a:ext cx="353151" cy="448081"/>
        </a:xfrm>
        <a:prstGeom prst="rightArrow">
          <a:avLst>
            <a:gd name="adj1" fmla="val 60000"/>
            <a:gd name="adj2" fmla="val 50000"/>
          </a:avLst>
        </a:prstGeom>
        <a:solidFill>
          <a:schemeClr val="accent2">
            <a:hueOff val="1170380"/>
            <a:satOff val="-1460"/>
            <a:lumOff val="343"/>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endParaRPr lang="tr-TR" sz="1600" kern="1200"/>
        </a:p>
      </dsp:txBody>
      <dsp:txXfrm rot="6480000">
        <a:off x="4011903" y="2551836"/>
        <a:ext cx="353151" cy="448081"/>
      </dsp:txXfrm>
    </dsp:sp>
    <dsp:sp modelId="{97CCFC20-A700-406D-A75A-C6675279341C}">
      <dsp:nvSpPr>
        <dsp:cNvPr id="0" name=""/>
        <dsp:cNvSpPr/>
      </dsp:nvSpPr>
      <dsp:spPr>
        <a:xfrm>
          <a:off x="3213481" y="3069748"/>
          <a:ext cx="1327647" cy="1327647"/>
        </a:xfrm>
        <a:prstGeom prst="ellipse">
          <a:avLst/>
        </a:prstGeom>
        <a:solidFill>
          <a:schemeClr val="accent2">
            <a:hueOff val="2340759"/>
            <a:satOff val="-2919"/>
            <a:lumOff val="68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tr-TR" sz="2000" kern="1200" dirty="0" smtClean="0"/>
            <a:t>Dindar</a:t>
          </a:r>
          <a:endParaRPr lang="tr-TR" sz="2000" kern="1200" dirty="0"/>
        </a:p>
      </dsp:txBody>
      <dsp:txXfrm>
        <a:off x="3213481" y="3069748"/>
        <a:ext cx="1327647" cy="1327647"/>
      </dsp:txXfrm>
    </dsp:sp>
    <dsp:sp modelId="{7161F5D9-3A28-474C-BE5E-4D0A199B2CC3}">
      <dsp:nvSpPr>
        <dsp:cNvPr id="0" name=""/>
        <dsp:cNvSpPr/>
      </dsp:nvSpPr>
      <dsp:spPr>
        <a:xfrm rot="10800000">
          <a:off x="2713739" y="3509531"/>
          <a:ext cx="353151" cy="448081"/>
        </a:xfrm>
        <a:prstGeom prst="rightArrow">
          <a:avLst>
            <a:gd name="adj1" fmla="val 60000"/>
            <a:gd name="adj2" fmla="val 50000"/>
          </a:avLst>
        </a:prstGeom>
        <a:solidFill>
          <a:schemeClr val="accent2">
            <a:hueOff val="2340759"/>
            <a:satOff val="-2919"/>
            <a:lumOff val="686"/>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endParaRPr lang="tr-TR" sz="1600" kern="1200"/>
        </a:p>
      </dsp:txBody>
      <dsp:txXfrm rot="10800000">
        <a:off x="2713739" y="3509531"/>
        <a:ext cx="353151" cy="448081"/>
      </dsp:txXfrm>
    </dsp:sp>
    <dsp:sp modelId="{1DAE3529-57D3-4685-83C4-B49D07C5F30F}">
      <dsp:nvSpPr>
        <dsp:cNvPr id="0" name=""/>
        <dsp:cNvSpPr/>
      </dsp:nvSpPr>
      <dsp:spPr>
        <a:xfrm>
          <a:off x="1219510" y="3069748"/>
          <a:ext cx="1327647" cy="1327647"/>
        </a:xfrm>
        <a:prstGeom prst="ellipse">
          <a:avLst/>
        </a:prstGeom>
        <a:solidFill>
          <a:schemeClr val="accent2">
            <a:hueOff val="3511139"/>
            <a:satOff val="-4379"/>
            <a:lumOff val="103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tr-TR" sz="2000" kern="1200" dirty="0" smtClean="0"/>
            <a:t>Sevecen</a:t>
          </a:r>
          <a:endParaRPr lang="tr-TR" sz="2000" kern="1200" dirty="0"/>
        </a:p>
      </dsp:txBody>
      <dsp:txXfrm>
        <a:off x="1219510" y="3069748"/>
        <a:ext cx="1327647" cy="1327647"/>
      </dsp:txXfrm>
    </dsp:sp>
    <dsp:sp modelId="{6DD511FC-74FD-422D-8688-2EEEC9B1A904}">
      <dsp:nvSpPr>
        <dsp:cNvPr id="0" name=""/>
        <dsp:cNvSpPr/>
      </dsp:nvSpPr>
      <dsp:spPr>
        <a:xfrm rot="15120000">
          <a:off x="1401761" y="2570848"/>
          <a:ext cx="353151" cy="448081"/>
        </a:xfrm>
        <a:prstGeom prst="rightArrow">
          <a:avLst>
            <a:gd name="adj1" fmla="val 60000"/>
            <a:gd name="adj2" fmla="val 50000"/>
          </a:avLst>
        </a:prstGeom>
        <a:solidFill>
          <a:schemeClr val="accent2">
            <a:hueOff val="3511139"/>
            <a:satOff val="-4379"/>
            <a:lumOff val="103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endParaRPr lang="tr-TR" sz="1600" kern="1200"/>
        </a:p>
      </dsp:txBody>
      <dsp:txXfrm rot="15120000">
        <a:off x="1401761" y="2570848"/>
        <a:ext cx="353151" cy="448081"/>
      </dsp:txXfrm>
    </dsp:sp>
    <dsp:sp modelId="{F325D139-5A04-4940-962A-E4F66BB2C2CA}">
      <dsp:nvSpPr>
        <dsp:cNvPr id="0" name=""/>
        <dsp:cNvSpPr/>
      </dsp:nvSpPr>
      <dsp:spPr>
        <a:xfrm>
          <a:off x="603339" y="1173369"/>
          <a:ext cx="1327647" cy="1327647"/>
        </a:xfrm>
        <a:prstGeom prst="ellipse">
          <a:avLst/>
        </a:prstGeom>
        <a:solidFill>
          <a:schemeClr val="accent2">
            <a:hueOff val="4681519"/>
            <a:satOff val="-5839"/>
            <a:lumOff val="13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tr-TR" sz="2000" kern="1200" dirty="0" smtClean="0"/>
            <a:t>Vefakâr</a:t>
          </a:r>
          <a:endParaRPr lang="tr-TR" sz="2000" kern="1200" dirty="0"/>
        </a:p>
      </dsp:txBody>
      <dsp:txXfrm>
        <a:off x="603339" y="1173369"/>
        <a:ext cx="1327647" cy="1327647"/>
      </dsp:txXfrm>
    </dsp:sp>
    <dsp:sp modelId="{762220E7-50A5-4262-8425-3AADBBBBA824}">
      <dsp:nvSpPr>
        <dsp:cNvPr id="0" name=""/>
        <dsp:cNvSpPr/>
      </dsp:nvSpPr>
      <dsp:spPr>
        <a:xfrm rot="19440000">
          <a:off x="1893999" y="1022004"/>
          <a:ext cx="373620" cy="448081"/>
        </a:xfrm>
        <a:prstGeom prst="rightArrow">
          <a:avLst>
            <a:gd name="adj1" fmla="val 60000"/>
            <a:gd name="adj2" fmla="val 50000"/>
          </a:avLst>
        </a:prstGeom>
        <a:solidFill>
          <a:schemeClr val="accent2">
            <a:hueOff val="4681519"/>
            <a:satOff val="-5839"/>
            <a:lumOff val="1373"/>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endParaRPr lang="tr-TR" sz="1600" kern="1200"/>
        </a:p>
      </dsp:txBody>
      <dsp:txXfrm rot="19440000">
        <a:off x="1893999" y="1022004"/>
        <a:ext cx="373620" cy="448081"/>
      </dsp:txXfrm>
    </dsp:sp>
  </dsp:spTree>
</dsp:drawing>
</file>

<file path=ppt/diagrams/drawing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4469F464-D0DF-452B-BF96-997323135EDF}">
      <dsp:nvSpPr>
        <dsp:cNvPr id="0" name=""/>
        <dsp:cNvSpPr/>
      </dsp:nvSpPr>
      <dsp:spPr>
        <a:xfrm>
          <a:off x="3417" y="0"/>
          <a:ext cx="2042945" cy="360040"/>
        </a:xfrm>
        <a:prstGeom prst="chevron">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4011" tIns="28004" rIns="28004" bIns="28004" numCol="1" spcCol="1270" anchor="ctr" anchorCtr="0">
          <a:noAutofit/>
        </a:bodyPr>
        <a:lstStyle/>
        <a:p>
          <a:pPr lvl="0" algn="ctr" defTabSz="933450">
            <a:lnSpc>
              <a:spcPct val="90000"/>
            </a:lnSpc>
            <a:spcBef>
              <a:spcPct val="0"/>
            </a:spcBef>
            <a:spcAft>
              <a:spcPct val="35000"/>
            </a:spcAft>
          </a:pPr>
          <a:r>
            <a:rPr lang="tr-TR" sz="2100" kern="1200" dirty="0" smtClean="0"/>
            <a:t>Camii</a:t>
          </a:r>
          <a:endParaRPr lang="tr-TR" sz="2100" kern="1200" dirty="0"/>
        </a:p>
      </dsp:txBody>
      <dsp:txXfrm>
        <a:off x="3417" y="0"/>
        <a:ext cx="2042945" cy="360040"/>
      </dsp:txXfrm>
    </dsp:sp>
    <dsp:sp modelId="{165318E2-B7A0-4362-882B-74452E7C0370}">
      <dsp:nvSpPr>
        <dsp:cNvPr id="0" name=""/>
        <dsp:cNvSpPr/>
      </dsp:nvSpPr>
      <dsp:spPr>
        <a:xfrm>
          <a:off x="1842068" y="0"/>
          <a:ext cx="2042945" cy="360040"/>
        </a:xfrm>
        <a:prstGeom prst="chevron">
          <a:avLst/>
        </a:prstGeom>
        <a:solidFill>
          <a:schemeClr val="accent4">
            <a:hueOff val="-4464770"/>
            <a:satOff val="26899"/>
            <a:lumOff val="215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4011" tIns="28004" rIns="28004" bIns="28004" numCol="1" spcCol="1270" anchor="ctr" anchorCtr="0">
          <a:noAutofit/>
        </a:bodyPr>
        <a:lstStyle/>
        <a:p>
          <a:pPr lvl="0" algn="ctr" defTabSz="933450">
            <a:lnSpc>
              <a:spcPct val="90000"/>
            </a:lnSpc>
            <a:spcBef>
              <a:spcPct val="0"/>
            </a:spcBef>
            <a:spcAft>
              <a:spcPct val="35000"/>
            </a:spcAft>
          </a:pPr>
          <a:r>
            <a:rPr lang="tr-TR" sz="2100" kern="1200" dirty="0" smtClean="0"/>
            <a:t>Medrese</a:t>
          </a:r>
          <a:endParaRPr lang="tr-TR" sz="2100" kern="1200" dirty="0"/>
        </a:p>
      </dsp:txBody>
      <dsp:txXfrm>
        <a:off x="1842068" y="0"/>
        <a:ext cx="2042945" cy="360040"/>
      </dsp:txXfrm>
    </dsp:sp>
  </dsp:spTree>
</dsp:drawing>
</file>

<file path=ppt/diagrams/drawing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CDFD3D1A-7A1C-4E97-85FA-D81068ECD6E1}">
      <dsp:nvSpPr>
        <dsp:cNvPr id="0" name=""/>
        <dsp:cNvSpPr/>
      </dsp:nvSpPr>
      <dsp:spPr>
        <a:xfrm>
          <a:off x="0" y="486565"/>
          <a:ext cx="1822702" cy="1093621"/>
        </a:xfrm>
        <a:prstGeom prst="rect">
          <a:avLst/>
        </a:prstGeom>
        <a:solidFill>
          <a:schemeClr val="accent4">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lang="tr-TR" sz="2700" kern="1200" dirty="0" smtClean="0"/>
            <a:t>Tefsir</a:t>
          </a:r>
          <a:endParaRPr lang="tr-TR" sz="2700" kern="1200" dirty="0"/>
        </a:p>
      </dsp:txBody>
      <dsp:txXfrm>
        <a:off x="0" y="486565"/>
        <a:ext cx="1822702" cy="1093621"/>
      </dsp:txXfrm>
    </dsp:sp>
    <dsp:sp modelId="{D5C722C4-C73B-443A-8FDB-7A26FA9E6A41}">
      <dsp:nvSpPr>
        <dsp:cNvPr id="0" name=""/>
        <dsp:cNvSpPr/>
      </dsp:nvSpPr>
      <dsp:spPr>
        <a:xfrm>
          <a:off x="1944222" y="486565"/>
          <a:ext cx="1822702" cy="1093621"/>
        </a:xfrm>
        <a:prstGeom prst="rect">
          <a:avLst/>
        </a:prstGeom>
        <a:solidFill>
          <a:schemeClr val="accent4">
            <a:hueOff val="-1116192"/>
            <a:satOff val="6725"/>
            <a:lumOff val="539"/>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lang="tr-TR" sz="2700" kern="1200" dirty="0" smtClean="0"/>
            <a:t>Hadis</a:t>
          </a:r>
          <a:endParaRPr lang="tr-TR" sz="2700" kern="1200" dirty="0"/>
        </a:p>
      </dsp:txBody>
      <dsp:txXfrm>
        <a:off x="1944222" y="486565"/>
        <a:ext cx="1822702" cy="1093621"/>
      </dsp:txXfrm>
    </dsp:sp>
    <dsp:sp modelId="{B1F64B7C-26A4-461F-8B44-B7519F521FEE}">
      <dsp:nvSpPr>
        <dsp:cNvPr id="0" name=""/>
        <dsp:cNvSpPr/>
      </dsp:nvSpPr>
      <dsp:spPr>
        <a:xfrm>
          <a:off x="3888425" y="486565"/>
          <a:ext cx="1822702" cy="1093621"/>
        </a:xfrm>
        <a:prstGeom prst="rect">
          <a:avLst/>
        </a:prstGeom>
        <a:solidFill>
          <a:schemeClr val="accent4">
            <a:hueOff val="-2232385"/>
            <a:satOff val="13449"/>
            <a:lumOff val="1078"/>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lang="tr-TR" sz="2700" kern="1200" dirty="0" smtClean="0"/>
            <a:t>Kelam</a:t>
          </a:r>
          <a:endParaRPr lang="tr-TR" sz="2700" kern="1200" dirty="0"/>
        </a:p>
      </dsp:txBody>
      <dsp:txXfrm>
        <a:off x="3888425" y="486565"/>
        <a:ext cx="1822702" cy="1093621"/>
      </dsp:txXfrm>
    </dsp:sp>
    <dsp:sp modelId="{3972F065-A28A-48D4-958D-6DAB1C8EE2C3}">
      <dsp:nvSpPr>
        <dsp:cNvPr id="0" name=""/>
        <dsp:cNvSpPr/>
      </dsp:nvSpPr>
      <dsp:spPr>
        <a:xfrm>
          <a:off x="752593" y="1740901"/>
          <a:ext cx="1822702" cy="1093621"/>
        </a:xfrm>
        <a:prstGeom prst="rect">
          <a:avLst/>
        </a:prstGeom>
        <a:solidFill>
          <a:schemeClr val="accent4">
            <a:hueOff val="-3348577"/>
            <a:satOff val="20174"/>
            <a:lumOff val="1617"/>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lang="tr-TR" sz="2700" kern="1200" dirty="0" smtClean="0"/>
            <a:t>Fıkıh</a:t>
          </a:r>
          <a:endParaRPr lang="tr-TR" sz="2700" kern="1200" dirty="0"/>
        </a:p>
      </dsp:txBody>
      <dsp:txXfrm>
        <a:off x="752593" y="1740901"/>
        <a:ext cx="1822702" cy="1093621"/>
      </dsp:txXfrm>
    </dsp:sp>
    <dsp:sp modelId="{08D68B74-7DC2-4E7F-87E9-CE9B85D4C954}">
      <dsp:nvSpPr>
        <dsp:cNvPr id="0" name=""/>
        <dsp:cNvSpPr/>
      </dsp:nvSpPr>
      <dsp:spPr>
        <a:xfrm>
          <a:off x="2884973" y="1740901"/>
          <a:ext cx="1822702" cy="1093621"/>
        </a:xfrm>
        <a:prstGeom prst="rect">
          <a:avLst/>
        </a:prstGeom>
        <a:solidFill>
          <a:schemeClr val="accent4">
            <a:hueOff val="-4464770"/>
            <a:satOff val="26899"/>
            <a:lumOff val="2156"/>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lang="tr-TR" sz="2700" kern="1200" dirty="0" smtClean="0"/>
            <a:t>Arap Dili ve Edebiyatı</a:t>
          </a:r>
          <a:endParaRPr lang="tr-TR" sz="2700" kern="1200" dirty="0"/>
        </a:p>
      </dsp:txBody>
      <dsp:txXfrm>
        <a:off x="2884973" y="1740901"/>
        <a:ext cx="1822702" cy="1093621"/>
      </dsp:txXfrm>
    </dsp:sp>
  </dsp:spTree>
</dsp:drawing>
</file>

<file path=ppt/diagrams/drawing5.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6.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7.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8.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9.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4.xml><?xml version="1.0" encoding="utf-8"?>
<dgm:layoutDef xmlns:dgm="http://schemas.openxmlformats.org/drawingml/2006/diagram" xmlns:a="http://schemas.openxmlformats.org/drawingml/2006/main" uniqueId="urn:microsoft.com/office/officeart/2005/8/layout/default#1">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default#3">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7.xml><?xml version="1.0" encoding="utf-8"?>
<dgm:layoutDef xmlns:dgm="http://schemas.openxmlformats.org/drawingml/2006/diagram" xmlns:a="http://schemas.openxmlformats.org/drawingml/2006/main" uniqueId="urn:diagrams.loki3.com/TabbedArc+Icon">
  <dgm:title val="Sekmeli Yay"/>
  <dgm:desc val="Ortak bir alanın üzerinde yay oluşturan, birbiriyle ilişkili bir öğeler kümesini göstermek için kullanın. Kısa metinlerle en iyi sonucu verir."/>
  <dgm:catLst>
    <dgm:cat type="relationship" pri="20500"/>
    <dgm:cat type="officeonline" pri="4000"/>
  </dgm:catLst>
  <dgm:sampData useDef="1">
    <dgm:dataModel>
      <dgm:ptLst/>
      <dgm:bg/>
      <dgm:whole/>
    </dgm:dataModel>
  </dgm:sampData>
  <dgm:styleData useDef="1">
    <dgm:dataModel>
      <dgm:ptLst/>
      <dgm:bg/>
      <dgm:whole/>
    </dgm:dataModel>
  </dgm:styleData>
  <dgm:clrData useDef="1">
    <dgm:dataModel>
      <dgm:ptLst/>
      <dgm:bg/>
      <dgm:whole/>
    </dgm:dataModel>
  </dgm:clrData>
  <dgm:layoutNode name="Name0">
    <dgm:varLst>
      <dgm:dir/>
      <dgm:resizeHandles val="exact"/>
    </dgm:varLst>
    <dgm:choose name="Name1">
      <dgm:if name="Name2" axis="ch" ptType="node" func="cnt" op="equ" val="1">
        <dgm:alg type="cycle"/>
      </dgm:if>
      <dgm:else name="Name3">
        <dgm:choose name="Name4">
          <dgm:if name="Name5" axis="ch" ptType="node" func="cnt" op="lte" val="3">
            <dgm:choose name="Name6">
              <dgm:if name="Name7" func="var" arg="dir" op="equ" val="norm">
                <dgm:alg type="cycle">
                  <dgm:param type="stAng" val="-40"/>
                  <dgm:param type="spanAng" val="80"/>
                  <dgm:param type="rotPath" val="alongPath"/>
                </dgm:alg>
              </dgm:if>
              <dgm:else name="Name8">
                <dgm:alg type="cycle">
                  <dgm:param type="stAng" val="40"/>
                  <dgm:param type="spanAng" val="-80"/>
                  <dgm:param type="rotPath" val="alongPath"/>
                </dgm:alg>
              </dgm:else>
            </dgm:choose>
          </dgm:if>
          <dgm:else name="Name9">
            <dgm:choose name="Name10">
              <dgm:if name="Name11" func="var" arg="dir" op="equ" val="norm">
                <dgm:alg type="cycle">
                  <dgm:param type="stAng" val="-60"/>
                  <dgm:param type="spanAng" val="120"/>
                  <dgm:param type="rotPath" val="alongPath"/>
                </dgm:alg>
              </dgm:if>
              <dgm:else name="Name12">
                <dgm:alg type="cycle">
                  <dgm:param type="stAng" val="60"/>
                  <dgm:param type="spanAng" val="-120"/>
                  <dgm:param type="rotPath" val="alongPath"/>
                </dgm:alg>
              </dgm:else>
            </dgm:choose>
          </dgm:else>
        </dgm:choose>
      </dgm:else>
    </dgm:choose>
    <dgm:shape xmlns:r="http://schemas.openxmlformats.org/officeDocument/2006/relationships" r:blip="">
      <dgm:adjLst/>
    </dgm:shape>
    <dgm:presOf/>
    <dgm:choose name="Name13">
      <dgm:if name="Name14" axis="ch" ptType="node" func="cnt" op="equ" val="2">
        <dgm:constrLst>
          <dgm:constr type="w" for="ch" ptType="node" refType="w"/>
          <dgm:constr type="primFontSz" for="ch" ptType="node" op="equ" val="65"/>
          <dgm:constr type="sibSp" refType="w" fact="0.22"/>
        </dgm:constrLst>
      </dgm:if>
      <dgm:else name="Name15">
        <dgm:constrLst>
          <dgm:constr type="w" for="ch" ptType="node" refType="w"/>
          <dgm:constr type="primFontSz" for="ch" ptType="node" op="equ" val="65"/>
          <dgm:constr type="sibSp" refType="w" fact="0.14"/>
        </dgm:constrLst>
      </dgm:else>
    </dgm:choose>
    <dgm:ruleLst/>
    <dgm:forEach name="Name16" axis="ch" ptType="node">
      <dgm:choose name="Name17">
        <dgm:if name="Name18" axis="par ch" ptType="doc node" func="cnt" op="equ" val="1">
          <dgm:layoutNode name="one">
            <dgm:varLst>
              <dgm:bulletEnabled val="1"/>
            </dgm:varLst>
            <dgm:alg type="tx"/>
            <dgm:shape xmlns:r="http://schemas.openxmlformats.org/officeDocument/2006/relationships" type="round2SameRect" r:blip="">
              <dgm:adjLst/>
            </dgm:shape>
            <dgm:presOf axis="desOrSelf" ptType="node"/>
            <dgm:constrLst>
              <dgm:constr type="h" refType="w" fact="0.65"/>
              <dgm:constr type="tMarg" refType="primFontSz" fact="0.1"/>
              <dgm:constr type="bMarg" refType="primFontSz" fact="0.1"/>
              <dgm:constr type="lMarg" refType="primFontSz" fact="0.3"/>
              <dgm:constr type="rMarg" refType="primFontSz" fact="0.3"/>
            </dgm:constrLst>
            <dgm:ruleLst>
              <dgm:rule type="primFontSz" val="5" fact="NaN" max="NaN"/>
            </dgm:ruleLst>
          </dgm:layoutNode>
        </dgm:if>
        <dgm:else name="Name19">
          <dgm:layoutNode name="twoplus">
            <dgm:varLst>
              <dgm:bulletEnabled val="1"/>
            </dgm:varLst>
            <dgm:alg type="tx">
              <dgm:param type="autoTxRot" val="grav"/>
            </dgm:alg>
            <dgm:shape xmlns:r="http://schemas.openxmlformats.org/officeDocument/2006/relationships" type="round2SameRect" r:blip="">
              <dgm:adjLst/>
            </dgm:shape>
            <dgm:presOf axis="desOrSelf" ptType="node"/>
            <dgm:constrLst>
              <dgm:constr type="h" refType="w" fact="0.65"/>
              <dgm:constr type="tMarg" refType="primFontSz" fact="0.1"/>
              <dgm:constr type="bMarg" refType="primFontSz" fact="0.1"/>
              <dgm:constr type="lMarg" refType="primFontSz" fact="0.3"/>
              <dgm:constr type="rMarg" refType="primFontSz" fact="0.3"/>
            </dgm:constrLst>
            <dgm:ruleLst>
              <dgm:rule type="primFontSz" val="5" fact="NaN" max="NaN"/>
            </dgm:ruleLst>
          </dgm:layoutNod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B547CB1-E886-40A0-A3B5-D503EFC47F2E}" type="datetimeFigureOut">
              <a:rPr lang="tr-TR" smtClean="0"/>
              <a:pPr/>
              <a:t>02.05.2016</a:t>
            </a:fld>
            <a:endParaRPr lang="tr-TR"/>
          </a:p>
        </p:txBody>
      </p:sp>
      <p:sp>
        <p:nvSpPr>
          <p:cNvPr id="4" name="Slayt Görüntüsü Yer Tutucusu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6" name="Altbilgi Yer Tutucusu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2A60226-1099-440D-9379-1A9378EB7A04}" type="slidenum">
              <a:rPr lang="tr-TR" smtClean="0"/>
              <a:pPr/>
              <a:t>‹#›</a:t>
            </a:fld>
            <a:endParaRPr lang="tr-TR"/>
          </a:p>
        </p:txBody>
      </p:sp>
    </p:spTree>
    <p:extLst>
      <p:ext uri="{BB962C8B-B14F-4D97-AF65-F5344CB8AC3E}">
        <p14:creationId xmlns:p14="http://schemas.microsoft.com/office/powerpoint/2010/main" xmlns="" val="24132330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smtClean="0"/>
              <a:t>Resim: </a:t>
            </a:r>
            <a:r>
              <a:rPr lang="tr-TR" dirty="0" err="1" smtClean="0"/>
              <a:t>smanlıda</a:t>
            </a:r>
            <a:r>
              <a:rPr lang="tr-TR" dirty="0" smtClean="0"/>
              <a:t> kalem odası</a:t>
            </a:r>
            <a:endParaRPr lang="tr-TR" dirty="0"/>
          </a:p>
        </p:txBody>
      </p:sp>
      <p:sp>
        <p:nvSpPr>
          <p:cNvPr id="4" name="Slayt Numarası Yer Tutucusu 3"/>
          <p:cNvSpPr>
            <a:spLocks noGrp="1"/>
          </p:cNvSpPr>
          <p:nvPr>
            <p:ph type="sldNum" sz="quarter" idx="10"/>
          </p:nvPr>
        </p:nvSpPr>
        <p:spPr/>
        <p:txBody>
          <a:bodyPr/>
          <a:lstStyle/>
          <a:p>
            <a:fld id="{42A60226-1099-440D-9379-1A9378EB7A04}" type="slidenum">
              <a:rPr lang="tr-TR" smtClean="0"/>
              <a:pPr/>
              <a:t>5</a:t>
            </a:fld>
            <a:endParaRPr lang="tr-TR"/>
          </a:p>
        </p:txBody>
      </p:sp>
    </p:spTree>
    <p:extLst>
      <p:ext uri="{BB962C8B-B14F-4D97-AF65-F5344CB8AC3E}">
        <p14:creationId xmlns:p14="http://schemas.microsoft.com/office/powerpoint/2010/main" xmlns="" val="3497049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sz="1200" b="0" i="0" kern="1200" dirty="0" smtClean="0">
                <a:solidFill>
                  <a:schemeClr val="tx1"/>
                </a:solidFill>
                <a:effectLst/>
                <a:latin typeface="+mn-lt"/>
                <a:ea typeface="+mn-ea"/>
                <a:cs typeface="+mn-cs"/>
              </a:rPr>
              <a:t>1850'ler Doğu Anadolu Üniformalı </a:t>
            </a:r>
            <a:r>
              <a:rPr lang="tr-TR" sz="1200" b="0" i="0" kern="1200" dirty="0" err="1" smtClean="0">
                <a:solidFill>
                  <a:schemeClr val="tx1"/>
                </a:solidFill>
                <a:effectLst/>
                <a:latin typeface="+mn-lt"/>
                <a:ea typeface="+mn-ea"/>
                <a:cs typeface="+mn-cs"/>
              </a:rPr>
              <a:t>Çerkesler</a:t>
            </a:r>
            <a:r>
              <a:rPr lang="tr-TR" sz="1200" b="0" i="0" kern="1200" dirty="0" smtClean="0">
                <a:solidFill>
                  <a:schemeClr val="tx1"/>
                </a:solidFill>
                <a:effectLst/>
                <a:latin typeface="+mn-lt"/>
                <a:ea typeface="+mn-ea"/>
                <a:cs typeface="+mn-cs"/>
              </a:rPr>
              <a:t> ve -muhtemelen- Osmanlı devlet adamı olan birisi (ortada).</a:t>
            </a:r>
            <a:endParaRPr lang="tr-TR" dirty="0"/>
          </a:p>
        </p:txBody>
      </p:sp>
      <p:sp>
        <p:nvSpPr>
          <p:cNvPr id="4" name="Slayt Numarası Yer Tutucusu 3"/>
          <p:cNvSpPr>
            <a:spLocks noGrp="1"/>
          </p:cNvSpPr>
          <p:nvPr>
            <p:ph type="sldNum" sz="quarter" idx="10"/>
          </p:nvPr>
        </p:nvSpPr>
        <p:spPr/>
        <p:txBody>
          <a:bodyPr/>
          <a:lstStyle/>
          <a:p>
            <a:fld id="{42A60226-1099-440D-9379-1A9378EB7A04}" type="slidenum">
              <a:rPr lang="tr-TR" smtClean="0"/>
              <a:pPr/>
              <a:t>6</a:t>
            </a:fld>
            <a:endParaRPr lang="tr-TR"/>
          </a:p>
        </p:txBody>
      </p:sp>
    </p:spTree>
    <p:extLst>
      <p:ext uri="{BB962C8B-B14F-4D97-AF65-F5344CB8AC3E}">
        <p14:creationId xmlns:p14="http://schemas.microsoft.com/office/powerpoint/2010/main" xmlns="" val="23485447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smtClean="0"/>
              <a:t>Resim: yavuz sultan selim </a:t>
            </a:r>
            <a:r>
              <a:rPr lang="tr-TR" dirty="0" err="1" smtClean="0"/>
              <a:t>sıbyan</a:t>
            </a:r>
            <a:r>
              <a:rPr lang="tr-TR" dirty="0" smtClean="0"/>
              <a:t> mektebi</a:t>
            </a:r>
            <a:endParaRPr lang="tr-TR" dirty="0"/>
          </a:p>
        </p:txBody>
      </p:sp>
      <p:sp>
        <p:nvSpPr>
          <p:cNvPr id="4" name="Slayt Numarası Yer Tutucusu 3"/>
          <p:cNvSpPr>
            <a:spLocks noGrp="1"/>
          </p:cNvSpPr>
          <p:nvPr>
            <p:ph type="sldNum" sz="quarter" idx="10"/>
          </p:nvPr>
        </p:nvSpPr>
        <p:spPr/>
        <p:txBody>
          <a:bodyPr/>
          <a:lstStyle/>
          <a:p>
            <a:fld id="{42A60226-1099-440D-9379-1A9378EB7A04}" type="slidenum">
              <a:rPr lang="tr-TR" smtClean="0"/>
              <a:pPr/>
              <a:t>7</a:t>
            </a:fld>
            <a:endParaRPr lang="tr-TR"/>
          </a:p>
        </p:txBody>
      </p:sp>
    </p:spTree>
    <p:extLst>
      <p:ext uri="{BB962C8B-B14F-4D97-AF65-F5344CB8AC3E}">
        <p14:creationId xmlns:p14="http://schemas.microsoft.com/office/powerpoint/2010/main" xmlns="" val="16735994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err="1" smtClean="0"/>
              <a:t>İznikteki</a:t>
            </a:r>
            <a:r>
              <a:rPr lang="tr-TR" dirty="0" smtClean="0"/>
              <a:t> ilk medrese</a:t>
            </a:r>
            <a:endParaRPr lang="tr-TR" dirty="0"/>
          </a:p>
        </p:txBody>
      </p:sp>
      <p:sp>
        <p:nvSpPr>
          <p:cNvPr id="4" name="Slayt Numarası Yer Tutucusu 3"/>
          <p:cNvSpPr>
            <a:spLocks noGrp="1"/>
          </p:cNvSpPr>
          <p:nvPr>
            <p:ph type="sldNum" sz="quarter" idx="10"/>
          </p:nvPr>
        </p:nvSpPr>
        <p:spPr/>
        <p:txBody>
          <a:bodyPr/>
          <a:lstStyle/>
          <a:p>
            <a:fld id="{42A60226-1099-440D-9379-1A9378EB7A04}" type="slidenum">
              <a:rPr lang="tr-TR" smtClean="0"/>
              <a:pPr/>
              <a:t>8</a:t>
            </a:fld>
            <a:endParaRPr lang="tr-TR"/>
          </a:p>
        </p:txBody>
      </p:sp>
    </p:spTree>
    <p:extLst>
      <p:ext uri="{BB962C8B-B14F-4D97-AF65-F5344CB8AC3E}">
        <p14:creationId xmlns:p14="http://schemas.microsoft.com/office/powerpoint/2010/main" xmlns="" val="29670915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smtClean="0"/>
              <a:t>Enderun </a:t>
            </a:r>
            <a:r>
              <a:rPr lang="tr-TR" dirty="0" err="1" smtClean="0"/>
              <a:t>kütüphanesi,üçüncü</a:t>
            </a:r>
            <a:r>
              <a:rPr lang="tr-TR" dirty="0" smtClean="0"/>
              <a:t> sadrazam </a:t>
            </a:r>
            <a:r>
              <a:rPr lang="tr-TR" dirty="0" err="1" smtClean="0"/>
              <a:t>fransız</a:t>
            </a:r>
            <a:r>
              <a:rPr lang="tr-TR" dirty="0" smtClean="0"/>
              <a:t> bir kaynaktan</a:t>
            </a:r>
            <a:endParaRPr lang="tr-TR" dirty="0"/>
          </a:p>
        </p:txBody>
      </p:sp>
      <p:sp>
        <p:nvSpPr>
          <p:cNvPr id="4" name="Slayt Numarası Yer Tutucusu 3"/>
          <p:cNvSpPr>
            <a:spLocks noGrp="1"/>
          </p:cNvSpPr>
          <p:nvPr>
            <p:ph type="sldNum" sz="quarter" idx="10"/>
          </p:nvPr>
        </p:nvSpPr>
        <p:spPr/>
        <p:txBody>
          <a:bodyPr/>
          <a:lstStyle/>
          <a:p>
            <a:fld id="{42A60226-1099-440D-9379-1A9378EB7A04}" type="slidenum">
              <a:rPr lang="tr-TR" smtClean="0"/>
              <a:pPr/>
              <a:t>16</a:t>
            </a:fld>
            <a:endParaRPr lang="tr-TR"/>
          </a:p>
        </p:txBody>
      </p:sp>
    </p:spTree>
    <p:extLst>
      <p:ext uri="{BB962C8B-B14F-4D97-AF65-F5344CB8AC3E}">
        <p14:creationId xmlns:p14="http://schemas.microsoft.com/office/powerpoint/2010/main" xmlns="" val="36604265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smtClean="0"/>
              <a:t>Sultan</a:t>
            </a:r>
            <a:r>
              <a:rPr lang="tr-TR" baseline="0" dirty="0" smtClean="0"/>
              <a:t> </a:t>
            </a:r>
            <a:r>
              <a:rPr lang="tr-TR" baseline="0" dirty="0" err="1" smtClean="0"/>
              <a:t>ahmet</a:t>
            </a:r>
            <a:r>
              <a:rPr lang="tr-TR" baseline="0" dirty="0" smtClean="0"/>
              <a:t> camii, nallı mescit, tekke, </a:t>
            </a:r>
            <a:r>
              <a:rPr lang="tr-TR" baseline="0" dirty="0" err="1" smtClean="0"/>
              <a:t>ragıp</a:t>
            </a:r>
            <a:r>
              <a:rPr lang="tr-TR" baseline="0" dirty="0" smtClean="0"/>
              <a:t> paşa </a:t>
            </a:r>
            <a:r>
              <a:rPr lang="tr-TR" baseline="0" dirty="0" err="1" smtClean="0"/>
              <a:t>kütüphanesi,şahkulu</a:t>
            </a:r>
            <a:r>
              <a:rPr lang="tr-TR" baseline="0" dirty="0" smtClean="0"/>
              <a:t> sultan dergahı </a:t>
            </a:r>
            <a:r>
              <a:rPr lang="tr-TR" baseline="0" dirty="0" err="1" smtClean="0"/>
              <a:t>cemevi</a:t>
            </a:r>
            <a:endParaRPr lang="tr-TR" dirty="0"/>
          </a:p>
        </p:txBody>
      </p:sp>
      <p:sp>
        <p:nvSpPr>
          <p:cNvPr id="4" name="Slayt Numarası Yer Tutucusu 3"/>
          <p:cNvSpPr>
            <a:spLocks noGrp="1"/>
          </p:cNvSpPr>
          <p:nvPr>
            <p:ph type="sldNum" sz="quarter" idx="10"/>
          </p:nvPr>
        </p:nvSpPr>
        <p:spPr/>
        <p:txBody>
          <a:bodyPr/>
          <a:lstStyle/>
          <a:p>
            <a:fld id="{42A60226-1099-440D-9379-1A9378EB7A04}" type="slidenum">
              <a:rPr lang="tr-TR" smtClean="0"/>
              <a:pPr/>
              <a:t>22</a:t>
            </a:fld>
            <a:endParaRPr lang="tr-TR"/>
          </a:p>
        </p:txBody>
      </p:sp>
    </p:spTree>
    <p:extLst>
      <p:ext uri="{BB962C8B-B14F-4D97-AF65-F5344CB8AC3E}">
        <p14:creationId xmlns:p14="http://schemas.microsoft.com/office/powerpoint/2010/main" xmlns="" val="28867115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smtClean="0"/>
              <a:t>İlk siyah beyaz resim </a:t>
            </a:r>
            <a:r>
              <a:rPr lang="tr-TR" dirty="0" err="1" smtClean="0"/>
              <a:t>tıphane</a:t>
            </a:r>
            <a:r>
              <a:rPr lang="tr-TR" dirty="0" smtClean="0"/>
              <a:t>-i amire,</a:t>
            </a:r>
            <a:r>
              <a:rPr lang="tr-TR" baseline="0" dirty="0" smtClean="0"/>
              <a:t> ikincisi </a:t>
            </a:r>
            <a:r>
              <a:rPr lang="tr-TR" baseline="0" dirty="0" err="1" smtClean="0"/>
              <a:t>mekteb</a:t>
            </a:r>
            <a:r>
              <a:rPr lang="tr-TR" baseline="0" dirty="0" smtClean="0"/>
              <a:t>-i </a:t>
            </a:r>
            <a:r>
              <a:rPr lang="tr-TR" baseline="0" dirty="0" err="1" smtClean="0"/>
              <a:t>fünun</a:t>
            </a:r>
            <a:r>
              <a:rPr lang="tr-TR" baseline="0" dirty="0" smtClean="0"/>
              <a:t>-ı harbiye</a:t>
            </a:r>
            <a:endParaRPr lang="tr-TR" dirty="0" smtClean="0"/>
          </a:p>
        </p:txBody>
      </p:sp>
      <p:sp>
        <p:nvSpPr>
          <p:cNvPr id="4" name="Slayt Numarası Yer Tutucusu 3"/>
          <p:cNvSpPr>
            <a:spLocks noGrp="1"/>
          </p:cNvSpPr>
          <p:nvPr>
            <p:ph type="sldNum" sz="quarter" idx="10"/>
          </p:nvPr>
        </p:nvSpPr>
        <p:spPr/>
        <p:txBody>
          <a:bodyPr/>
          <a:lstStyle/>
          <a:p>
            <a:fld id="{42A60226-1099-440D-9379-1A9378EB7A04}" type="slidenum">
              <a:rPr lang="tr-TR" smtClean="0"/>
              <a:pPr/>
              <a:t>25</a:t>
            </a:fld>
            <a:endParaRPr lang="tr-TR"/>
          </a:p>
        </p:txBody>
      </p:sp>
    </p:spTree>
    <p:extLst>
      <p:ext uri="{BB962C8B-B14F-4D97-AF65-F5344CB8AC3E}">
        <p14:creationId xmlns:p14="http://schemas.microsoft.com/office/powerpoint/2010/main" xmlns="" val="10414742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smtClean="0"/>
              <a:t>Sanayi-i Nefise Mektebi'nde, Mimarlık Bölümü'ne ait sınıf ve atölye. MSGSÜ arşivi</a:t>
            </a:r>
            <a:endParaRPr lang="tr-TR" dirty="0"/>
          </a:p>
        </p:txBody>
      </p:sp>
      <p:sp>
        <p:nvSpPr>
          <p:cNvPr id="4" name="Slayt Numarası Yer Tutucusu 3"/>
          <p:cNvSpPr>
            <a:spLocks noGrp="1"/>
          </p:cNvSpPr>
          <p:nvPr>
            <p:ph type="sldNum" sz="quarter" idx="10"/>
          </p:nvPr>
        </p:nvSpPr>
        <p:spPr/>
        <p:txBody>
          <a:bodyPr/>
          <a:lstStyle/>
          <a:p>
            <a:fld id="{42A60226-1099-440D-9379-1A9378EB7A04}" type="slidenum">
              <a:rPr lang="tr-TR" smtClean="0"/>
              <a:pPr/>
              <a:t>36</a:t>
            </a:fld>
            <a:endParaRPr lang="tr-TR"/>
          </a:p>
        </p:txBody>
      </p:sp>
    </p:spTree>
    <p:extLst>
      <p:ext uri="{BB962C8B-B14F-4D97-AF65-F5344CB8AC3E}">
        <p14:creationId xmlns:p14="http://schemas.microsoft.com/office/powerpoint/2010/main" xmlns="" val="41393481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smtClean="0"/>
              <a:t>1921’e kadar </a:t>
            </a:r>
            <a:r>
              <a:rPr lang="tr-TR" dirty="0" err="1" smtClean="0"/>
              <a:t>eðitimine</a:t>
            </a:r>
            <a:r>
              <a:rPr lang="tr-TR" smtClean="0"/>
              <a:t> devam eden Merzifon Amerikan Koleji</a:t>
            </a:r>
            <a:endParaRPr lang="tr-TR"/>
          </a:p>
        </p:txBody>
      </p:sp>
      <p:sp>
        <p:nvSpPr>
          <p:cNvPr id="4" name="Slayt Numarası Yer Tutucusu 3"/>
          <p:cNvSpPr>
            <a:spLocks noGrp="1"/>
          </p:cNvSpPr>
          <p:nvPr>
            <p:ph type="sldNum" sz="quarter" idx="10"/>
          </p:nvPr>
        </p:nvSpPr>
        <p:spPr/>
        <p:txBody>
          <a:bodyPr/>
          <a:lstStyle/>
          <a:p>
            <a:fld id="{42A60226-1099-440D-9379-1A9378EB7A04}" type="slidenum">
              <a:rPr lang="tr-TR" smtClean="0"/>
              <a:pPr/>
              <a:t>38</a:t>
            </a:fld>
            <a:endParaRPr lang="tr-TR"/>
          </a:p>
        </p:txBody>
      </p:sp>
    </p:spTree>
    <p:extLst>
      <p:ext uri="{BB962C8B-B14F-4D97-AF65-F5344CB8AC3E}">
        <p14:creationId xmlns:p14="http://schemas.microsoft.com/office/powerpoint/2010/main" xmlns="" val="13971427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1 Başlık"/>
          <p:cNvSpPr>
            <a:spLocks noGrp="1"/>
          </p:cNvSpPr>
          <p:nvPr>
            <p:ph type="ctrTitle"/>
          </p:nvPr>
        </p:nvSpPr>
        <p:spPr>
          <a:xfrm>
            <a:off x="685800" y="1597819"/>
            <a:ext cx="7772400" cy="1102519"/>
          </a:xfrm>
        </p:spPr>
        <p:txBody>
          <a:bodyPr/>
          <a:lstStyle/>
          <a:p>
            <a:r>
              <a:rPr lang="tr-TR" smtClean="0"/>
              <a:t>Asıl başlık stili için tıklatın</a:t>
            </a:r>
            <a:endParaRPr lang="tr-TR"/>
          </a:p>
        </p:txBody>
      </p:sp>
      <p:sp>
        <p:nvSpPr>
          <p:cNvPr id="3" name="2 Alt Başlık"/>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smtClean="0"/>
              <a:t>Asıl alt başlık stilini düzenlemek için tıklatın</a:t>
            </a:r>
            <a:endParaRPr lang="tr-TR"/>
          </a:p>
        </p:txBody>
      </p:sp>
      <p:sp>
        <p:nvSpPr>
          <p:cNvPr id="4" name="3 Veri Yer Tutucusu"/>
          <p:cNvSpPr>
            <a:spLocks noGrp="1"/>
          </p:cNvSpPr>
          <p:nvPr>
            <p:ph type="dt" sz="half" idx="10"/>
          </p:nvPr>
        </p:nvSpPr>
        <p:spPr/>
        <p:txBody>
          <a:bodyPr/>
          <a:lstStyle/>
          <a:p>
            <a:fld id="{A23720DD-5B6D-40BF-8493-A6B52D484E6B}" type="datetimeFigureOut">
              <a:rPr lang="tr-TR" smtClean="0"/>
              <a:pPr/>
              <a:t>02.05.2016</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F302176B-0E47-46AC-8F43-DAB4B8A37D06}" type="slidenum">
              <a:rPr lang="tr-TR" smtClean="0"/>
              <a:pPr/>
              <a:t>‹#›</a:t>
            </a:fld>
            <a:endParaRPr lang="tr-T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Dikey Metin Yer Tutucusu"/>
          <p:cNvSpPr>
            <a:spLocks noGrp="1"/>
          </p:cNvSpPr>
          <p:nvPr>
            <p:ph type="body" orient="vert" idx="1"/>
          </p:nvPr>
        </p:nvSpPr>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p:txBody>
          <a:bodyPr/>
          <a:lstStyle/>
          <a:p>
            <a:fld id="{A23720DD-5B6D-40BF-8493-A6B52D484E6B}" type="datetimeFigureOut">
              <a:rPr lang="tr-TR" smtClean="0"/>
              <a:pPr/>
              <a:t>02.05.2016</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F302176B-0E47-46AC-8F43-DAB4B8A37D06}" type="slidenum">
              <a:rPr lang="tr-TR" smtClean="0"/>
              <a:pPr/>
              <a:t>‹#›</a:t>
            </a:fld>
            <a:endParaRPr lang="tr-T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1 Dikey Başlık"/>
          <p:cNvSpPr>
            <a:spLocks noGrp="1"/>
          </p:cNvSpPr>
          <p:nvPr>
            <p:ph type="title" orient="vert"/>
          </p:nvPr>
        </p:nvSpPr>
        <p:spPr>
          <a:xfrm>
            <a:off x="6629400" y="205979"/>
            <a:ext cx="2057400" cy="4388644"/>
          </a:xfrm>
        </p:spPr>
        <p:txBody>
          <a:bodyPr vert="eaVert"/>
          <a:lstStyle/>
          <a:p>
            <a:r>
              <a:rPr lang="tr-TR" smtClean="0"/>
              <a:t>Asıl başlık stili için tıklatın</a:t>
            </a:r>
            <a:endParaRPr lang="tr-TR"/>
          </a:p>
        </p:txBody>
      </p:sp>
      <p:sp>
        <p:nvSpPr>
          <p:cNvPr id="3" name="2 Dikey Metin Yer Tutucusu"/>
          <p:cNvSpPr>
            <a:spLocks noGrp="1"/>
          </p:cNvSpPr>
          <p:nvPr>
            <p:ph type="body" orient="vert" idx="1"/>
          </p:nvPr>
        </p:nvSpPr>
        <p:spPr>
          <a:xfrm>
            <a:off x="457200" y="205979"/>
            <a:ext cx="6019800" cy="4388644"/>
          </a:xfrm>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p:txBody>
          <a:bodyPr/>
          <a:lstStyle/>
          <a:p>
            <a:fld id="{A23720DD-5B6D-40BF-8493-A6B52D484E6B}" type="datetimeFigureOut">
              <a:rPr lang="tr-TR" smtClean="0"/>
              <a:pPr/>
              <a:t>02.05.2016</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F302176B-0E47-46AC-8F43-DAB4B8A37D06}" type="slidenum">
              <a:rPr lang="tr-TR" smtClean="0"/>
              <a:pPr/>
              <a:t>‹#›</a:t>
            </a:fld>
            <a:endParaRPr lang="tr-T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İçerik Yer Tutucusu"/>
          <p:cNvSpPr>
            <a:spLocks noGrp="1"/>
          </p:cNvSpPr>
          <p:nvPr>
            <p:ph idx="1"/>
          </p:nvPr>
        </p:nvSpPr>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p:txBody>
          <a:bodyPr/>
          <a:lstStyle/>
          <a:p>
            <a:fld id="{A23720DD-5B6D-40BF-8493-A6B52D484E6B}" type="datetimeFigureOut">
              <a:rPr lang="tr-TR" smtClean="0"/>
              <a:pPr/>
              <a:t>02.05.2016</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F302176B-0E47-46AC-8F43-DAB4B8A37D06}" type="slidenum">
              <a:rPr lang="tr-TR" smtClean="0"/>
              <a:pPr/>
              <a:t>‹#›</a:t>
            </a:fld>
            <a:endParaRPr lang="tr-T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1 Başlık"/>
          <p:cNvSpPr>
            <a:spLocks noGrp="1"/>
          </p:cNvSpPr>
          <p:nvPr>
            <p:ph type="title"/>
          </p:nvPr>
        </p:nvSpPr>
        <p:spPr>
          <a:xfrm>
            <a:off x="722313" y="3305176"/>
            <a:ext cx="7772400" cy="1021556"/>
          </a:xfrm>
        </p:spPr>
        <p:txBody>
          <a:bodyPr anchor="t"/>
          <a:lstStyle>
            <a:lvl1pPr algn="l">
              <a:defRPr sz="4000" b="1" cap="all"/>
            </a:lvl1pPr>
          </a:lstStyle>
          <a:p>
            <a:r>
              <a:rPr lang="tr-TR" smtClean="0"/>
              <a:t>Asıl başlık stili için tıklatın</a:t>
            </a:r>
            <a:endParaRPr lang="tr-TR"/>
          </a:p>
        </p:txBody>
      </p:sp>
      <p:sp>
        <p:nvSpPr>
          <p:cNvPr id="3" name="2 Metin Yer Tutucusu"/>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düzenlemek için tıklatın</a:t>
            </a:r>
          </a:p>
        </p:txBody>
      </p:sp>
      <p:sp>
        <p:nvSpPr>
          <p:cNvPr id="4" name="3 Veri Yer Tutucusu"/>
          <p:cNvSpPr>
            <a:spLocks noGrp="1"/>
          </p:cNvSpPr>
          <p:nvPr>
            <p:ph type="dt" sz="half" idx="10"/>
          </p:nvPr>
        </p:nvSpPr>
        <p:spPr/>
        <p:txBody>
          <a:bodyPr/>
          <a:lstStyle/>
          <a:p>
            <a:fld id="{A23720DD-5B6D-40BF-8493-A6B52D484E6B}" type="datetimeFigureOut">
              <a:rPr lang="tr-TR" smtClean="0"/>
              <a:pPr/>
              <a:t>02.05.2016</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F302176B-0E47-46AC-8F43-DAB4B8A37D06}" type="slidenum">
              <a:rPr lang="tr-TR" smtClean="0"/>
              <a:pPr/>
              <a:t>‹#›</a:t>
            </a:fld>
            <a:endParaRPr lang="tr-T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İçerik Yer Tutucusu"/>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İçerik Yer Tutucusu"/>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4 Veri Yer Tutucusu"/>
          <p:cNvSpPr>
            <a:spLocks noGrp="1"/>
          </p:cNvSpPr>
          <p:nvPr>
            <p:ph type="dt" sz="half" idx="10"/>
          </p:nvPr>
        </p:nvSpPr>
        <p:spPr/>
        <p:txBody>
          <a:bodyPr/>
          <a:lstStyle/>
          <a:p>
            <a:fld id="{A23720DD-5B6D-40BF-8493-A6B52D484E6B}" type="datetimeFigureOut">
              <a:rPr lang="tr-TR" smtClean="0"/>
              <a:pPr/>
              <a:t>02.05.2016</a:t>
            </a:fld>
            <a:endParaRPr lang="tr-TR"/>
          </a:p>
        </p:txBody>
      </p:sp>
      <p:sp>
        <p:nvSpPr>
          <p:cNvPr id="6" name="5 Altbilgi Yer Tutucusu"/>
          <p:cNvSpPr>
            <a:spLocks noGrp="1"/>
          </p:cNvSpPr>
          <p:nvPr>
            <p:ph type="ftr" sz="quarter" idx="11"/>
          </p:nvPr>
        </p:nvSpPr>
        <p:spPr/>
        <p:txBody>
          <a:bodyPr/>
          <a:lstStyle/>
          <a:p>
            <a:endParaRPr lang="tr-TR"/>
          </a:p>
        </p:txBody>
      </p:sp>
      <p:sp>
        <p:nvSpPr>
          <p:cNvPr id="7" name="6 Slayt Numarası Yer Tutucusu"/>
          <p:cNvSpPr>
            <a:spLocks noGrp="1"/>
          </p:cNvSpPr>
          <p:nvPr>
            <p:ph type="sldNum" sz="quarter" idx="12"/>
          </p:nvPr>
        </p:nvSpPr>
        <p:spPr/>
        <p:txBody>
          <a:bodyPr/>
          <a:lstStyle/>
          <a:p>
            <a:fld id="{F302176B-0E47-46AC-8F43-DAB4B8A37D06}" type="slidenum">
              <a:rPr lang="tr-TR" smtClean="0"/>
              <a:pPr/>
              <a:t>‹#›</a:t>
            </a:fld>
            <a:endParaRPr lang="tr-T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lvl1pPr>
              <a:defRPr/>
            </a:lvl1pPr>
          </a:lstStyle>
          <a:p>
            <a:r>
              <a:rPr lang="tr-TR" smtClean="0"/>
              <a:t>Asıl başlık stili için tıklatın</a:t>
            </a:r>
            <a:endParaRPr lang="tr-TR"/>
          </a:p>
        </p:txBody>
      </p:sp>
      <p:sp>
        <p:nvSpPr>
          <p:cNvPr id="3" name="2 Metin Yer Tutucusu"/>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4" name="3 İçerik Yer Tutucusu"/>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4 Metin Yer Tutucusu"/>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6" name="5 İçerik Yer Tutucusu"/>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7" name="6 Veri Yer Tutucusu"/>
          <p:cNvSpPr>
            <a:spLocks noGrp="1"/>
          </p:cNvSpPr>
          <p:nvPr>
            <p:ph type="dt" sz="half" idx="10"/>
          </p:nvPr>
        </p:nvSpPr>
        <p:spPr/>
        <p:txBody>
          <a:bodyPr/>
          <a:lstStyle/>
          <a:p>
            <a:fld id="{A23720DD-5B6D-40BF-8493-A6B52D484E6B}" type="datetimeFigureOut">
              <a:rPr lang="tr-TR" smtClean="0"/>
              <a:pPr/>
              <a:t>02.05.2016</a:t>
            </a:fld>
            <a:endParaRPr lang="tr-TR"/>
          </a:p>
        </p:txBody>
      </p:sp>
      <p:sp>
        <p:nvSpPr>
          <p:cNvPr id="8" name="7 Altbilgi Yer Tutucusu"/>
          <p:cNvSpPr>
            <a:spLocks noGrp="1"/>
          </p:cNvSpPr>
          <p:nvPr>
            <p:ph type="ftr" sz="quarter" idx="11"/>
          </p:nvPr>
        </p:nvSpPr>
        <p:spPr/>
        <p:txBody>
          <a:bodyPr/>
          <a:lstStyle/>
          <a:p>
            <a:endParaRPr lang="tr-TR"/>
          </a:p>
        </p:txBody>
      </p:sp>
      <p:sp>
        <p:nvSpPr>
          <p:cNvPr id="9" name="8 Slayt Numarası Yer Tutucusu"/>
          <p:cNvSpPr>
            <a:spLocks noGrp="1"/>
          </p:cNvSpPr>
          <p:nvPr>
            <p:ph type="sldNum" sz="quarter" idx="12"/>
          </p:nvPr>
        </p:nvSpPr>
        <p:spPr/>
        <p:txBody>
          <a:bodyPr/>
          <a:lstStyle/>
          <a:p>
            <a:fld id="{F302176B-0E47-46AC-8F43-DAB4B8A37D06}" type="slidenum">
              <a:rPr lang="tr-TR" smtClean="0"/>
              <a:pPr/>
              <a:t>‹#›</a:t>
            </a:fld>
            <a:endParaRPr lang="tr-T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Veri Yer Tutucusu"/>
          <p:cNvSpPr>
            <a:spLocks noGrp="1"/>
          </p:cNvSpPr>
          <p:nvPr>
            <p:ph type="dt" sz="half" idx="10"/>
          </p:nvPr>
        </p:nvSpPr>
        <p:spPr/>
        <p:txBody>
          <a:bodyPr/>
          <a:lstStyle/>
          <a:p>
            <a:fld id="{A23720DD-5B6D-40BF-8493-A6B52D484E6B}" type="datetimeFigureOut">
              <a:rPr lang="tr-TR" smtClean="0"/>
              <a:pPr/>
              <a:t>02.05.2016</a:t>
            </a:fld>
            <a:endParaRPr lang="tr-TR"/>
          </a:p>
        </p:txBody>
      </p:sp>
      <p:sp>
        <p:nvSpPr>
          <p:cNvPr id="4" name="3 Altbilgi Yer Tutucusu"/>
          <p:cNvSpPr>
            <a:spLocks noGrp="1"/>
          </p:cNvSpPr>
          <p:nvPr>
            <p:ph type="ftr" sz="quarter" idx="11"/>
          </p:nvPr>
        </p:nvSpPr>
        <p:spPr/>
        <p:txBody>
          <a:bodyPr/>
          <a:lstStyle/>
          <a:p>
            <a:endParaRPr lang="tr-TR"/>
          </a:p>
        </p:txBody>
      </p:sp>
      <p:sp>
        <p:nvSpPr>
          <p:cNvPr id="5" name="4 Slayt Numarası Yer Tutucusu"/>
          <p:cNvSpPr>
            <a:spLocks noGrp="1"/>
          </p:cNvSpPr>
          <p:nvPr>
            <p:ph type="sldNum" sz="quarter" idx="12"/>
          </p:nvPr>
        </p:nvSpPr>
        <p:spPr/>
        <p:txBody>
          <a:bodyPr/>
          <a:lstStyle/>
          <a:p>
            <a:fld id="{F302176B-0E47-46AC-8F43-DAB4B8A37D06}" type="slidenum">
              <a:rPr lang="tr-TR" smtClean="0"/>
              <a:pPr/>
              <a:t>‹#›</a:t>
            </a:fld>
            <a:endParaRPr lang="tr-T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1 Veri Yer Tutucusu"/>
          <p:cNvSpPr>
            <a:spLocks noGrp="1"/>
          </p:cNvSpPr>
          <p:nvPr>
            <p:ph type="dt" sz="half" idx="10"/>
          </p:nvPr>
        </p:nvSpPr>
        <p:spPr/>
        <p:txBody>
          <a:bodyPr/>
          <a:lstStyle/>
          <a:p>
            <a:fld id="{A23720DD-5B6D-40BF-8493-A6B52D484E6B}" type="datetimeFigureOut">
              <a:rPr lang="tr-TR" smtClean="0"/>
              <a:pPr/>
              <a:t>02.05.2016</a:t>
            </a:fld>
            <a:endParaRPr lang="tr-TR"/>
          </a:p>
        </p:txBody>
      </p:sp>
      <p:sp>
        <p:nvSpPr>
          <p:cNvPr id="3" name="2 Altbilgi Yer Tutucusu"/>
          <p:cNvSpPr>
            <a:spLocks noGrp="1"/>
          </p:cNvSpPr>
          <p:nvPr>
            <p:ph type="ftr" sz="quarter" idx="11"/>
          </p:nvPr>
        </p:nvSpPr>
        <p:spPr/>
        <p:txBody>
          <a:bodyPr/>
          <a:lstStyle/>
          <a:p>
            <a:endParaRPr lang="tr-TR"/>
          </a:p>
        </p:txBody>
      </p:sp>
      <p:sp>
        <p:nvSpPr>
          <p:cNvPr id="4" name="3 Slayt Numarası Yer Tutucusu"/>
          <p:cNvSpPr>
            <a:spLocks noGrp="1"/>
          </p:cNvSpPr>
          <p:nvPr>
            <p:ph type="sldNum" sz="quarter" idx="12"/>
          </p:nvPr>
        </p:nvSpPr>
        <p:spPr/>
        <p:txBody>
          <a:bodyPr/>
          <a:lstStyle/>
          <a:p>
            <a:fld id="{F302176B-0E47-46AC-8F43-DAB4B8A37D06}" type="slidenum">
              <a:rPr lang="tr-TR" smtClean="0"/>
              <a:pPr/>
              <a:t>‹#›</a:t>
            </a:fld>
            <a:endParaRPr lang="tr-T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1 Başlık"/>
          <p:cNvSpPr>
            <a:spLocks noGrp="1"/>
          </p:cNvSpPr>
          <p:nvPr>
            <p:ph type="title"/>
          </p:nvPr>
        </p:nvSpPr>
        <p:spPr>
          <a:xfrm>
            <a:off x="457201" y="204787"/>
            <a:ext cx="3008313" cy="871538"/>
          </a:xfrm>
        </p:spPr>
        <p:txBody>
          <a:bodyPr anchor="b"/>
          <a:lstStyle>
            <a:lvl1pPr algn="l">
              <a:defRPr sz="2000" b="1"/>
            </a:lvl1pPr>
          </a:lstStyle>
          <a:p>
            <a:r>
              <a:rPr lang="tr-TR" smtClean="0"/>
              <a:t>Asıl başlık stili için tıklatın</a:t>
            </a:r>
            <a:endParaRPr lang="tr-TR"/>
          </a:p>
        </p:txBody>
      </p:sp>
      <p:sp>
        <p:nvSpPr>
          <p:cNvPr id="3" name="2 İçerik Yer Tutucusu"/>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Metin Yer Tutucusu"/>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4 Veri Yer Tutucusu"/>
          <p:cNvSpPr>
            <a:spLocks noGrp="1"/>
          </p:cNvSpPr>
          <p:nvPr>
            <p:ph type="dt" sz="half" idx="10"/>
          </p:nvPr>
        </p:nvSpPr>
        <p:spPr/>
        <p:txBody>
          <a:bodyPr/>
          <a:lstStyle/>
          <a:p>
            <a:fld id="{A23720DD-5B6D-40BF-8493-A6B52D484E6B}" type="datetimeFigureOut">
              <a:rPr lang="tr-TR" smtClean="0"/>
              <a:pPr/>
              <a:t>02.05.2016</a:t>
            </a:fld>
            <a:endParaRPr lang="tr-TR"/>
          </a:p>
        </p:txBody>
      </p:sp>
      <p:sp>
        <p:nvSpPr>
          <p:cNvPr id="6" name="5 Altbilgi Yer Tutucusu"/>
          <p:cNvSpPr>
            <a:spLocks noGrp="1"/>
          </p:cNvSpPr>
          <p:nvPr>
            <p:ph type="ftr" sz="quarter" idx="11"/>
          </p:nvPr>
        </p:nvSpPr>
        <p:spPr/>
        <p:txBody>
          <a:bodyPr/>
          <a:lstStyle/>
          <a:p>
            <a:endParaRPr lang="tr-TR"/>
          </a:p>
        </p:txBody>
      </p:sp>
      <p:sp>
        <p:nvSpPr>
          <p:cNvPr id="7" name="6 Slayt Numarası Yer Tutucusu"/>
          <p:cNvSpPr>
            <a:spLocks noGrp="1"/>
          </p:cNvSpPr>
          <p:nvPr>
            <p:ph type="sldNum" sz="quarter" idx="12"/>
          </p:nvPr>
        </p:nvSpPr>
        <p:spPr/>
        <p:txBody>
          <a:bodyPr/>
          <a:lstStyle/>
          <a:p>
            <a:fld id="{F302176B-0E47-46AC-8F43-DAB4B8A37D06}" type="slidenum">
              <a:rPr lang="tr-TR" smtClean="0"/>
              <a:pPr/>
              <a:t>‹#›</a:t>
            </a:fld>
            <a:endParaRPr lang="tr-T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1 Başlık"/>
          <p:cNvSpPr>
            <a:spLocks noGrp="1"/>
          </p:cNvSpPr>
          <p:nvPr>
            <p:ph type="title"/>
          </p:nvPr>
        </p:nvSpPr>
        <p:spPr>
          <a:xfrm>
            <a:off x="1792288" y="3600450"/>
            <a:ext cx="5486400" cy="425054"/>
          </a:xfrm>
        </p:spPr>
        <p:txBody>
          <a:bodyPr anchor="b"/>
          <a:lstStyle>
            <a:lvl1pPr algn="l">
              <a:defRPr sz="2000" b="1"/>
            </a:lvl1pPr>
          </a:lstStyle>
          <a:p>
            <a:r>
              <a:rPr lang="tr-TR" smtClean="0"/>
              <a:t>Asıl başlık stili için tıklatın</a:t>
            </a:r>
            <a:endParaRPr lang="tr-TR"/>
          </a:p>
        </p:txBody>
      </p:sp>
      <p:sp>
        <p:nvSpPr>
          <p:cNvPr id="3" name="2 Resim Yer Tutucusu"/>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3 Metin Yer Tutucusu"/>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4 Veri Yer Tutucusu"/>
          <p:cNvSpPr>
            <a:spLocks noGrp="1"/>
          </p:cNvSpPr>
          <p:nvPr>
            <p:ph type="dt" sz="half" idx="10"/>
          </p:nvPr>
        </p:nvSpPr>
        <p:spPr/>
        <p:txBody>
          <a:bodyPr/>
          <a:lstStyle/>
          <a:p>
            <a:fld id="{A23720DD-5B6D-40BF-8493-A6B52D484E6B}" type="datetimeFigureOut">
              <a:rPr lang="tr-TR" smtClean="0"/>
              <a:pPr/>
              <a:t>02.05.2016</a:t>
            </a:fld>
            <a:endParaRPr lang="tr-TR"/>
          </a:p>
        </p:txBody>
      </p:sp>
      <p:sp>
        <p:nvSpPr>
          <p:cNvPr id="6" name="5 Altbilgi Yer Tutucusu"/>
          <p:cNvSpPr>
            <a:spLocks noGrp="1"/>
          </p:cNvSpPr>
          <p:nvPr>
            <p:ph type="ftr" sz="quarter" idx="11"/>
          </p:nvPr>
        </p:nvSpPr>
        <p:spPr/>
        <p:txBody>
          <a:bodyPr/>
          <a:lstStyle/>
          <a:p>
            <a:endParaRPr lang="tr-TR"/>
          </a:p>
        </p:txBody>
      </p:sp>
      <p:sp>
        <p:nvSpPr>
          <p:cNvPr id="7" name="6 Slayt Numarası Yer Tutucusu"/>
          <p:cNvSpPr>
            <a:spLocks noGrp="1"/>
          </p:cNvSpPr>
          <p:nvPr>
            <p:ph type="sldNum" sz="quarter" idx="12"/>
          </p:nvPr>
        </p:nvSpPr>
        <p:spPr/>
        <p:txBody>
          <a:bodyPr/>
          <a:lstStyle/>
          <a:p>
            <a:fld id="{F302176B-0E47-46AC-8F43-DAB4B8A37D06}" type="slidenum">
              <a:rPr lang="tr-TR" smtClean="0"/>
              <a:pPr/>
              <a:t>‹#›</a:t>
            </a:fld>
            <a:endParaRPr lang="tr-T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Başlık Yer Tutucusu"/>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tr-TR" smtClean="0"/>
              <a:t>Asıl başlık stili için tıklatın</a:t>
            </a:r>
            <a:endParaRPr lang="tr-TR"/>
          </a:p>
        </p:txBody>
      </p:sp>
      <p:sp>
        <p:nvSpPr>
          <p:cNvPr id="3" name="2 Metin Yer Tutucusu"/>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A23720DD-5B6D-40BF-8493-A6B52D484E6B}" type="datetimeFigureOut">
              <a:rPr lang="tr-TR" smtClean="0"/>
              <a:pPr/>
              <a:t>02.05.2016</a:t>
            </a:fld>
            <a:endParaRPr lang="tr-TR"/>
          </a:p>
        </p:txBody>
      </p:sp>
      <p:sp>
        <p:nvSpPr>
          <p:cNvPr id="5" name="4 Altbilgi Yer Tutucusu"/>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5 Slayt Numarası Yer Tutucusu"/>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F302176B-0E47-46AC-8F43-DAB4B8A37D06}" type="slidenum">
              <a:rPr lang="tr-TR" smtClean="0"/>
              <a:pPr/>
              <a:t>‹#›</a:t>
            </a:fld>
            <a:endParaRPr lang="tr-T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diagramLayout" Target="../diagrams/layout5.xml"/><Relationship Id="rId7" Type="http://schemas.openxmlformats.org/officeDocument/2006/relationships/image" Target="../media/image15.jpeg"/><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 Id="rId9" Type="http://schemas.openxmlformats.org/officeDocument/2006/relationships/image" Target="../media/image17.jpeg"/></Relationships>
</file>

<file path=ppt/slides/_rels/slide1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diagramLayout" Target="../diagrams/layout6.xml"/><Relationship Id="rId7" Type="http://schemas.openxmlformats.org/officeDocument/2006/relationships/image" Target="../media/image23.jpeg"/><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6.xml.rels><?xml version="1.0" encoding="UTF-8" standalone="yes"?>
<Relationships xmlns="http://schemas.openxmlformats.org/package/2006/relationships"><Relationship Id="rId3" Type="http://schemas.openxmlformats.org/officeDocument/2006/relationships/image" Target="../media/image25.jpeg"/><Relationship Id="rId7" Type="http://schemas.openxmlformats.org/officeDocument/2006/relationships/image" Target="../media/image29.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_rels/slide1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1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diagramData" Target="../diagrams/data7.xml"/><Relationship Id="rId7" Type="http://schemas.microsoft.com/office/2007/relationships/diagramDrawing" Target="../diagrams/drawing7.xml"/><Relationship Id="rId12" Type="http://schemas.openxmlformats.org/officeDocument/2006/relationships/image" Target="../media/image44.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7.xml"/><Relationship Id="rId11" Type="http://schemas.openxmlformats.org/officeDocument/2006/relationships/image" Target="../media/image43.jpeg"/><Relationship Id="rId5" Type="http://schemas.openxmlformats.org/officeDocument/2006/relationships/diagramQuickStyle" Target="../diagrams/quickStyle7.xml"/><Relationship Id="rId10" Type="http://schemas.openxmlformats.org/officeDocument/2006/relationships/image" Target="../media/image42.jpeg"/><Relationship Id="rId4" Type="http://schemas.openxmlformats.org/officeDocument/2006/relationships/diagramLayout" Target="../diagrams/layout7.xml"/><Relationship Id="rId9" Type="http://schemas.openxmlformats.org/officeDocument/2006/relationships/image" Target="../media/image41.jpeg"/></Relationships>
</file>

<file path=ppt/slides/_rels/slide2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gi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8.jpeg"/><Relationship Id="rId7" Type="http://schemas.openxmlformats.org/officeDocument/2006/relationships/image" Target="../media/image52.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51.jpeg"/><Relationship Id="rId5" Type="http://schemas.openxmlformats.org/officeDocument/2006/relationships/image" Target="../media/image50.png"/><Relationship Id="rId4" Type="http://schemas.openxmlformats.org/officeDocument/2006/relationships/image" Target="../media/image49.jpeg"/></Relationships>
</file>

<file path=ppt/slides/_rels/slide26.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image" Target="../media/image60.jpeg"/><Relationship Id="rId3" Type="http://schemas.openxmlformats.org/officeDocument/2006/relationships/image" Target="../media/image55.jpeg"/><Relationship Id="rId7" Type="http://schemas.openxmlformats.org/officeDocument/2006/relationships/image" Target="../media/image59.jpeg"/><Relationship Id="rId2" Type="http://schemas.openxmlformats.org/officeDocument/2006/relationships/image" Target="../media/image54.jpeg"/><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57.jpeg"/><Relationship Id="rId10" Type="http://schemas.openxmlformats.org/officeDocument/2006/relationships/image" Target="../media/image62.jpeg"/><Relationship Id="rId4" Type="http://schemas.openxmlformats.org/officeDocument/2006/relationships/image" Target="../media/image56.jpeg"/><Relationship Id="rId9" Type="http://schemas.openxmlformats.org/officeDocument/2006/relationships/image" Target="../media/image61.jpeg"/></Relationships>
</file>

<file path=ppt/slides/_rels/slide28.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8" Type="http://schemas.openxmlformats.org/officeDocument/2006/relationships/diagramLayout" Target="../diagrams/layout10.xml"/><Relationship Id="rId3" Type="http://schemas.openxmlformats.org/officeDocument/2006/relationships/diagramLayout" Target="../diagrams/layout9.xml"/><Relationship Id="rId7" Type="http://schemas.openxmlformats.org/officeDocument/2006/relationships/diagramData" Target="../diagrams/data10.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11" Type="http://schemas.microsoft.com/office/2007/relationships/diagramDrawing" Target="../diagrams/drawing10.xml"/><Relationship Id="rId5" Type="http://schemas.openxmlformats.org/officeDocument/2006/relationships/diagramColors" Target="../diagrams/colors9.xml"/><Relationship Id="rId10" Type="http://schemas.openxmlformats.org/officeDocument/2006/relationships/diagramColors" Target="../diagrams/colors10.xml"/><Relationship Id="rId4" Type="http://schemas.openxmlformats.org/officeDocument/2006/relationships/diagramQuickStyle" Target="../diagrams/quickStyle9.xml"/><Relationship Id="rId9" Type="http://schemas.openxmlformats.org/officeDocument/2006/relationships/diagramQuickStyle" Target="../diagrams/quickStyle10.xml"/></Relationships>
</file>

<file path=ppt/slides/_rels/slide32.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69.jpeg"/></Relationships>
</file>

<file path=ppt/slides/_rels/slide37.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3.jpeg"/><Relationship Id="rId7" Type="http://schemas.openxmlformats.org/officeDocument/2006/relationships/diagramColors" Target="../diagrams/colors1.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4.jpeg"/></Relationships>
</file>

<file path=ppt/slides/_rels/slide6.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 Id="rId9" Type="http://schemas.openxmlformats.org/officeDocument/2006/relationships/image" Target="../media/image6.jpeg"/></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9.jpeg"/><Relationship Id="rId4" Type="http://schemas.openxmlformats.org/officeDocument/2006/relationships/image" Target="../media/image8.jpeg"/></Relationships>
</file>

<file path=ppt/slides/_rels/slide8.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9.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diagramLayout" Target="../diagrams/layout4.xml"/><Relationship Id="rId7" Type="http://schemas.openxmlformats.org/officeDocument/2006/relationships/image" Target="../media/image11.jpeg"/><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4">
            <a:lumMod val="75000"/>
          </a:schemeClr>
        </a:solidFill>
        <a:effectLst/>
      </p:bgPr>
    </p:bg>
    <p:spTree>
      <p:nvGrpSpPr>
        <p:cNvPr id="1" name=""/>
        <p:cNvGrpSpPr/>
        <p:nvPr/>
      </p:nvGrpSpPr>
      <p:grpSpPr>
        <a:xfrm>
          <a:off x="0" y="0"/>
          <a:ext cx="0" cy="0"/>
          <a:chOff x="0" y="0"/>
          <a:chExt cx="0" cy="0"/>
        </a:xfrm>
      </p:grpSpPr>
      <p:sp>
        <p:nvSpPr>
          <p:cNvPr id="2" name="Başlık 1"/>
          <p:cNvSpPr>
            <a:spLocks noGrp="1"/>
          </p:cNvSpPr>
          <p:nvPr>
            <p:ph type="ctrTitle"/>
          </p:nvPr>
        </p:nvSpPr>
        <p:spPr/>
        <p:txBody>
          <a:bodyPr/>
          <a:lstStyle/>
          <a:p>
            <a:endParaRPr lang="tr-TR"/>
          </a:p>
        </p:txBody>
      </p:sp>
      <p:sp>
        <p:nvSpPr>
          <p:cNvPr id="3" name="Alt Başlık 2"/>
          <p:cNvSpPr>
            <a:spLocks noGrp="1"/>
          </p:cNvSpPr>
          <p:nvPr>
            <p:ph type="subTitle" idx="1"/>
          </p:nvPr>
        </p:nvSpPr>
        <p:spPr/>
        <p:txBody>
          <a:bodyPr/>
          <a:lstStyle/>
          <a:p>
            <a:endParaRPr lang="tr-TR"/>
          </a:p>
        </p:txBody>
      </p:sp>
      <p:pic>
        <p:nvPicPr>
          <p:cNvPr id="4" name="Resim 3"/>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6021" y="-3739"/>
            <a:ext cx="3265714" cy="5143500"/>
          </a:xfrm>
          <a:prstGeom prst="rect">
            <a:avLst/>
          </a:prstGeom>
        </p:spPr>
      </p:pic>
      <p:sp>
        <p:nvSpPr>
          <p:cNvPr id="5" name="Dikdörtgen 4"/>
          <p:cNvSpPr/>
          <p:nvPr/>
        </p:nvSpPr>
        <p:spPr>
          <a:xfrm>
            <a:off x="3563888" y="1275606"/>
            <a:ext cx="5215659" cy="2308324"/>
          </a:xfrm>
          <a:prstGeom prst="rect">
            <a:avLst/>
          </a:prstGeom>
          <a:noFill/>
        </p:spPr>
        <p:txBody>
          <a:bodyPr wrap="none" lIns="91440" tIns="45720" rIns="91440" bIns="45720">
            <a:spAutoFit/>
          </a:bodyPr>
          <a:lstStyle/>
          <a:p>
            <a:pPr algn="ctr"/>
            <a:r>
              <a:rPr lang="tr-TR" sz="7200" b="1" cap="none" spc="0" dirty="0" smtClean="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OSMANLI’DA</a:t>
            </a:r>
          </a:p>
          <a:p>
            <a:pPr algn="ctr"/>
            <a:r>
              <a:rPr lang="tr-TR" sz="7200" b="1" dirty="0" smtClean="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EĞİTİM</a:t>
            </a:r>
            <a:endParaRPr lang="tr-TR" sz="7200" b="1" cap="none" spc="0"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endParaRPr>
          </a:p>
        </p:txBody>
      </p:sp>
    </p:spTree>
    <p:extLst>
      <p:ext uri="{BB962C8B-B14F-4D97-AF65-F5344CB8AC3E}">
        <p14:creationId xmlns:p14="http://schemas.microsoft.com/office/powerpoint/2010/main" xmlns="" val="113959128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pic>
        <p:nvPicPr>
          <p:cNvPr id="4" name="İçerik Yer Tutucusu 3"/>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395536" y="123478"/>
            <a:ext cx="8424936" cy="3401568"/>
          </a:xfrm>
        </p:spPr>
      </p:pic>
      <p:sp>
        <p:nvSpPr>
          <p:cNvPr id="5" name="Yuvarlatılmış Dikdörtgen 4"/>
          <p:cNvSpPr/>
          <p:nvPr/>
        </p:nvSpPr>
        <p:spPr>
          <a:xfrm>
            <a:off x="467544" y="3723878"/>
            <a:ext cx="8352928" cy="1152128"/>
          </a:xfrm>
          <a:prstGeom prst="roundRect">
            <a:avLst/>
          </a:prstGeom>
        </p:spPr>
        <p:style>
          <a:lnRef idx="3">
            <a:schemeClr val="lt1"/>
          </a:lnRef>
          <a:fillRef idx="1">
            <a:schemeClr val="dk1"/>
          </a:fillRef>
          <a:effectRef idx="1">
            <a:schemeClr val="dk1"/>
          </a:effectRef>
          <a:fontRef idx="minor">
            <a:schemeClr val="lt1"/>
          </a:fontRef>
        </p:style>
        <p:txBody>
          <a:bodyPr rtlCol="0" anchor="ctr"/>
          <a:lstStyle/>
          <a:p>
            <a:pPr algn="ctr"/>
            <a:r>
              <a:rPr lang="tr-TR" dirty="0"/>
              <a:t>Kanuni ise Mimar Sinan’a Süleymaniye Camii ve medresesini yaptırmıştır. </a:t>
            </a:r>
          </a:p>
        </p:txBody>
      </p:sp>
      <p:pic>
        <p:nvPicPr>
          <p:cNvPr id="6" name="Resim 5"/>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07504" y="0"/>
            <a:ext cx="8909264" cy="3651870"/>
          </a:xfrm>
          <a:prstGeom prst="rect">
            <a:avLst/>
          </a:prstGeom>
        </p:spPr>
      </p:pic>
    </p:spTree>
    <p:extLst>
      <p:ext uri="{BB962C8B-B14F-4D97-AF65-F5344CB8AC3E}">
        <p14:creationId xmlns:p14="http://schemas.microsoft.com/office/powerpoint/2010/main" xmlns="" val="2833559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yagram 4"/>
          <p:cNvGraphicFramePr/>
          <p:nvPr>
            <p:extLst>
              <p:ext uri="{D42A27DB-BD31-4B8C-83A1-F6EECF244321}">
                <p14:modId xmlns:p14="http://schemas.microsoft.com/office/powerpoint/2010/main" xmlns="" val="1231566191"/>
              </p:ext>
            </p:extLst>
          </p:nvPr>
        </p:nvGraphicFramePr>
        <p:xfrm>
          <a:off x="683568" y="1203598"/>
          <a:ext cx="7848872" cy="340015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Başlık 1"/>
          <p:cNvSpPr>
            <a:spLocks noGrp="1"/>
          </p:cNvSpPr>
          <p:nvPr>
            <p:ph type="title"/>
          </p:nvPr>
        </p:nvSpPr>
        <p:spPr/>
        <p:txBody>
          <a:bodyPr/>
          <a:lstStyle/>
          <a:p>
            <a:r>
              <a:rPr lang="tr-TR" dirty="0" smtClean="0"/>
              <a:t>Medrese İle İlgili Kavramlar</a:t>
            </a:r>
            <a:endParaRPr lang="tr-TR" dirty="0"/>
          </a:p>
        </p:txBody>
      </p:sp>
      <p:pic>
        <p:nvPicPr>
          <p:cNvPr id="6" name="İçerik Yer Tutucusu 5"/>
          <p:cNvPicPr>
            <a:picLocks noGrp="1" noChangeAspect="1"/>
          </p:cNvPicPr>
          <p:nvPr>
            <p:ph idx="1"/>
          </p:nvPr>
        </p:nvPicPr>
        <p:blipFill>
          <a:blip r:embed="rId7" cstate="print">
            <a:extLst>
              <a:ext uri="{28A0092B-C50C-407E-A947-70E740481C1C}">
                <a14:useLocalDpi xmlns:a14="http://schemas.microsoft.com/office/drawing/2010/main" xmlns="" val="0"/>
              </a:ext>
            </a:extLst>
          </a:blip>
          <a:stretch>
            <a:fillRect/>
          </a:stretch>
        </p:blipFill>
        <p:spPr>
          <a:xfrm>
            <a:off x="2267744" y="1268322"/>
            <a:ext cx="5045329" cy="3312368"/>
          </a:xfrm>
        </p:spPr>
      </p:pic>
      <p:pic>
        <p:nvPicPr>
          <p:cNvPr id="7" name="Resim 6"/>
          <p:cNvPicPr>
            <a:picLocks noChangeAspect="1"/>
          </p:cNvPicPr>
          <p:nvPr/>
        </p:nvPicPr>
        <p:blipFill>
          <a:blip r:embed="rId8" cstate="print">
            <a:extLst>
              <a:ext uri="{28A0092B-C50C-407E-A947-70E740481C1C}">
                <a14:useLocalDpi xmlns:a14="http://schemas.microsoft.com/office/drawing/2010/main" xmlns="" val="0"/>
              </a:ext>
            </a:extLst>
          </a:blip>
          <a:stretch>
            <a:fillRect/>
          </a:stretch>
        </p:blipFill>
        <p:spPr>
          <a:xfrm>
            <a:off x="4499992" y="0"/>
            <a:ext cx="3795941" cy="5143500"/>
          </a:xfrm>
          <a:prstGeom prst="rect">
            <a:avLst/>
          </a:prstGeom>
        </p:spPr>
      </p:pic>
      <p:pic>
        <p:nvPicPr>
          <p:cNvPr id="8" name="Resim 7"/>
          <p:cNvPicPr>
            <a:picLocks noChangeAspect="1"/>
          </p:cNvPicPr>
          <p:nvPr/>
        </p:nvPicPr>
        <p:blipFill>
          <a:blip r:embed="rId9" cstate="print">
            <a:extLst>
              <a:ext uri="{28A0092B-C50C-407E-A947-70E740481C1C}">
                <a14:useLocalDpi xmlns:a14="http://schemas.microsoft.com/office/drawing/2010/main" xmlns="" val="0"/>
              </a:ext>
            </a:extLst>
          </a:blip>
          <a:stretch>
            <a:fillRect/>
          </a:stretch>
        </p:blipFill>
        <p:spPr>
          <a:xfrm>
            <a:off x="971600" y="0"/>
            <a:ext cx="3528392" cy="5220239"/>
          </a:xfrm>
          <a:prstGeom prst="rect">
            <a:avLst/>
          </a:prstGeom>
        </p:spPr>
      </p:pic>
    </p:spTree>
    <p:extLst>
      <p:ext uri="{BB962C8B-B14F-4D97-AF65-F5344CB8AC3E}">
        <p14:creationId xmlns:p14="http://schemas.microsoft.com/office/powerpoint/2010/main" xmlns="" val="257018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pic>
        <p:nvPicPr>
          <p:cNvPr id="4" name="İçerik Yer Tutucusu 3"/>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683568" y="179847"/>
            <a:ext cx="3456384" cy="2308009"/>
          </a:xfrm>
        </p:spPr>
      </p:pic>
      <p:sp>
        <p:nvSpPr>
          <p:cNvPr id="5" name="Yuvarlatılmış Dikdörtgen 4"/>
          <p:cNvSpPr/>
          <p:nvPr/>
        </p:nvSpPr>
        <p:spPr>
          <a:xfrm>
            <a:off x="4860032" y="152664"/>
            <a:ext cx="3744416" cy="2301826"/>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tr-TR" dirty="0"/>
              <a:t>Medreselerde önceleri matematik, felsefe (hikmet), astronomi gibi müspet bilimler de okutuluyordu. Zamanla medreselerden müspet bilimler çıkarıldı, yalnızca dini ve hukuki bilimler kaldı</a:t>
            </a:r>
            <a:r>
              <a:rPr lang="tr-TR" dirty="0" smtClean="0"/>
              <a:t>.</a:t>
            </a:r>
            <a:endParaRPr lang="tr-TR" dirty="0"/>
          </a:p>
        </p:txBody>
      </p:sp>
      <p:sp>
        <p:nvSpPr>
          <p:cNvPr id="6" name="Yuvarlatılmış Dikdörtgen 5"/>
          <p:cNvSpPr/>
          <p:nvPr/>
        </p:nvSpPr>
        <p:spPr>
          <a:xfrm>
            <a:off x="611560" y="2643758"/>
            <a:ext cx="3384376" cy="2304256"/>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marL="285750" lvl="0" indent="-285750">
              <a:buFont typeface="Arial" panose="020B0604020202020204" pitchFamily="34" charset="0"/>
              <a:buChar char="•"/>
            </a:pPr>
            <a:r>
              <a:rPr lang="tr-TR" dirty="0"/>
              <a:t>P</a:t>
            </a:r>
            <a:r>
              <a:rPr lang="tr-TR" dirty="0" smtClean="0"/>
              <a:t>ozitif </a:t>
            </a:r>
            <a:r>
              <a:rPr lang="tr-TR" dirty="0"/>
              <a:t>bilimlerin ötelenmesi</a:t>
            </a:r>
          </a:p>
          <a:p>
            <a:pPr marL="285750" lvl="0" indent="-285750">
              <a:buFont typeface="Arial" panose="020B0604020202020204" pitchFamily="34" charset="0"/>
              <a:buChar char="•"/>
            </a:pPr>
            <a:r>
              <a:rPr lang="tr-TR" dirty="0"/>
              <a:t>M</a:t>
            </a:r>
            <a:r>
              <a:rPr lang="tr-TR" dirty="0" smtClean="0"/>
              <a:t>üderris </a:t>
            </a:r>
            <a:r>
              <a:rPr lang="tr-TR" dirty="0"/>
              <a:t>atama sisteminin bozulması</a:t>
            </a:r>
          </a:p>
          <a:p>
            <a:pPr marL="285750" lvl="0" indent="-285750">
              <a:buFont typeface="Arial" panose="020B0604020202020204" pitchFamily="34" charset="0"/>
              <a:buChar char="•"/>
            </a:pPr>
            <a:r>
              <a:rPr lang="tr-TR" dirty="0"/>
              <a:t>B</a:t>
            </a:r>
            <a:r>
              <a:rPr lang="tr-TR" dirty="0" smtClean="0"/>
              <a:t>eşik </a:t>
            </a:r>
            <a:r>
              <a:rPr lang="tr-TR" dirty="0"/>
              <a:t>uleması uygulamaları</a:t>
            </a:r>
          </a:p>
          <a:p>
            <a:pPr marL="285750" lvl="0" indent="-285750">
              <a:buFont typeface="Arial" panose="020B0604020202020204" pitchFamily="34" charset="0"/>
              <a:buChar char="•"/>
            </a:pPr>
            <a:r>
              <a:rPr lang="tr-TR" dirty="0"/>
              <a:t>M</a:t>
            </a:r>
            <a:r>
              <a:rPr lang="tr-TR" dirty="0" smtClean="0"/>
              <a:t>üderrislerin </a:t>
            </a:r>
            <a:r>
              <a:rPr lang="tr-TR" dirty="0"/>
              <a:t>yetersizliği</a:t>
            </a:r>
          </a:p>
          <a:p>
            <a:pPr marL="285750" lvl="0" indent="-285750">
              <a:buFont typeface="Arial" panose="020B0604020202020204" pitchFamily="34" charset="0"/>
              <a:buChar char="•"/>
            </a:pPr>
            <a:r>
              <a:rPr lang="tr-TR" dirty="0"/>
              <a:t>Ö</a:t>
            </a:r>
            <a:r>
              <a:rPr lang="tr-TR" dirty="0" smtClean="0"/>
              <a:t>ğrencilerin </a:t>
            </a:r>
            <a:r>
              <a:rPr lang="tr-TR" dirty="0"/>
              <a:t>işsiz kalma korkusu </a:t>
            </a:r>
            <a:endParaRPr lang="tr-TR" dirty="0" smtClean="0"/>
          </a:p>
          <a:p>
            <a:pPr marL="285750" lvl="0" indent="-285750">
              <a:buFont typeface="Arial" panose="020B0604020202020204" pitchFamily="34" charset="0"/>
              <a:buChar char="•"/>
            </a:pPr>
            <a:r>
              <a:rPr lang="tr-TR" dirty="0" smtClean="0"/>
              <a:t>Disiplinsizlik</a:t>
            </a:r>
            <a:endParaRPr lang="tr-TR" dirty="0"/>
          </a:p>
        </p:txBody>
      </p:sp>
      <p:sp>
        <p:nvSpPr>
          <p:cNvPr id="3" name="Sağ Ayraç 2"/>
          <p:cNvSpPr/>
          <p:nvPr/>
        </p:nvSpPr>
        <p:spPr>
          <a:xfrm>
            <a:off x="4282511" y="2643758"/>
            <a:ext cx="360040" cy="2232248"/>
          </a:xfrm>
          <a:prstGeom prst="rightBrace">
            <a:avLst>
              <a:gd name="adj1" fmla="val 8333"/>
              <a:gd name="adj2" fmla="val 50498"/>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tr-TR"/>
          </a:p>
        </p:txBody>
      </p:sp>
      <p:sp>
        <p:nvSpPr>
          <p:cNvPr id="7" name="Metin kutusu 6"/>
          <p:cNvSpPr txBox="1"/>
          <p:nvPr/>
        </p:nvSpPr>
        <p:spPr>
          <a:xfrm>
            <a:off x="5148064" y="3291830"/>
            <a:ext cx="3024336" cy="646331"/>
          </a:xfrm>
          <a:prstGeom prst="rect">
            <a:avLst/>
          </a:prstGeom>
          <a:noFill/>
        </p:spPr>
        <p:txBody>
          <a:bodyPr wrap="square" rtlCol="0">
            <a:spAutoFit/>
          </a:bodyPr>
          <a:lstStyle/>
          <a:p>
            <a:r>
              <a:rPr lang="tr-TR" dirty="0"/>
              <a:t>s</a:t>
            </a:r>
            <a:r>
              <a:rPr lang="tr-TR" dirty="0" smtClean="0"/>
              <a:t>onucunda medreselerdeki eğitimin kalitesi düşmüştür.</a:t>
            </a:r>
            <a:endParaRPr lang="tr-TR" dirty="0"/>
          </a:p>
        </p:txBody>
      </p:sp>
    </p:spTree>
    <p:extLst>
      <p:ext uri="{BB962C8B-B14F-4D97-AF65-F5344CB8AC3E}">
        <p14:creationId xmlns:p14="http://schemas.microsoft.com/office/powerpoint/2010/main" xmlns="" val="2468492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7">
                                            <p:txEl>
                                              <p:pRg st="0" end="0"/>
                                            </p:txEl>
                                          </p:spTgt>
                                        </p:tgtEl>
                                        <p:attrNameLst>
                                          <p:attrName>style.visibility</p:attrName>
                                        </p:attrNameLst>
                                      </p:cBhvr>
                                      <p:to>
                                        <p:strVal val="visible"/>
                                      </p:to>
                                    </p:set>
                                    <p:animEffect transition="in" filter="barn(inVertical)">
                                      <p:cBhvr>
                                        <p:cTn id="22"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pic>
        <p:nvPicPr>
          <p:cNvPr id="6" name="İçerik Yer Tutucusu 5"/>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719572" y="185971"/>
            <a:ext cx="2016224" cy="2016224"/>
          </a:xfrm>
        </p:spPr>
      </p:pic>
      <p:sp>
        <p:nvSpPr>
          <p:cNvPr id="4" name="Katlanmış Nesne 3"/>
          <p:cNvSpPr/>
          <p:nvPr/>
        </p:nvSpPr>
        <p:spPr>
          <a:xfrm>
            <a:off x="395536" y="2283718"/>
            <a:ext cx="2664296" cy="2448272"/>
          </a:xfrm>
          <a:prstGeom prst="foldedCorner">
            <a:avLst/>
          </a:prstGeom>
        </p:spPr>
        <p:style>
          <a:lnRef idx="3">
            <a:schemeClr val="lt1"/>
          </a:lnRef>
          <a:fillRef idx="1">
            <a:schemeClr val="accent6"/>
          </a:fillRef>
          <a:effectRef idx="1">
            <a:schemeClr val="accent6"/>
          </a:effectRef>
          <a:fontRef idx="minor">
            <a:schemeClr val="lt1"/>
          </a:fontRef>
        </p:style>
        <p:txBody>
          <a:bodyPr rtlCol="0" anchor="ctr"/>
          <a:lstStyle/>
          <a:p>
            <a:r>
              <a:rPr lang="tr-TR" dirty="0" err="1"/>
              <a:t>Koçi</a:t>
            </a:r>
            <a:r>
              <a:rPr lang="tr-TR" dirty="0"/>
              <a:t> </a:t>
            </a:r>
            <a:r>
              <a:rPr lang="tr-TR" dirty="0" smtClean="0"/>
              <a:t>Bey’ e göre:</a:t>
            </a:r>
          </a:p>
          <a:p>
            <a:pPr marL="285750" indent="-285750">
              <a:buFont typeface="Arial" panose="020B0604020202020204" pitchFamily="34" charset="0"/>
              <a:buChar char="•"/>
            </a:pPr>
            <a:r>
              <a:rPr lang="tr-TR" dirty="0" smtClean="0"/>
              <a:t>İlim </a:t>
            </a:r>
            <a:r>
              <a:rPr lang="tr-TR" dirty="0"/>
              <a:t>eğitimine hatır </a:t>
            </a:r>
            <a:r>
              <a:rPr lang="tr-TR" dirty="0" smtClean="0"/>
              <a:t>karıştırılması</a:t>
            </a:r>
          </a:p>
          <a:p>
            <a:pPr marL="285750" indent="-285750">
              <a:buFont typeface="Arial" panose="020B0604020202020204" pitchFamily="34" charset="0"/>
              <a:buChar char="•"/>
            </a:pPr>
            <a:r>
              <a:rPr lang="tr-TR" dirty="0"/>
              <a:t>H</a:t>
            </a:r>
            <a:r>
              <a:rPr lang="tr-TR" dirty="0" smtClean="0"/>
              <a:t>ak sahibi </a:t>
            </a:r>
            <a:r>
              <a:rPr lang="tr-TR" dirty="0"/>
              <a:t>olmayanlara hadden aşırı yetkiler </a:t>
            </a:r>
            <a:r>
              <a:rPr lang="tr-TR" dirty="0" smtClean="0"/>
              <a:t>verilmesi</a:t>
            </a:r>
          </a:p>
          <a:p>
            <a:pPr marL="285750" indent="-285750">
              <a:buFont typeface="Arial" panose="020B0604020202020204" pitchFamily="34" charset="0"/>
              <a:buChar char="•"/>
            </a:pPr>
            <a:r>
              <a:rPr lang="tr-TR" dirty="0" smtClean="0"/>
              <a:t>Rüşvet </a:t>
            </a:r>
            <a:endParaRPr lang="tr-TR" dirty="0"/>
          </a:p>
        </p:txBody>
      </p:sp>
      <p:sp>
        <p:nvSpPr>
          <p:cNvPr id="5" name="Katlanmış Nesne 4"/>
          <p:cNvSpPr/>
          <p:nvPr/>
        </p:nvSpPr>
        <p:spPr>
          <a:xfrm>
            <a:off x="3275856" y="168200"/>
            <a:ext cx="2376264" cy="4635798"/>
          </a:xfrm>
          <a:prstGeom prst="foldedCorner">
            <a:avLst/>
          </a:prstGeom>
        </p:spPr>
        <p:style>
          <a:lnRef idx="3">
            <a:schemeClr val="lt1"/>
          </a:lnRef>
          <a:fillRef idx="1">
            <a:schemeClr val="accent3"/>
          </a:fillRef>
          <a:effectRef idx="1">
            <a:schemeClr val="accent3"/>
          </a:effectRef>
          <a:fontRef idx="minor">
            <a:schemeClr val="lt1"/>
          </a:fontRef>
        </p:style>
        <p:txBody>
          <a:bodyPr rtlCol="0" anchor="ctr"/>
          <a:lstStyle/>
          <a:p>
            <a:r>
              <a:rPr lang="tr-TR" dirty="0"/>
              <a:t>İlmiye sınıfında bozulma:</a:t>
            </a:r>
          </a:p>
          <a:p>
            <a:r>
              <a:rPr lang="tr-TR" dirty="0"/>
              <a:t>II. Mustafa döneminde şeyhülislamlık yapan Feyzullah </a:t>
            </a:r>
            <a:r>
              <a:rPr lang="tr-TR" dirty="0" smtClean="0"/>
              <a:t>Efendi’nin </a:t>
            </a:r>
            <a:r>
              <a:rPr lang="tr-TR" dirty="0"/>
              <a:t>aile fertlerinden olanlara bol bol memuriyet ve rütbe </a:t>
            </a:r>
            <a:r>
              <a:rPr lang="tr-TR" dirty="0" smtClean="0"/>
              <a:t>dağıtması bu bozulmaya en büyük örnektir. </a:t>
            </a:r>
            <a:endParaRPr lang="tr-TR" dirty="0"/>
          </a:p>
        </p:txBody>
      </p:sp>
      <p:pic>
        <p:nvPicPr>
          <p:cNvPr id="7" name="Resim 6"/>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6012160" y="84100"/>
            <a:ext cx="2949616" cy="4803998"/>
          </a:xfrm>
          <a:prstGeom prst="rect">
            <a:avLst/>
          </a:prstGeom>
        </p:spPr>
      </p:pic>
    </p:spTree>
    <p:extLst>
      <p:ext uri="{BB962C8B-B14F-4D97-AF65-F5344CB8AC3E}">
        <p14:creationId xmlns:p14="http://schemas.microsoft.com/office/powerpoint/2010/main" xmlns="" val="1998203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dirty="0" smtClean="0"/>
              <a:t>Medreselerde Akli Bilimler</a:t>
            </a:r>
            <a:endParaRPr lang="tr-TR" dirty="0"/>
          </a:p>
        </p:txBody>
      </p:sp>
      <p:sp>
        <p:nvSpPr>
          <p:cNvPr id="3" name="İçerik Yer Tutucusu 2"/>
          <p:cNvSpPr>
            <a:spLocks noGrp="1"/>
          </p:cNvSpPr>
          <p:nvPr>
            <p:ph idx="1"/>
          </p:nvPr>
        </p:nvSpPr>
        <p:spPr>
          <a:xfrm>
            <a:off x="457200" y="915566"/>
            <a:ext cx="8229600" cy="3679057"/>
          </a:xfrm>
        </p:spPr>
        <p:txBody>
          <a:bodyPr>
            <a:normAutofit/>
          </a:bodyPr>
          <a:lstStyle/>
          <a:p>
            <a:pPr>
              <a:lnSpc>
                <a:spcPct val="110000"/>
              </a:lnSpc>
            </a:pPr>
            <a:r>
              <a:rPr lang="tr-TR" sz="2000" dirty="0" smtClean="0">
                <a:solidFill>
                  <a:schemeClr val="accent6">
                    <a:lumMod val="75000"/>
                  </a:schemeClr>
                </a:solidFill>
              </a:rPr>
              <a:t>Fatih</a:t>
            </a:r>
            <a:r>
              <a:rPr lang="tr-TR" sz="2000" dirty="0">
                <a:solidFill>
                  <a:schemeClr val="accent6">
                    <a:lumMod val="75000"/>
                  </a:schemeClr>
                </a:solidFill>
              </a:rPr>
              <a:t>, Sahnı Seman medreselerini </a:t>
            </a:r>
            <a:r>
              <a:rPr lang="tr-TR" sz="2000" dirty="0" smtClean="0">
                <a:solidFill>
                  <a:schemeClr val="accent6">
                    <a:lumMod val="75000"/>
                  </a:schemeClr>
                </a:solidFill>
              </a:rPr>
              <a:t>inşa ettirdikten </a:t>
            </a:r>
            <a:r>
              <a:rPr lang="tr-TR" sz="2000" dirty="0">
                <a:solidFill>
                  <a:schemeClr val="accent6">
                    <a:lumMod val="75000"/>
                  </a:schemeClr>
                </a:solidFill>
              </a:rPr>
              <a:t>sonra </a:t>
            </a:r>
            <a:endParaRPr lang="tr-TR" sz="2000" dirty="0" smtClean="0">
              <a:solidFill>
                <a:schemeClr val="accent6">
                  <a:lumMod val="75000"/>
                </a:schemeClr>
              </a:solidFill>
            </a:endParaRPr>
          </a:p>
          <a:p>
            <a:pPr marL="0" indent="0">
              <a:lnSpc>
                <a:spcPct val="110000"/>
              </a:lnSpc>
              <a:buNone/>
            </a:pPr>
            <a:r>
              <a:rPr lang="tr-TR" sz="2000" dirty="0" smtClean="0">
                <a:solidFill>
                  <a:schemeClr val="accent6">
                    <a:lumMod val="75000"/>
                  </a:schemeClr>
                </a:solidFill>
              </a:rPr>
              <a:t>felsefe </a:t>
            </a:r>
            <a:r>
              <a:rPr lang="tr-TR" sz="2000" dirty="0">
                <a:solidFill>
                  <a:schemeClr val="accent6">
                    <a:lumMod val="75000"/>
                  </a:schemeClr>
                </a:solidFill>
              </a:rPr>
              <a:t>ağırlıklı </a:t>
            </a:r>
            <a:r>
              <a:rPr lang="tr-TR" sz="2000" dirty="0" smtClean="0">
                <a:solidFill>
                  <a:schemeClr val="accent6">
                    <a:lumMod val="75000"/>
                  </a:schemeClr>
                </a:solidFill>
              </a:rPr>
              <a:t>derslerin okutulmasını sağlamışsa </a:t>
            </a:r>
            <a:r>
              <a:rPr lang="tr-TR" sz="2000" dirty="0">
                <a:solidFill>
                  <a:schemeClr val="accent6">
                    <a:lumMod val="75000"/>
                  </a:schemeClr>
                </a:solidFill>
              </a:rPr>
              <a:t>da </a:t>
            </a:r>
            <a:endParaRPr lang="tr-TR" sz="2000" dirty="0" smtClean="0">
              <a:solidFill>
                <a:schemeClr val="accent6">
                  <a:lumMod val="75000"/>
                </a:schemeClr>
              </a:solidFill>
            </a:endParaRPr>
          </a:p>
          <a:p>
            <a:pPr marL="0" indent="0">
              <a:lnSpc>
                <a:spcPct val="110000"/>
              </a:lnSpc>
              <a:buNone/>
            </a:pPr>
            <a:r>
              <a:rPr lang="tr-TR" sz="2000" dirty="0" smtClean="0">
                <a:solidFill>
                  <a:schemeClr val="accent6">
                    <a:lumMod val="75000"/>
                  </a:schemeClr>
                </a:solidFill>
              </a:rPr>
              <a:t>XVII</a:t>
            </a:r>
            <a:r>
              <a:rPr lang="tr-TR" sz="2000" dirty="0">
                <a:solidFill>
                  <a:schemeClr val="accent6">
                    <a:lumMod val="75000"/>
                  </a:schemeClr>
                </a:solidFill>
              </a:rPr>
              <a:t>. </a:t>
            </a:r>
            <a:r>
              <a:rPr lang="tr-TR" sz="2000" dirty="0" smtClean="0">
                <a:solidFill>
                  <a:schemeClr val="accent6">
                    <a:lumMod val="75000"/>
                  </a:schemeClr>
                </a:solidFill>
              </a:rPr>
              <a:t>yüzyılda </a:t>
            </a:r>
            <a:r>
              <a:rPr lang="tr-TR" sz="2000" dirty="0">
                <a:solidFill>
                  <a:schemeClr val="accent6">
                    <a:lumMod val="75000"/>
                  </a:schemeClr>
                </a:solidFill>
              </a:rPr>
              <a:t>bu </a:t>
            </a:r>
            <a:r>
              <a:rPr lang="tr-TR" sz="2000" dirty="0" smtClean="0">
                <a:solidFill>
                  <a:schemeClr val="accent6">
                    <a:lumMod val="75000"/>
                  </a:schemeClr>
                </a:solidFill>
              </a:rPr>
              <a:t>dersler “</a:t>
            </a:r>
            <a:r>
              <a:rPr lang="tr-TR" sz="2000" dirty="0" err="1" smtClean="0">
                <a:solidFill>
                  <a:schemeClr val="accent6">
                    <a:lumMod val="75000"/>
                  </a:schemeClr>
                </a:solidFill>
              </a:rPr>
              <a:t>felsefiyat</a:t>
            </a:r>
            <a:r>
              <a:rPr lang="tr-TR" sz="2000" dirty="0">
                <a:solidFill>
                  <a:schemeClr val="accent6">
                    <a:lumMod val="75000"/>
                  </a:schemeClr>
                </a:solidFill>
              </a:rPr>
              <a:t>” </a:t>
            </a:r>
            <a:r>
              <a:rPr lang="tr-TR" sz="2000" dirty="0" smtClean="0">
                <a:solidFill>
                  <a:schemeClr val="accent6">
                    <a:lumMod val="75000"/>
                  </a:schemeClr>
                </a:solidFill>
              </a:rPr>
              <a:t>olmaları </a:t>
            </a:r>
            <a:r>
              <a:rPr lang="tr-TR" sz="2000" dirty="0">
                <a:solidFill>
                  <a:schemeClr val="accent6">
                    <a:lumMod val="75000"/>
                  </a:schemeClr>
                </a:solidFill>
              </a:rPr>
              <a:t>nedeniyle </a:t>
            </a:r>
            <a:endParaRPr lang="tr-TR" sz="2000" dirty="0" smtClean="0">
              <a:solidFill>
                <a:schemeClr val="accent6">
                  <a:lumMod val="75000"/>
                </a:schemeClr>
              </a:solidFill>
            </a:endParaRPr>
          </a:p>
          <a:p>
            <a:pPr marL="0" indent="0">
              <a:lnSpc>
                <a:spcPct val="110000"/>
              </a:lnSpc>
              <a:buNone/>
            </a:pPr>
            <a:r>
              <a:rPr lang="tr-TR" sz="2000" dirty="0" smtClean="0">
                <a:solidFill>
                  <a:schemeClr val="accent6">
                    <a:lumMod val="75000"/>
                  </a:schemeClr>
                </a:solidFill>
              </a:rPr>
              <a:t>kaldırılmıştır.</a:t>
            </a:r>
          </a:p>
          <a:p>
            <a:pPr marL="0" indent="0">
              <a:buNone/>
            </a:pPr>
            <a:endParaRPr lang="tr-TR" sz="2000" dirty="0">
              <a:solidFill>
                <a:schemeClr val="accent6">
                  <a:lumMod val="75000"/>
                </a:schemeClr>
              </a:solidFill>
            </a:endParaRPr>
          </a:p>
          <a:p>
            <a:r>
              <a:rPr lang="tr-TR" sz="2000" dirty="0">
                <a:solidFill>
                  <a:schemeClr val="accent4">
                    <a:lumMod val="75000"/>
                  </a:schemeClr>
                </a:solidFill>
              </a:rPr>
              <a:t>1575’ de (III. Murat) İstanbul’da ilk rasathane açılmasına rağmen 1580’de “gökyüzünü incelemenin uğursuzluk getirdiği” gerekçesiyle rasathane de yıktırılmıştır.</a:t>
            </a:r>
          </a:p>
          <a:p>
            <a:endParaRPr lang="tr-TR" dirty="0"/>
          </a:p>
        </p:txBody>
      </p:sp>
      <p:pic>
        <p:nvPicPr>
          <p:cNvPr id="4" name="Resim 3"/>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6300192" y="915566"/>
            <a:ext cx="2393268" cy="1368152"/>
          </a:xfrm>
          <a:prstGeom prst="rect">
            <a:avLst/>
          </a:prstGeom>
        </p:spPr>
      </p:pic>
      <p:pic>
        <p:nvPicPr>
          <p:cNvPr id="5" name="Resim 4"/>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251520" y="267494"/>
            <a:ext cx="8568952" cy="4125338"/>
          </a:xfrm>
          <a:prstGeom prst="rect">
            <a:avLst/>
          </a:prstGeom>
        </p:spPr>
      </p:pic>
      <p:sp>
        <p:nvSpPr>
          <p:cNvPr id="6" name="Yuvarlatılmış Dikdörtgen 5"/>
          <p:cNvSpPr/>
          <p:nvPr/>
        </p:nvSpPr>
        <p:spPr>
          <a:xfrm>
            <a:off x="251520" y="267494"/>
            <a:ext cx="4680520" cy="4125338"/>
          </a:xfrm>
          <a:prstGeom prst="roundRect">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tr-TR" sz="2400" dirty="0"/>
              <a:t>Rönesans ve reform ile beraber Avrupa’da, ilahiyat fakülteleri eski saygınlıklarını yitirmiş, müspet bilimler önem kazanmıştı. Üniversite dışında da birçok alim, buluşlar yapmış, eserler vermişti. Akademi denen bilim kurumları açılmıştı</a:t>
            </a:r>
            <a:r>
              <a:rPr lang="tr-TR" sz="2400" dirty="0" smtClean="0"/>
              <a:t>.</a:t>
            </a:r>
            <a:endParaRPr lang="tr-TR" sz="2400" dirty="0"/>
          </a:p>
        </p:txBody>
      </p:sp>
      <p:sp>
        <p:nvSpPr>
          <p:cNvPr id="7" name="Yuvarlatılmış Dikdörtgen 6"/>
          <p:cNvSpPr/>
          <p:nvPr/>
        </p:nvSpPr>
        <p:spPr>
          <a:xfrm>
            <a:off x="5580112" y="411510"/>
            <a:ext cx="3240360" cy="3981322"/>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tr-TR" sz="2400" dirty="0" err="1"/>
              <a:t>Koçi</a:t>
            </a:r>
            <a:r>
              <a:rPr lang="tr-TR" sz="2400" dirty="0"/>
              <a:t> Bey ve Katip Çelebi gibi düşünürler medrese ve ilmiye sınıfının ıslahına yönelik raporlar sunmuşlardır</a:t>
            </a:r>
            <a:r>
              <a:rPr lang="tr-TR" sz="2400" dirty="0" smtClean="0"/>
              <a:t>.</a:t>
            </a:r>
            <a:endParaRPr lang="tr-TR" sz="2400" dirty="0"/>
          </a:p>
        </p:txBody>
      </p:sp>
    </p:spTree>
    <p:extLst>
      <p:ext uri="{BB962C8B-B14F-4D97-AF65-F5344CB8AC3E}">
        <p14:creationId xmlns:p14="http://schemas.microsoft.com/office/powerpoint/2010/main" xmlns="" val="3909481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74948" y="51470"/>
            <a:ext cx="8229600" cy="857250"/>
          </a:xfrm>
        </p:spPr>
        <p:txBody>
          <a:bodyPr/>
          <a:lstStyle/>
          <a:p>
            <a:r>
              <a:rPr lang="tr-TR" dirty="0" smtClean="0"/>
              <a:t>SARAY EĞİTİMİ</a:t>
            </a:r>
            <a:endParaRPr lang="tr-TR" dirty="0"/>
          </a:p>
        </p:txBody>
      </p:sp>
      <p:graphicFrame>
        <p:nvGraphicFramePr>
          <p:cNvPr id="4" name="İçerik Yer Tutucusu 3"/>
          <p:cNvGraphicFramePr>
            <a:graphicFrameLocks noGrp="1"/>
          </p:cNvGraphicFramePr>
          <p:nvPr>
            <p:ph idx="1"/>
            <p:extLst>
              <p:ext uri="{D42A27DB-BD31-4B8C-83A1-F6EECF244321}">
                <p14:modId xmlns:p14="http://schemas.microsoft.com/office/powerpoint/2010/main" xmlns="" val="1165392353"/>
              </p:ext>
            </p:extLst>
          </p:nvPr>
        </p:nvGraphicFramePr>
        <p:xfrm>
          <a:off x="474948" y="807919"/>
          <a:ext cx="8229600" cy="101155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Resim 4"/>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1259632" y="1995686"/>
            <a:ext cx="6624736" cy="2934525"/>
          </a:xfrm>
          <a:prstGeom prst="rect">
            <a:avLst/>
          </a:prstGeom>
        </p:spPr>
      </p:pic>
      <p:pic>
        <p:nvPicPr>
          <p:cNvPr id="6" name="Resim 5"/>
          <p:cNvPicPr>
            <a:picLocks noChangeAspect="1"/>
          </p:cNvPicPr>
          <p:nvPr/>
        </p:nvPicPr>
        <p:blipFill>
          <a:blip r:embed="rId8" cstate="print">
            <a:extLst>
              <a:ext uri="{28A0092B-C50C-407E-A947-70E740481C1C}">
                <a14:useLocalDpi xmlns:a14="http://schemas.microsoft.com/office/drawing/2010/main" xmlns="" val="0"/>
              </a:ext>
            </a:extLst>
          </a:blip>
          <a:stretch>
            <a:fillRect/>
          </a:stretch>
        </p:blipFill>
        <p:spPr>
          <a:xfrm>
            <a:off x="645755" y="0"/>
            <a:ext cx="7852490" cy="5143500"/>
          </a:xfrm>
          <a:prstGeom prst="rect">
            <a:avLst/>
          </a:prstGeom>
        </p:spPr>
      </p:pic>
    </p:spTree>
    <p:extLst>
      <p:ext uri="{BB962C8B-B14F-4D97-AF65-F5344CB8AC3E}">
        <p14:creationId xmlns:p14="http://schemas.microsoft.com/office/powerpoint/2010/main" xmlns="" val="217951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graphicEl>
                                              <a:dgm id="{CB7D77F9-E3B6-4008-89D5-8287836DB9A2}"/>
                                            </p:graphicEl>
                                          </p:spTgt>
                                        </p:tgtEl>
                                        <p:attrNameLst>
                                          <p:attrName>style.visibility</p:attrName>
                                        </p:attrNameLst>
                                      </p:cBhvr>
                                      <p:to>
                                        <p:strVal val="visible"/>
                                      </p:to>
                                    </p:set>
                                    <p:anim calcmode="lin" valueType="num">
                                      <p:cBhvr additive="base">
                                        <p:cTn id="7" dur="500" fill="hold"/>
                                        <p:tgtEl>
                                          <p:spTgt spid="4">
                                            <p:graphicEl>
                                              <a:dgm id="{CB7D77F9-E3B6-4008-89D5-8287836DB9A2}"/>
                                            </p:graphicEl>
                                          </p:spTgt>
                                        </p:tgtEl>
                                        <p:attrNameLst>
                                          <p:attrName>ppt_x</p:attrName>
                                        </p:attrNameLst>
                                      </p:cBhvr>
                                      <p:tavLst>
                                        <p:tav tm="0">
                                          <p:val>
                                            <p:strVal val="0-#ppt_w/2"/>
                                          </p:val>
                                        </p:tav>
                                        <p:tav tm="100000">
                                          <p:val>
                                            <p:strVal val="#ppt_x"/>
                                          </p:val>
                                        </p:tav>
                                      </p:tavLst>
                                    </p:anim>
                                    <p:anim calcmode="lin" valueType="num">
                                      <p:cBhvr additive="base">
                                        <p:cTn id="8" dur="500" fill="hold"/>
                                        <p:tgtEl>
                                          <p:spTgt spid="4">
                                            <p:graphicEl>
                                              <a:dgm id="{CB7D77F9-E3B6-4008-89D5-8287836DB9A2}"/>
                                            </p:graphic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4">
                                            <p:graphicEl>
                                              <a:dgm id="{F011983F-0B39-4A2E-8D4F-65684F4AF69E}"/>
                                            </p:graphicEl>
                                          </p:spTgt>
                                        </p:tgtEl>
                                        <p:attrNameLst>
                                          <p:attrName>style.visibility</p:attrName>
                                        </p:attrNameLst>
                                      </p:cBhvr>
                                      <p:to>
                                        <p:strVal val="visible"/>
                                      </p:to>
                                    </p:set>
                                    <p:anim calcmode="lin" valueType="num">
                                      <p:cBhvr additive="base">
                                        <p:cTn id="13" dur="500" fill="hold"/>
                                        <p:tgtEl>
                                          <p:spTgt spid="4">
                                            <p:graphicEl>
                                              <a:dgm id="{F011983F-0B39-4A2E-8D4F-65684F4AF69E}"/>
                                            </p:graphic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4">
                                            <p:graphicEl>
                                              <a:dgm id="{F011983F-0B39-4A2E-8D4F-65684F4AF69E}"/>
                                            </p:graphicEl>
                                          </p:spTgt>
                                        </p:tgtEl>
                                        <p:attrNameLst>
                                          <p:attrName>ppt_y</p:attrName>
                                        </p:attrNameLst>
                                      </p:cBhvr>
                                      <p:tavLst>
                                        <p:tav tm="0">
                                          <p:val>
                                            <p:strVal val="#ppt_y"/>
                                          </p:val>
                                        </p:tav>
                                        <p:tav tm="100000">
                                          <p:val>
                                            <p:strVal val="#ppt_y"/>
                                          </p:val>
                                        </p:tav>
                                      </p:tavLst>
                                    </p:anim>
                                  </p:childTnLst>
                                </p:cTn>
                              </p:par>
                              <p:par>
                                <p:cTn id="15" presetID="2" presetClass="entr" presetSubtype="8" fill="hold" grpId="0" nodeType="withEffect">
                                  <p:stCondLst>
                                    <p:cond delay="0"/>
                                  </p:stCondLst>
                                  <p:childTnLst>
                                    <p:set>
                                      <p:cBhvr>
                                        <p:cTn id="16" dur="1" fill="hold">
                                          <p:stCondLst>
                                            <p:cond delay="0"/>
                                          </p:stCondLst>
                                        </p:cTn>
                                        <p:tgtEl>
                                          <p:spTgt spid="4">
                                            <p:graphicEl>
                                              <a:dgm id="{77C4CF59-A74C-4922-BA6F-44E9E271E851}"/>
                                            </p:graphicEl>
                                          </p:spTgt>
                                        </p:tgtEl>
                                        <p:attrNameLst>
                                          <p:attrName>style.visibility</p:attrName>
                                        </p:attrNameLst>
                                      </p:cBhvr>
                                      <p:to>
                                        <p:strVal val="visible"/>
                                      </p:to>
                                    </p:set>
                                    <p:anim calcmode="lin" valueType="num">
                                      <p:cBhvr additive="base">
                                        <p:cTn id="17" dur="500" fill="hold"/>
                                        <p:tgtEl>
                                          <p:spTgt spid="4">
                                            <p:graphicEl>
                                              <a:dgm id="{77C4CF59-A74C-4922-BA6F-44E9E271E851}"/>
                                            </p:graphic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4">
                                            <p:graphicEl>
                                              <a:dgm id="{77C4CF59-A74C-4922-BA6F-44E9E271E851}"/>
                                            </p:graphicEl>
                                          </p:spTgt>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4">
                                            <p:graphicEl>
                                              <a:dgm id="{41CD1FAD-91E3-4D17-93D7-073F74C67207}"/>
                                            </p:graphicEl>
                                          </p:spTgt>
                                        </p:tgtEl>
                                        <p:attrNameLst>
                                          <p:attrName>style.visibility</p:attrName>
                                        </p:attrNameLst>
                                      </p:cBhvr>
                                      <p:to>
                                        <p:strVal val="visible"/>
                                      </p:to>
                                    </p:set>
                                    <p:anim calcmode="lin" valueType="num">
                                      <p:cBhvr additive="base">
                                        <p:cTn id="23" dur="500" fill="hold"/>
                                        <p:tgtEl>
                                          <p:spTgt spid="4">
                                            <p:graphicEl>
                                              <a:dgm id="{41CD1FAD-91E3-4D17-93D7-073F74C67207}"/>
                                            </p:graphic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4">
                                            <p:graphicEl>
                                              <a:dgm id="{41CD1FAD-91E3-4D17-93D7-073F74C67207}"/>
                                            </p:graphicEl>
                                          </p:spTgt>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4">
                                            <p:graphicEl>
                                              <a:dgm id="{5837CF28-87FC-41C7-987A-C6921CB841DB}"/>
                                            </p:graphicEl>
                                          </p:spTgt>
                                        </p:tgtEl>
                                        <p:attrNameLst>
                                          <p:attrName>style.visibility</p:attrName>
                                        </p:attrNameLst>
                                      </p:cBhvr>
                                      <p:to>
                                        <p:strVal val="visible"/>
                                      </p:to>
                                    </p:set>
                                    <p:anim calcmode="lin" valueType="num">
                                      <p:cBhvr additive="base">
                                        <p:cTn id="27" dur="500" fill="hold"/>
                                        <p:tgtEl>
                                          <p:spTgt spid="4">
                                            <p:graphicEl>
                                              <a:dgm id="{5837CF28-87FC-41C7-987A-C6921CB841DB}"/>
                                            </p:graphic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4">
                                            <p:graphicEl>
                                              <a:dgm id="{5837CF28-87FC-41C7-987A-C6921CB841DB}"/>
                                            </p:graphicEl>
                                          </p:spTgt>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fade">
                                      <p:cBhvr>
                                        <p:cTn id="33" dur="500"/>
                                        <p:tgtEl>
                                          <p:spTgt spid="5"/>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fade">
                                      <p:cBhvr>
                                        <p:cTn id="3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uiExpand="1">
        <p:bldSub>
          <a:bldDgm bld="one"/>
        </p:bldSub>
      </p:bldGraphic>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dirty="0" smtClean="0"/>
              <a:t>Enderun</a:t>
            </a:r>
            <a:endParaRPr lang="tr-TR" dirty="0"/>
          </a:p>
        </p:txBody>
      </p:sp>
      <p:sp>
        <p:nvSpPr>
          <p:cNvPr id="3" name="İçerik Yer Tutucusu 2"/>
          <p:cNvSpPr>
            <a:spLocks noGrp="1"/>
          </p:cNvSpPr>
          <p:nvPr>
            <p:ph idx="1"/>
          </p:nvPr>
        </p:nvSpPr>
        <p:spPr>
          <a:xfrm>
            <a:off x="457200" y="987574"/>
            <a:ext cx="8229600" cy="3607049"/>
          </a:xfrm>
        </p:spPr>
        <p:txBody>
          <a:bodyPr/>
          <a:lstStyle/>
          <a:p>
            <a:pPr marL="342900" lvl="2" indent="-342900"/>
            <a:r>
              <a:rPr lang="tr-TR" sz="2000" dirty="0">
                <a:solidFill>
                  <a:schemeClr val="accent4">
                    <a:lumMod val="75000"/>
                  </a:schemeClr>
                </a:solidFill>
              </a:rPr>
              <a:t>Ailelerinin rızasıyla devşirilen çocuklar </a:t>
            </a:r>
            <a:r>
              <a:rPr lang="tr-TR" sz="2000" dirty="0" err="1">
                <a:solidFill>
                  <a:schemeClr val="accent4">
                    <a:lumMod val="75000"/>
                  </a:schemeClr>
                </a:solidFill>
              </a:rPr>
              <a:t>bi</a:t>
            </a:r>
            <a:r>
              <a:rPr lang="tr-TR" sz="2000" dirty="0">
                <a:solidFill>
                  <a:schemeClr val="accent4">
                    <a:lumMod val="75000"/>
                  </a:schemeClr>
                </a:solidFill>
              </a:rPr>
              <a:t> Türk ailenin yanına verilir, Türk ve İslam kültürüne alıştırılır, sonrasında Acemi Oğlanlar Ocağı’na alınırdı. </a:t>
            </a:r>
            <a:endParaRPr lang="tr-TR" sz="2000" dirty="0" smtClean="0">
              <a:solidFill>
                <a:schemeClr val="accent4">
                  <a:lumMod val="75000"/>
                </a:schemeClr>
              </a:solidFill>
            </a:endParaRPr>
          </a:p>
          <a:p>
            <a:pPr marL="342900" lvl="2" indent="-342900"/>
            <a:r>
              <a:rPr lang="tr-TR" sz="2000" dirty="0" smtClean="0">
                <a:solidFill>
                  <a:schemeClr val="accent5">
                    <a:lumMod val="75000"/>
                  </a:schemeClr>
                </a:solidFill>
              </a:rPr>
              <a:t>Burada </a:t>
            </a:r>
            <a:r>
              <a:rPr lang="tr-TR" sz="2000" dirty="0">
                <a:solidFill>
                  <a:schemeClr val="accent5">
                    <a:lumMod val="75000"/>
                  </a:schemeClr>
                </a:solidFill>
              </a:rPr>
              <a:t>başarılı olursa Topkapı Sarayı’nda bulunan Enderun’a geçer, yedi aşamalı bir eğitim sürecine girerdi</a:t>
            </a:r>
            <a:r>
              <a:rPr lang="tr-TR" sz="2000" dirty="0" smtClean="0">
                <a:solidFill>
                  <a:schemeClr val="accent5">
                    <a:lumMod val="75000"/>
                  </a:schemeClr>
                </a:solidFill>
              </a:rPr>
              <a:t>.</a:t>
            </a:r>
          </a:p>
          <a:p>
            <a:pPr marL="0" lvl="2" indent="0">
              <a:buNone/>
            </a:pPr>
            <a:endParaRPr lang="tr-TR" sz="2000" dirty="0">
              <a:solidFill>
                <a:schemeClr val="accent5">
                  <a:lumMod val="75000"/>
                </a:schemeClr>
              </a:solidFill>
            </a:endParaRPr>
          </a:p>
          <a:p>
            <a:endParaRPr lang="tr-TR" dirty="0"/>
          </a:p>
        </p:txBody>
      </p:sp>
      <p:pic>
        <p:nvPicPr>
          <p:cNvPr id="4" name="Resim 3"/>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043608" y="2370681"/>
            <a:ext cx="2882900" cy="2159000"/>
          </a:xfrm>
          <a:prstGeom prst="rect">
            <a:avLst/>
          </a:prstGeom>
        </p:spPr>
      </p:pic>
      <p:pic>
        <p:nvPicPr>
          <p:cNvPr id="5" name="Resim 4"/>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4499992" y="2341763"/>
            <a:ext cx="3816424" cy="2226248"/>
          </a:xfrm>
          <a:prstGeom prst="rect">
            <a:avLst/>
          </a:prstGeom>
        </p:spPr>
      </p:pic>
      <p:pic>
        <p:nvPicPr>
          <p:cNvPr id="6" name="Resim 5"/>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540568" y="-20438"/>
            <a:ext cx="3820898" cy="5163938"/>
          </a:xfrm>
          <a:prstGeom prst="rect">
            <a:avLst/>
          </a:prstGeom>
        </p:spPr>
      </p:pic>
      <p:pic>
        <p:nvPicPr>
          <p:cNvPr id="7" name="Resim 6"/>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2339752" y="20051"/>
            <a:ext cx="3514725" cy="5095875"/>
          </a:xfrm>
          <a:prstGeom prst="rect">
            <a:avLst/>
          </a:prstGeom>
        </p:spPr>
      </p:pic>
      <p:pic>
        <p:nvPicPr>
          <p:cNvPr id="8" name="Resim 7"/>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5378508" y="20051"/>
            <a:ext cx="4022531" cy="5143500"/>
          </a:xfrm>
          <a:prstGeom prst="rect">
            <a:avLst/>
          </a:prstGeom>
        </p:spPr>
      </p:pic>
    </p:spTree>
    <p:extLst>
      <p:ext uri="{BB962C8B-B14F-4D97-AF65-F5344CB8AC3E}">
        <p14:creationId xmlns:p14="http://schemas.microsoft.com/office/powerpoint/2010/main" xmlns="" val="1382892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205979"/>
            <a:ext cx="3970784" cy="857250"/>
          </a:xfrm>
        </p:spPr>
        <p:txBody>
          <a:bodyPr/>
          <a:lstStyle/>
          <a:p>
            <a:r>
              <a:rPr lang="tr-TR" b="1" dirty="0" smtClean="0"/>
              <a:t>Şehzade Eğitimi</a:t>
            </a:r>
            <a:endParaRPr lang="tr-TR" b="1" dirty="0"/>
          </a:p>
        </p:txBody>
      </p:sp>
      <p:sp>
        <p:nvSpPr>
          <p:cNvPr id="3" name="İçerik Yer Tutucusu 2"/>
          <p:cNvSpPr>
            <a:spLocks noGrp="1"/>
          </p:cNvSpPr>
          <p:nvPr>
            <p:ph idx="1"/>
          </p:nvPr>
        </p:nvSpPr>
        <p:spPr>
          <a:xfrm>
            <a:off x="457200" y="987574"/>
            <a:ext cx="4114800" cy="3816424"/>
          </a:xfrm>
        </p:spPr>
        <p:txBody>
          <a:bodyPr/>
          <a:lstStyle/>
          <a:p>
            <a:pPr marL="342900" lvl="2" indent="-342900"/>
            <a:r>
              <a:rPr lang="tr-TR" sz="2000" dirty="0">
                <a:solidFill>
                  <a:schemeClr val="accent5">
                    <a:lumMod val="75000"/>
                  </a:schemeClr>
                </a:solidFill>
              </a:rPr>
              <a:t>Şeyhülislam tarafından törenle derse başlatılan şehzadeler, onlara mahsus </a:t>
            </a:r>
            <a:r>
              <a:rPr lang="tr-TR" sz="2000" dirty="0" err="1">
                <a:solidFill>
                  <a:srgbClr val="FF0000"/>
                </a:solidFill>
              </a:rPr>
              <a:t>Şehzadegan</a:t>
            </a:r>
            <a:r>
              <a:rPr lang="tr-TR" sz="2000" dirty="0">
                <a:solidFill>
                  <a:srgbClr val="FF0000"/>
                </a:solidFill>
              </a:rPr>
              <a:t> Mektebi’ne </a:t>
            </a:r>
            <a:r>
              <a:rPr lang="tr-TR" sz="2000" dirty="0">
                <a:solidFill>
                  <a:schemeClr val="accent5">
                    <a:lumMod val="75000"/>
                  </a:schemeClr>
                </a:solidFill>
              </a:rPr>
              <a:t>devam </a:t>
            </a:r>
            <a:r>
              <a:rPr lang="tr-TR" sz="2000" dirty="0" smtClean="0">
                <a:solidFill>
                  <a:schemeClr val="accent5">
                    <a:lumMod val="75000"/>
                  </a:schemeClr>
                </a:solidFill>
              </a:rPr>
              <a:t>ederlerdi.</a:t>
            </a:r>
          </a:p>
          <a:p>
            <a:pPr marL="342900" lvl="2" indent="-342900"/>
            <a:r>
              <a:rPr lang="tr-TR" sz="2000" dirty="0" smtClean="0">
                <a:solidFill>
                  <a:schemeClr val="accent4">
                    <a:lumMod val="75000"/>
                  </a:schemeClr>
                </a:solidFill>
              </a:rPr>
              <a:t>Bu </a:t>
            </a:r>
            <a:r>
              <a:rPr lang="tr-TR" sz="2000" dirty="0">
                <a:solidFill>
                  <a:schemeClr val="accent4">
                    <a:lumMod val="75000"/>
                  </a:schemeClr>
                </a:solidFill>
              </a:rPr>
              <a:t>eğitimin ardından XVII. yüzyıla kadar lala gözetiminde sancaklara gönderilerek yöneticilik tecrübelerinin de olması sağlanırdı. </a:t>
            </a:r>
            <a:endParaRPr lang="tr-TR" sz="2000" dirty="0" smtClean="0">
              <a:solidFill>
                <a:schemeClr val="accent4">
                  <a:lumMod val="75000"/>
                </a:schemeClr>
              </a:solidFill>
            </a:endParaRPr>
          </a:p>
          <a:p>
            <a:pPr marL="342900" lvl="2" indent="-342900"/>
            <a:r>
              <a:rPr lang="tr-TR" sz="2000" dirty="0" smtClean="0">
                <a:solidFill>
                  <a:schemeClr val="accent2">
                    <a:lumMod val="75000"/>
                  </a:schemeClr>
                </a:solidFill>
              </a:rPr>
              <a:t>Sonrasında </a:t>
            </a:r>
            <a:r>
              <a:rPr lang="tr-TR" sz="2000" dirty="0">
                <a:solidFill>
                  <a:schemeClr val="accent2">
                    <a:lumMod val="75000"/>
                  </a:schemeClr>
                </a:solidFill>
              </a:rPr>
              <a:t>ise </a:t>
            </a:r>
            <a:r>
              <a:rPr lang="tr-TR" sz="2000" dirty="0">
                <a:solidFill>
                  <a:srgbClr val="FFC000"/>
                </a:solidFill>
              </a:rPr>
              <a:t>“kafes” </a:t>
            </a:r>
            <a:r>
              <a:rPr lang="tr-TR" sz="2000" dirty="0">
                <a:solidFill>
                  <a:schemeClr val="accent2">
                    <a:lumMod val="75000"/>
                  </a:schemeClr>
                </a:solidFill>
              </a:rPr>
              <a:t>ya da </a:t>
            </a:r>
            <a:r>
              <a:rPr lang="tr-TR" sz="2000" dirty="0">
                <a:solidFill>
                  <a:srgbClr val="FFC000"/>
                </a:solidFill>
              </a:rPr>
              <a:t>“şimşirlik” </a:t>
            </a:r>
            <a:r>
              <a:rPr lang="tr-TR" sz="2000" dirty="0">
                <a:solidFill>
                  <a:schemeClr val="accent2">
                    <a:lumMod val="75000"/>
                  </a:schemeClr>
                </a:solidFill>
              </a:rPr>
              <a:t>denen usule geçildi.</a:t>
            </a:r>
          </a:p>
          <a:p>
            <a:endParaRPr lang="tr-TR" dirty="0"/>
          </a:p>
        </p:txBody>
      </p:sp>
      <p:pic>
        <p:nvPicPr>
          <p:cNvPr id="4" name="Resim 3"/>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5076056" y="-29813"/>
            <a:ext cx="3737610" cy="5143500"/>
          </a:xfrm>
          <a:prstGeom prst="rect">
            <a:avLst/>
          </a:prstGeom>
        </p:spPr>
      </p:pic>
      <p:pic>
        <p:nvPicPr>
          <p:cNvPr id="5" name="Resim 4"/>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 y="0"/>
            <a:ext cx="7137605" cy="5113687"/>
          </a:xfrm>
          <a:prstGeom prst="rect">
            <a:avLst/>
          </a:prstGeom>
        </p:spPr>
      </p:pic>
      <p:pic>
        <p:nvPicPr>
          <p:cNvPr id="6" name="Resim 5"/>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1908951" y="-29813"/>
            <a:ext cx="7235049" cy="5173313"/>
          </a:xfrm>
          <a:prstGeom prst="rect">
            <a:avLst/>
          </a:prstGeom>
        </p:spPr>
      </p:pic>
    </p:spTree>
    <p:extLst>
      <p:ext uri="{BB962C8B-B14F-4D97-AF65-F5344CB8AC3E}">
        <p14:creationId xmlns:p14="http://schemas.microsoft.com/office/powerpoint/2010/main" xmlns="" val="2316149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3491881" y="205979"/>
            <a:ext cx="5194920" cy="857250"/>
          </a:xfrm>
        </p:spPr>
        <p:txBody>
          <a:bodyPr/>
          <a:lstStyle/>
          <a:p>
            <a:r>
              <a:rPr lang="tr-TR" dirty="0" smtClean="0"/>
              <a:t>Harem</a:t>
            </a:r>
            <a:endParaRPr lang="tr-TR" dirty="0"/>
          </a:p>
        </p:txBody>
      </p:sp>
      <p:sp>
        <p:nvSpPr>
          <p:cNvPr id="3" name="İçerik Yer Tutucusu 2"/>
          <p:cNvSpPr>
            <a:spLocks noGrp="1"/>
          </p:cNvSpPr>
          <p:nvPr>
            <p:ph idx="1"/>
          </p:nvPr>
        </p:nvSpPr>
        <p:spPr>
          <a:xfrm>
            <a:off x="3419872" y="1203598"/>
            <a:ext cx="5180653" cy="3744416"/>
          </a:xfrm>
        </p:spPr>
        <p:txBody>
          <a:bodyPr>
            <a:noAutofit/>
          </a:bodyPr>
          <a:lstStyle/>
          <a:p>
            <a:r>
              <a:rPr lang="tr-TR" sz="2000" dirty="0"/>
              <a:t>Bir okul niteliği taşıyan haremde kalfaların sıkı denetimi </a:t>
            </a:r>
            <a:r>
              <a:rPr lang="tr-TR" sz="2000" dirty="0" smtClean="0"/>
              <a:t>altındaki </a:t>
            </a:r>
            <a:r>
              <a:rPr lang="tr-TR" sz="2000" dirty="0" err="1"/>
              <a:t>câriyeler</a:t>
            </a:r>
            <a:r>
              <a:rPr lang="tr-TR" sz="2000" dirty="0"/>
              <a:t> ders görmekte </a:t>
            </a:r>
            <a:r>
              <a:rPr lang="tr-TR" sz="2000" dirty="0" smtClean="0"/>
              <a:t>idi.</a:t>
            </a:r>
          </a:p>
          <a:p>
            <a:r>
              <a:rPr lang="tr-TR" sz="2000" dirty="0" smtClean="0">
                <a:solidFill>
                  <a:schemeClr val="accent5">
                    <a:lumMod val="75000"/>
                  </a:schemeClr>
                </a:solidFill>
              </a:rPr>
              <a:t>Kalfalar </a:t>
            </a:r>
            <a:r>
              <a:rPr lang="tr-TR" sz="2000" dirty="0">
                <a:solidFill>
                  <a:schemeClr val="accent5">
                    <a:lumMod val="75000"/>
                  </a:schemeClr>
                </a:solidFill>
              </a:rPr>
              <a:t>denetiminde okuma, yazma ve dini eğitim yanında müzik, resim, edebiyat, nakış, dikiş, örgü gibi </a:t>
            </a:r>
            <a:r>
              <a:rPr lang="tr-TR" sz="2000" dirty="0" smtClean="0">
                <a:solidFill>
                  <a:schemeClr val="accent5">
                    <a:lumMod val="75000"/>
                  </a:schemeClr>
                </a:solidFill>
              </a:rPr>
              <a:t>eğitimler de verilirdi.</a:t>
            </a:r>
          </a:p>
          <a:p>
            <a:r>
              <a:rPr lang="tr-TR" sz="2000" dirty="0">
                <a:solidFill>
                  <a:schemeClr val="accent4">
                    <a:lumMod val="50000"/>
                  </a:schemeClr>
                </a:solidFill>
              </a:rPr>
              <a:t>Buradaki eğitimin bir amacı saraya hizmetkar ve cariye yetiştirmek, bir diğeri ise yüksek derecedeki askeri ve idari memurlara iyi birer eş yetiştirmekti. Böylece saraya sadık bir yönetici sınıfı oluşturmak amaçlanmıştı.</a:t>
            </a:r>
          </a:p>
          <a:p>
            <a:endParaRPr lang="tr-TR" sz="2000" dirty="0" smtClean="0">
              <a:solidFill>
                <a:schemeClr val="accent5">
                  <a:lumMod val="75000"/>
                </a:schemeClr>
              </a:solidFill>
            </a:endParaRPr>
          </a:p>
        </p:txBody>
      </p:sp>
      <p:pic>
        <p:nvPicPr>
          <p:cNvPr id="4" name="Resim 3"/>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82766" y="460878"/>
            <a:ext cx="2952327" cy="4032449"/>
          </a:xfrm>
          <a:prstGeom prst="rect">
            <a:avLst/>
          </a:prstGeom>
        </p:spPr>
      </p:pic>
      <p:pic>
        <p:nvPicPr>
          <p:cNvPr id="5" name="Resim 4"/>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3295550" y="442378"/>
            <a:ext cx="5848450" cy="4382219"/>
          </a:xfrm>
          <a:prstGeom prst="rect">
            <a:avLst/>
          </a:prstGeom>
        </p:spPr>
      </p:pic>
    </p:spTree>
    <p:extLst>
      <p:ext uri="{BB962C8B-B14F-4D97-AF65-F5344CB8AC3E}">
        <p14:creationId xmlns:p14="http://schemas.microsoft.com/office/powerpoint/2010/main" xmlns="" val="3663605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Effect transition="in" filter="fade">
                                      <p:cBhvr>
                                        <p:cTn id="11" dur="500"/>
                                        <p:tgtEl>
                                          <p:spTgt spid="3">
                                            <p:txEl>
                                              <p:pRg st="2" end="2"/>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67544" y="195486"/>
            <a:ext cx="8229600" cy="857250"/>
          </a:xfrm>
        </p:spPr>
        <p:txBody>
          <a:bodyPr/>
          <a:lstStyle/>
          <a:p>
            <a:r>
              <a:rPr lang="tr-TR" dirty="0" smtClean="0"/>
              <a:t>Asker Eğitimi</a:t>
            </a:r>
            <a:endParaRPr lang="tr-TR" dirty="0"/>
          </a:p>
        </p:txBody>
      </p:sp>
      <p:sp>
        <p:nvSpPr>
          <p:cNvPr id="3" name="İçerik Yer Tutucusu 2"/>
          <p:cNvSpPr>
            <a:spLocks noGrp="1"/>
          </p:cNvSpPr>
          <p:nvPr>
            <p:ph idx="1"/>
          </p:nvPr>
        </p:nvSpPr>
        <p:spPr>
          <a:xfrm>
            <a:off x="467544" y="1203598"/>
            <a:ext cx="8229600" cy="3394472"/>
          </a:xfrm>
        </p:spPr>
        <p:txBody>
          <a:bodyPr/>
          <a:lstStyle/>
          <a:p>
            <a:pPr marL="342900" lvl="1" indent="-342900">
              <a:buFont typeface="Arial" pitchFamily="34" charset="0"/>
              <a:buChar char="•"/>
            </a:pPr>
            <a:r>
              <a:rPr lang="tr-TR" sz="2000" dirty="0"/>
              <a:t>Genç erkekler acemi ocağı denilen kışlada askeri ve </a:t>
            </a:r>
            <a:r>
              <a:rPr lang="tr-TR" sz="2000" dirty="0" smtClean="0"/>
              <a:t>bedeni </a:t>
            </a:r>
            <a:r>
              <a:rPr lang="tr-TR" sz="2000" dirty="0"/>
              <a:t>bakımdan eğitilirlerdi. Eğitim gören bu gençlerden yetenekli olanlar tespit edilip Enderun Mektebi’ne alınır, geri kalanlar eğitim sonrası </a:t>
            </a:r>
            <a:r>
              <a:rPr lang="tr-TR" sz="2000" dirty="0" smtClean="0"/>
              <a:t>Yeniçeri Ocağı’na </a:t>
            </a:r>
            <a:r>
              <a:rPr lang="tr-TR" sz="2000" dirty="0"/>
              <a:t>gönderilirlerdi. </a:t>
            </a:r>
            <a:endParaRPr lang="tr-TR" sz="2000" dirty="0" smtClean="0"/>
          </a:p>
          <a:p>
            <a:pPr marL="342900" lvl="1" indent="-342900">
              <a:buFont typeface="Arial" pitchFamily="34" charset="0"/>
              <a:buChar char="•"/>
            </a:pPr>
            <a:r>
              <a:rPr lang="tr-TR" sz="2000" dirty="0" smtClean="0">
                <a:solidFill>
                  <a:srgbClr val="FF0000"/>
                </a:solidFill>
              </a:rPr>
              <a:t>İlk </a:t>
            </a:r>
            <a:r>
              <a:rPr lang="tr-TR" sz="2000" dirty="0">
                <a:solidFill>
                  <a:srgbClr val="FF0000"/>
                </a:solidFill>
              </a:rPr>
              <a:t>kez I. Murat zamanında Gelibolu’da bir </a:t>
            </a:r>
            <a:r>
              <a:rPr lang="tr-TR" sz="2000" dirty="0" smtClean="0">
                <a:solidFill>
                  <a:srgbClr val="FF0000"/>
                </a:solidFill>
              </a:rPr>
              <a:t>Acemi </a:t>
            </a:r>
            <a:r>
              <a:rPr lang="tr-TR" sz="2000" dirty="0">
                <a:solidFill>
                  <a:srgbClr val="FF0000"/>
                </a:solidFill>
              </a:rPr>
              <a:t>O</a:t>
            </a:r>
            <a:r>
              <a:rPr lang="tr-TR" sz="2000" dirty="0" smtClean="0">
                <a:solidFill>
                  <a:srgbClr val="FF0000"/>
                </a:solidFill>
              </a:rPr>
              <a:t>ğlanlar </a:t>
            </a:r>
            <a:r>
              <a:rPr lang="tr-TR" sz="2000" dirty="0">
                <a:solidFill>
                  <a:srgbClr val="FF0000"/>
                </a:solidFill>
              </a:rPr>
              <a:t>O</a:t>
            </a:r>
            <a:r>
              <a:rPr lang="tr-TR" sz="2000" dirty="0" smtClean="0">
                <a:solidFill>
                  <a:srgbClr val="FF0000"/>
                </a:solidFill>
              </a:rPr>
              <a:t>cağı </a:t>
            </a:r>
            <a:r>
              <a:rPr lang="tr-TR" sz="2000" dirty="0">
                <a:solidFill>
                  <a:srgbClr val="FF0000"/>
                </a:solidFill>
              </a:rPr>
              <a:t>açılmıştır.</a:t>
            </a:r>
          </a:p>
          <a:p>
            <a:endParaRPr lang="tr-TR" dirty="0"/>
          </a:p>
        </p:txBody>
      </p:sp>
      <p:sp>
        <p:nvSpPr>
          <p:cNvPr id="6" name="5-Nokta Yıldız 5"/>
          <p:cNvSpPr/>
          <p:nvPr/>
        </p:nvSpPr>
        <p:spPr>
          <a:xfrm>
            <a:off x="395536" y="2427734"/>
            <a:ext cx="432048" cy="432048"/>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7" name="Resim 6"/>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971600" y="2918254"/>
            <a:ext cx="1577727" cy="1757184"/>
          </a:xfrm>
          <a:prstGeom prst="rect">
            <a:avLst/>
          </a:prstGeom>
        </p:spPr>
      </p:pic>
      <p:sp>
        <p:nvSpPr>
          <p:cNvPr id="4" name="Oval 3"/>
          <p:cNvSpPr/>
          <p:nvPr/>
        </p:nvSpPr>
        <p:spPr>
          <a:xfrm>
            <a:off x="2699792" y="3074207"/>
            <a:ext cx="1512168" cy="1152128"/>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tr-TR" dirty="0" err="1" smtClean="0"/>
              <a:t>Cebelü</a:t>
            </a:r>
            <a:endParaRPr lang="tr-TR" dirty="0"/>
          </a:p>
        </p:txBody>
      </p:sp>
      <p:pic>
        <p:nvPicPr>
          <p:cNvPr id="8" name="Resim 7"/>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6444208" y="2973234"/>
            <a:ext cx="962596" cy="1647223"/>
          </a:xfrm>
          <a:prstGeom prst="rect">
            <a:avLst/>
          </a:prstGeom>
        </p:spPr>
      </p:pic>
      <p:sp>
        <p:nvSpPr>
          <p:cNvPr id="5" name="Oval 4"/>
          <p:cNvSpPr/>
          <p:nvPr/>
        </p:nvSpPr>
        <p:spPr>
          <a:xfrm>
            <a:off x="4489454" y="3066633"/>
            <a:ext cx="1584176" cy="1139261"/>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tr-TR" dirty="0" smtClean="0"/>
              <a:t>Levent</a:t>
            </a:r>
            <a:endParaRPr lang="tr-TR" dirty="0"/>
          </a:p>
        </p:txBody>
      </p:sp>
    </p:spTree>
    <p:extLst>
      <p:ext uri="{BB962C8B-B14F-4D97-AF65-F5344CB8AC3E}">
        <p14:creationId xmlns:p14="http://schemas.microsoft.com/office/powerpoint/2010/main" xmlns="" val="1180431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calcmode="lin" valueType="num">
                                      <p:cBhvr additive="base">
                                        <p:cTn id="12"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1000"/>
                                        <p:tgtEl>
                                          <p:spTgt spid="5"/>
                                        </p:tgtEl>
                                      </p:cBhvr>
                                    </p:animEffect>
                                    <p:anim calcmode="lin" valueType="num">
                                      <p:cBhvr>
                                        <p:cTn id="30" dur="1000" fill="hold"/>
                                        <p:tgtEl>
                                          <p:spTgt spid="5"/>
                                        </p:tgtEl>
                                        <p:attrNameLst>
                                          <p:attrName>ppt_x</p:attrName>
                                        </p:attrNameLst>
                                      </p:cBhvr>
                                      <p:tavLst>
                                        <p:tav tm="0">
                                          <p:val>
                                            <p:strVal val="#ppt_x"/>
                                          </p:val>
                                        </p:tav>
                                        <p:tav tm="100000">
                                          <p:val>
                                            <p:strVal val="#ppt_x"/>
                                          </p:val>
                                        </p:tav>
                                      </p:tavLst>
                                    </p:anim>
                                    <p:anim calcmode="lin" valueType="num">
                                      <p:cBhvr>
                                        <p:cTn id="3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 grpId="0" animBg="1"/>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sp>
        <p:nvSpPr>
          <p:cNvPr id="3" name="İçerik Yer Tutucusu 2"/>
          <p:cNvSpPr>
            <a:spLocks noGrp="1"/>
          </p:cNvSpPr>
          <p:nvPr>
            <p:ph idx="1"/>
          </p:nvPr>
        </p:nvSpPr>
        <p:spPr/>
        <p:txBody>
          <a:bodyPr/>
          <a:lstStyle/>
          <a:p>
            <a:endParaRPr lang="tr-T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355725" y="1707654"/>
            <a:ext cx="6432550" cy="16224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744008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1026"/>
                                        </p:tgtEl>
                                        <p:attrNameLst>
                                          <p:attrName>r</p:attrName>
                                        </p:attrNameLst>
                                      </p:cBhvr>
                                    </p:animRot>
                                    <p:animRot by="-240000">
                                      <p:cBhvr>
                                        <p:cTn id="7" dur="200" fill="hold">
                                          <p:stCondLst>
                                            <p:cond delay="200"/>
                                          </p:stCondLst>
                                        </p:cTn>
                                        <p:tgtEl>
                                          <p:spTgt spid="1026"/>
                                        </p:tgtEl>
                                        <p:attrNameLst>
                                          <p:attrName>r</p:attrName>
                                        </p:attrNameLst>
                                      </p:cBhvr>
                                    </p:animRot>
                                    <p:animRot by="240000">
                                      <p:cBhvr>
                                        <p:cTn id="8" dur="200" fill="hold">
                                          <p:stCondLst>
                                            <p:cond delay="400"/>
                                          </p:stCondLst>
                                        </p:cTn>
                                        <p:tgtEl>
                                          <p:spTgt spid="1026"/>
                                        </p:tgtEl>
                                        <p:attrNameLst>
                                          <p:attrName>r</p:attrName>
                                        </p:attrNameLst>
                                      </p:cBhvr>
                                    </p:animRot>
                                    <p:animRot by="-240000">
                                      <p:cBhvr>
                                        <p:cTn id="9" dur="200" fill="hold">
                                          <p:stCondLst>
                                            <p:cond delay="600"/>
                                          </p:stCondLst>
                                        </p:cTn>
                                        <p:tgtEl>
                                          <p:spTgt spid="1026"/>
                                        </p:tgtEl>
                                        <p:attrNameLst>
                                          <p:attrName>r</p:attrName>
                                        </p:attrNameLst>
                                      </p:cBhvr>
                                    </p:animRot>
                                    <p:animRot by="120000">
                                      <p:cBhvr>
                                        <p:cTn id="10" dur="200" fill="hold">
                                          <p:stCondLst>
                                            <p:cond delay="800"/>
                                          </p:stCondLst>
                                        </p:cTn>
                                        <p:tgtEl>
                                          <p:spTgt spid="102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pic>
        <p:nvPicPr>
          <p:cNvPr id="4" name="İçerik Yer Tutucusu 3"/>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0" y="1"/>
            <a:ext cx="9144000" cy="3147814"/>
          </a:xfrm>
        </p:spPr>
      </p:pic>
      <p:sp>
        <p:nvSpPr>
          <p:cNvPr id="5" name="Yuvarlatılmış Dikdörtgen 4"/>
          <p:cNvSpPr/>
          <p:nvPr/>
        </p:nvSpPr>
        <p:spPr>
          <a:xfrm>
            <a:off x="1187624" y="3288285"/>
            <a:ext cx="2736304" cy="1296144"/>
          </a:xfrm>
          <a:prstGeom prst="round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tr-TR" dirty="0" smtClean="0"/>
              <a:t>Mehterhane</a:t>
            </a:r>
            <a:endParaRPr lang="tr-TR" dirty="0"/>
          </a:p>
        </p:txBody>
      </p:sp>
      <p:sp>
        <p:nvSpPr>
          <p:cNvPr id="6" name="Yuvarlatılmış Dikdörtgen 5"/>
          <p:cNvSpPr/>
          <p:nvPr/>
        </p:nvSpPr>
        <p:spPr>
          <a:xfrm>
            <a:off x="5220072" y="3291830"/>
            <a:ext cx="2736304" cy="1296144"/>
          </a:xfrm>
          <a:prstGeom prst="round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tr-TR" dirty="0" smtClean="0"/>
              <a:t>Humbarahane</a:t>
            </a:r>
            <a:endParaRPr lang="tr-TR" dirty="0"/>
          </a:p>
        </p:txBody>
      </p:sp>
    </p:spTree>
    <p:extLst>
      <p:ext uri="{BB962C8B-B14F-4D97-AF65-F5344CB8AC3E}">
        <p14:creationId xmlns:p14="http://schemas.microsoft.com/office/powerpoint/2010/main" xmlns="" val="277749233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dirty="0"/>
          </a:p>
        </p:txBody>
      </p:sp>
      <p:sp>
        <p:nvSpPr>
          <p:cNvPr id="3" name="İçerik Yer Tutucusu 2"/>
          <p:cNvSpPr>
            <a:spLocks noGrp="1"/>
          </p:cNvSpPr>
          <p:nvPr>
            <p:ph idx="1"/>
          </p:nvPr>
        </p:nvSpPr>
        <p:spPr/>
        <p:txBody>
          <a:bodyPr>
            <a:normAutofit/>
          </a:bodyPr>
          <a:lstStyle/>
          <a:p>
            <a:pPr marL="0" lvl="1" indent="0">
              <a:buNone/>
            </a:pPr>
            <a:r>
              <a:rPr lang="tr-TR" sz="2000" dirty="0">
                <a:solidFill>
                  <a:srgbClr val="7030A0"/>
                </a:solidFill>
              </a:rPr>
              <a:t>Esnaf Eğitimi</a:t>
            </a:r>
            <a:r>
              <a:rPr lang="tr-TR" sz="2000" dirty="0"/>
              <a:t>: </a:t>
            </a:r>
            <a:r>
              <a:rPr lang="tr-TR" sz="2000" dirty="0" smtClean="0"/>
              <a:t>Osmanlılarda </a:t>
            </a:r>
            <a:r>
              <a:rPr lang="tr-TR" sz="2000" dirty="0"/>
              <a:t>esnaf birlikleri </a:t>
            </a:r>
            <a:r>
              <a:rPr lang="tr-TR" sz="2000" dirty="0" smtClean="0"/>
              <a:t>ahiliğe</a:t>
            </a:r>
          </a:p>
          <a:p>
            <a:pPr marL="0" lvl="1" indent="0">
              <a:buNone/>
            </a:pPr>
            <a:r>
              <a:rPr lang="tr-TR" sz="2000" dirty="0" smtClean="0"/>
              <a:t>(</a:t>
            </a:r>
            <a:r>
              <a:rPr lang="tr-TR" sz="2000" dirty="0">
                <a:solidFill>
                  <a:srgbClr val="7030A0"/>
                </a:solidFill>
              </a:rPr>
              <a:t>sonradan lonca </a:t>
            </a:r>
            <a:r>
              <a:rPr lang="tr-TR" sz="2000" dirty="0" smtClean="0">
                <a:solidFill>
                  <a:srgbClr val="7030A0"/>
                </a:solidFill>
              </a:rPr>
              <a:t>teşkilatı</a:t>
            </a:r>
            <a:r>
              <a:rPr lang="tr-TR" sz="2000" dirty="0" smtClean="0"/>
              <a:t>) dayanmaktadır. Bu birliklere</a:t>
            </a:r>
          </a:p>
          <a:p>
            <a:pPr marL="0" lvl="1" indent="0">
              <a:buNone/>
            </a:pPr>
            <a:r>
              <a:rPr lang="tr-TR" sz="2000" dirty="0" smtClean="0"/>
              <a:t>giriş </a:t>
            </a:r>
            <a:r>
              <a:rPr lang="tr-TR" sz="2000" dirty="0"/>
              <a:t>çırak  </a:t>
            </a:r>
            <a:r>
              <a:rPr lang="tr-TR" sz="2000" dirty="0" smtClean="0"/>
              <a:t>olarak </a:t>
            </a:r>
            <a:r>
              <a:rPr lang="tr-TR" sz="2000" dirty="0"/>
              <a:t>yapılırdı. Gerekli eğitimi alan </a:t>
            </a:r>
            <a:r>
              <a:rPr lang="tr-TR" sz="2000" dirty="0" smtClean="0"/>
              <a:t>çıraklar</a:t>
            </a:r>
          </a:p>
          <a:p>
            <a:pPr marL="0" lvl="1" indent="0">
              <a:buNone/>
            </a:pPr>
            <a:r>
              <a:rPr lang="tr-TR" sz="2000" dirty="0" smtClean="0"/>
              <a:t>sınavla kalfalığa</a:t>
            </a:r>
            <a:r>
              <a:rPr lang="tr-TR" sz="2000" dirty="0"/>
              <a:t>, en az üç yıllık kalfalıktan sonra </a:t>
            </a:r>
            <a:r>
              <a:rPr lang="tr-TR" sz="2000" dirty="0" smtClean="0"/>
              <a:t>yine</a:t>
            </a:r>
          </a:p>
          <a:p>
            <a:pPr marL="0" lvl="1" indent="0">
              <a:buNone/>
            </a:pPr>
            <a:r>
              <a:rPr lang="tr-TR" sz="2000" dirty="0"/>
              <a:t>s</a:t>
            </a:r>
            <a:r>
              <a:rPr lang="tr-TR" sz="2000" dirty="0" smtClean="0"/>
              <a:t>ınavla ustalığa </a:t>
            </a:r>
            <a:r>
              <a:rPr lang="tr-TR" sz="2000" dirty="0"/>
              <a:t>hak </a:t>
            </a:r>
            <a:r>
              <a:rPr lang="tr-TR" sz="2000" dirty="0" smtClean="0"/>
              <a:t>kazanırdı.</a:t>
            </a:r>
            <a:endParaRPr lang="tr-TR" sz="2000" dirty="0"/>
          </a:p>
        </p:txBody>
      </p:sp>
      <p:sp>
        <p:nvSpPr>
          <p:cNvPr id="4" name="Yuvarlatılmış Dikdörtgen 3"/>
          <p:cNvSpPr/>
          <p:nvPr/>
        </p:nvSpPr>
        <p:spPr>
          <a:xfrm>
            <a:off x="2411760" y="123478"/>
            <a:ext cx="3888432" cy="1008112"/>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tr-TR" dirty="0" smtClean="0"/>
              <a:t>Yaygın Eğitim Kurumları</a:t>
            </a:r>
            <a:endParaRPr lang="tr-TR" dirty="0"/>
          </a:p>
        </p:txBody>
      </p:sp>
      <p:pic>
        <p:nvPicPr>
          <p:cNvPr id="5" name="Resim 4"/>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6300192" y="1203598"/>
            <a:ext cx="2438400" cy="3190875"/>
          </a:xfrm>
          <a:prstGeom prst="rect">
            <a:avLst/>
          </a:prstGeom>
        </p:spPr>
      </p:pic>
      <p:pic>
        <p:nvPicPr>
          <p:cNvPr id="6" name="Resim 5"/>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611560" y="3147814"/>
            <a:ext cx="5040560" cy="1698576"/>
          </a:xfrm>
          <a:prstGeom prst="rect">
            <a:avLst/>
          </a:prstGeom>
        </p:spPr>
      </p:pic>
    </p:spTree>
    <p:extLst>
      <p:ext uri="{BB962C8B-B14F-4D97-AF65-F5344CB8AC3E}">
        <p14:creationId xmlns:p14="http://schemas.microsoft.com/office/powerpoint/2010/main" xmlns="" val="4277637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yagram 4"/>
          <p:cNvGraphicFramePr/>
          <p:nvPr>
            <p:extLst>
              <p:ext uri="{D42A27DB-BD31-4B8C-83A1-F6EECF244321}">
                <p14:modId xmlns:p14="http://schemas.microsoft.com/office/powerpoint/2010/main" xmlns="" val="4215441160"/>
              </p:ext>
            </p:extLst>
          </p:nvPr>
        </p:nvGraphicFramePr>
        <p:xfrm>
          <a:off x="467544" y="125770"/>
          <a:ext cx="8496944" cy="434251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Başlık 1"/>
          <p:cNvSpPr>
            <a:spLocks noGrp="1"/>
          </p:cNvSpPr>
          <p:nvPr>
            <p:ph type="title"/>
          </p:nvPr>
        </p:nvSpPr>
        <p:spPr>
          <a:xfrm>
            <a:off x="611560" y="2859782"/>
            <a:ext cx="8229600" cy="857250"/>
          </a:xfrm>
        </p:spPr>
        <p:txBody>
          <a:bodyPr>
            <a:noAutofit/>
          </a:bodyPr>
          <a:lstStyle/>
          <a:p>
            <a:r>
              <a:rPr lang="tr-TR" sz="6000" b="1" dirty="0" smtClean="0">
                <a:ln w="900" cmpd="sng">
                  <a:solidFill>
                    <a:schemeClr val="tx1">
                      <a:alpha val="55000"/>
                    </a:schemeClr>
                  </a:solidFill>
                  <a:prstDash val="solid"/>
                </a:ln>
              </a:rPr>
              <a:t>Halk Eğitimi</a:t>
            </a:r>
            <a:endParaRPr lang="tr-TR" sz="6000" b="1" dirty="0">
              <a:ln w="900" cmpd="sng">
                <a:solidFill>
                  <a:schemeClr val="tx1">
                    <a:alpha val="55000"/>
                  </a:schemeClr>
                </a:solidFill>
                <a:prstDash val="solid"/>
              </a:ln>
            </a:endParaRPr>
          </a:p>
        </p:txBody>
      </p:sp>
      <p:pic>
        <p:nvPicPr>
          <p:cNvPr id="7" name="Resim 6"/>
          <p:cNvPicPr>
            <a:picLocks noChangeAspect="1"/>
          </p:cNvPicPr>
          <p:nvPr/>
        </p:nvPicPr>
        <p:blipFill>
          <a:blip r:embed="rId8" cstate="print">
            <a:extLst>
              <a:ext uri="{28A0092B-C50C-407E-A947-70E740481C1C}">
                <a14:useLocalDpi xmlns:a14="http://schemas.microsoft.com/office/drawing/2010/main" xmlns="" val="0"/>
              </a:ext>
            </a:extLst>
          </a:blip>
          <a:stretch>
            <a:fillRect/>
          </a:stretch>
        </p:blipFill>
        <p:spPr>
          <a:xfrm>
            <a:off x="-242414" y="2355726"/>
            <a:ext cx="3013535" cy="1944216"/>
          </a:xfrm>
          <a:prstGeom prst="rect">
            <a:avLst/>
          </a:prstGeom>
        </p:spPr>
      </p:pic>
      <p:pic>
        <p:nvPicPr>
          <p:cNvPr id="8" name="Resim 7"/>
          <p:cNvPicPr>
            <a:picLocks noChangeAspect="1"/>
          </p:cNvPicPr>
          <p:nvPr/>
        </p:nvPicPr>
        <p:blipFill>
          <a:blip r:embed="rId9" cstate="print">
            <a:extLst>
              <a:ext uri="{28A0092B-C50C-407E-A947-70E740481C1C}">
                <a14:useLocalDpi xmlns:a14="http://schemas.microsoft.com/office/drawing/2010/main" xmlns="" val="0"/>
              </a:ext>
            </a:extLst>
          </a:blip>
          <a:stretch>
            <a:fillRect/>
          </a:stretch>
        </p:blipFill>
        <p:spPr>
          <a:xfrm>
            <a:off x="1835696" y="520592"/>
            <a:ext cx="1584176" cy="2376264"/>
          </a:xfrm>
          <a:prstGeom prst="rect">
            <a:avLst/>
          </a:prstGeom>
        </p:spPr>
      </p:pic>
      <p:pic>
        <p:nvPicPr>
          <p:cNvPr id="9" name="Resim 8"/>
          <p:cNvPicPr>
            <a:picLocks noChangeAspect="1"/>
          </p:cNvPicPr>
          <p:nvPr/>
        </p:nvPicPr>
        <p:blipFill>
          <a:blip r:embed="rId10" cstate="print">
            <a:extLst>
              <a:ext uri="{28A0092B-C50C-407E-A947-70E740481C1C}">
                <a14:useLocalDpi xmlns:a14="http://schemas.microsoft.com/office/drawing/2010/main" xmlns="" val="0"/>
              </a:ext>
            </a:extLst>
          </a:blip>
          <a:stretch>
            <a:fillRect/>
          </a:stretch>
        </p:blipFill>
        <p:spPr>
          <a:xfrm>
            <a:off x="3080767" y="420018"/>
            <a:ext cx="2909889" cy="1935708"/>
          </a:xfrm>
          <a:prstGeom prst="rect">
            <a:avLst/>
          </a:prstGeom>
        </p:spPr>
      </p:pic>
      <p:pic>
        <p:nvPicPr>
          <p:cNvPr id="10" name="Resim 9"/>
          <p:cNvPicPr>
            <a:picLocks noChangeAspect="1"/>
          </p:cNvPicPr>
          <p:nvPr/>
        </p:nvPicPr>
        <p:blipFill>
          <a:blip r:embed="rId11" cstate="print">
            <a:extLst>
              <a:ext uri="{28A0092B-C50C-407E-A947-70E740481C1C}">
                <a14:useLocalDpi xmlns:a14="http://schemas.microsoft.com/office/drawing/2010/main" xmlns="" val="0"/>
              </a:ext>
            </a:extLst>
          </a:blip>
          <a:stretch>
            <a:fillRect/>
          </a:stretch>
        </p:blipFill>
        <p:spPr>
          <a:xfrm>
            <a:off x="5004048" y="555526"/>
            <a:ext cx="2966880" cy="1953196"/>
          </a:xfrm>
          <a:prstGeom prst="rect">
            <a:avLst/>
          </a:prstGeom>
        </p:spPr>
      </p:pic>
      <p:pic>
        <p:nvPicPr>
          <p:cNvPr id="11" name="Resim 10"/>
          <p:cNvPicPr>
            <a:picLocks noChangeAspect="1"/>
          </p:cNvPicPr>
          <p:nvPr/>
        </p:nvPicPr>
        <p:blipFill>
          <a:blip r:embed="rId12" cstate="print">
            <a:extLst>
              <a:ext uri="{28A0092B-C50C-407E-A947-70E740481C1C}">
                <a14:useLocalDpi xmlns:a14="http://schemas.microsoft.com/office/drawing/2010/main" xmlns="" val="0"/>
              </a:ext>
            </a:extLst>
          </a:blip>
          <a:stretch>
            <a:fillRect/>
          </a:stretch>
        </p:blipFill>
        <p:spPr>
          <a:xfrm>
            <a:off x="6908602" y="1723971"/>
            <a:ext cx="2124651" cy="3207725"/>
          </a:xfrm>
          <a:prstGeom prst="rect">
            <a:avLst/>
          </a:prstGeom>
        </p:spPr>
      </p:pic>
    </p:spTree>
    <p:extLst>
      <p:ext uri="{BB962C8B-B14F-4D97-AF65-F5344CB8AC3E}">
        <p14:creationId xmlns:p14="http://schemas.microsoft.com/office/powerpoint/2010/main" xmlns="" val="2717427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nodeType="clickEffect">
                                  <p:stCondLst>
                                    <p:cond delay="0"/>
                                  </p:stCondLst>
                                  <p:childTnLst>
                                    <p:animEffect transition="out" filter="fade">
                                      <p:cBhvr>
                                        <p:cTn id="10" dur="500"/>
                                        <p:tgtEl>
                                          <p:spTgt spid="7"/>
                                        </p:tgtEl>
                                      </p:cBhvr>
                                    </p:animEffect>
                                    <p:set>
                                      <p:cBhvr>
                                        <p:cTn id="11" dur="1" fill="hold">
                                          <p:stCondLst>
                                            <p:cond delay="499"/>
                                          </p:stCondLst>
                                        </p:cTn>
                                        <p:tgtEl>
                                          <p:spTgt spid="7"/>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nodeType="clickEffect">
                                  <p:stCondLst>
                                    <p:cond delay="0"/>
                                  </p:stCondLst>
                                  <p:childTnLst>
                                    <p:animEffect transition="out" filter="fade">
                                      <p:cBhvr>
                                        <p:cTn id="20" dur="500"/>
                                        <p:tgtEl>
                                          <p:spTgt spid="8"/>
                                        </p:tgtEl>
                                      </p:cBhvr>
                                    </p:animEffect>
                                    <p:set>
                                      <p:cBhvr>
                                        <p:cTn id="21" dur="1" fill="hold">
                                          <p:stCondLst>
                                            <p:cond delay="499"/>
                                          </p:stCondLst>
                                        </p:cTn>
                                        <p:tgtEl>
                                          <p:spTgt spid="8"/>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9"/>
                                        </p:tgtEl>
                                      </p:cBhvr>
                                    </p:animEffect>
                                    <p:set>
                                      <p:cBhvr>
                                        <p:cTn id="31" dur="1" fill="hold">
                                          <p:stCondLst>
                                            <p:cond delay="499"/>
                                          </p:stCondLst>
                                        </p:cTn>
                                        <p:tgtEl>
                                          <p:spTgt spid="9"/>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500"/>
                                        <p:tgtEl>
                                          <p:spTgt spid="10"/>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xit" presetSubtype="0" fill="hold" nodeType="clickEffect">
                                  <p:stCondLst>
                                    <p:cond delay="0"/>
                                  </p:stCondLst>
                                  <p:childTnLst>
                                    <p:animEffect transition="out" filter="fade">
                                      <p:cBhvr>
                                        <p:cTn id="40" dur="500"/>
                                        <p:tgtEl>
                                          <p:spTgt spid="10"/>
                                        </p:tgtEl>
                                      </p:cBhvr>
                                    </p:animEffect>
                                    <p:set>
                                      <p:cBhvr>
                                        <p:cTn id="41" dur="1" fill="hold">
                                          <p:stCondLst>
                                            <p:cond delay="499"/>
                                          </p:stCondLst>
                                        </p:cTn>
                                        <p:tgtEl>
                                          <p:spTgt spid="10"/>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fade">
                                      <p:cBhvr>
                                        <p:cTn id="46" dur="500"/>
                                        <p:tgtEl>
                                          <p:spTgt spid="11"/>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xit" presetSubtype="0" fill="hold" nodeType="clickEffect">
                                  <p:stCondLst>
                                    <p:cond delay="0"/>
                                  </p:stCondLst>
                                  <p:childTnLst>
                                    <p:animEffect transition="out" filter="fade">
                                      <p:cBhvr>
                                        <p:cTn id="50" dur="500"/>
                                        <p:tgtEl>
                                          <p:spTgt spid="8"/>
                                        </p:tgtEl>
                                      </p:cBhvr>
                                    </p:animEffect>
                                    <p:set>
                                      <p:cBhvr>
                                        <p:cTn id="51"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266198" y="1263201"/>
            <a:ext cx="2228864" cy="3252937"/>
          </a:xfrm>
          <a:prstGeom prst="rect">
            <a:avLst/>
          </a:prstGeom>
        </p:spPr>
      </p:pic>
      <p:sp>
        <p:nvSpPr>
          <p:cNvPr id="2" name="Başlık 1"/>
          <p:cNvSpPr>
            <a:spLocks noGrp="1"/>
          </p:cNvSpPr>
          <p:nvPr>
            <p:ph type="title"/>
          </p:nvPr>
        </p:nvSpPr>
        <p:spPr/>
        <p:txBody>
          <a:bodyPr>
            <a:noAutofit/>
          </a:bodyPr>
          <a:lstStyle/>
          <a:p>
            <a:r>
              <a:rPr lang="tr-TR" sz="2800" b="1" dirty="0">
                <a:solidFill>
                  <a:schemeClr val="accent5">
                    <a:lumMod val="50000"/>
                  </a:schemeClr>
                </a:solidFill>
              </a:rPr>
              <a:t>XVIII ve XIX. Yüzyıl Başlarında Eğitimde Yenileşme </a:t>
            </a:r>
            <a:r>
              <a:rPr lang="tr-TR" sz="2800" b="1" dirty="0" smtClean="0">
                <a:solidFill>
                  <a:schemeClr val="accent5">
                    <a:lumMod val="50000"/>
                  </a:schemeClr>
                </a:solidFill>
              </a:rPr>
              <a:t>Hareketleri</a:t>
            </a:r>
            <a:endParaRPr lang="tr-TR" sz="2800" b="1" dirty="0">
              <a:solidFill>
                <a:schemeClr val="accent5">
                  <a:lumMod val="50000"/>
                </a:schemeClr>
              </a:solidFill>
            </a:endParaRPr>
          </a:p>
        </p:txBody>
      </p:sp>
      <p:sp>
        <p:nvSpPr>
          <p:cNvPr id="3" name="İçerik Yer Tutucusu 2"/>
          <p:cNvSpPr>
            <a:spLocks noGrp="1"/>
          </p:cNvSpPr>
          <p:nvPr>
            <p:ph idx="1"/>
          </p:nvPr>
        </p:nvSpPr>
        <p:spPr>
          <a:xfrm>
            <a:off x="3851920" y="1200151"/>
            <a:ext cx="4834880" cy="3394472"/>
          </a:xfrm>
        </p:spPr>
        <p:txBody>
          <a:bodyPr>
            <a:normAutofit/>
          </a:bodyPr>
          <a:lstStyle/>
          <a:p>
            <a:r>
              <a:rPr lang="tr-TR" sz="2000" dirty="0"/>
              <a:t>I. Mahmut </a:t>
            </a:r>
            <a:r>
              <a:rPr lang="tr-TR" sz="2000" dirty="0" smtClean="0"/>
              <a:t>döneminde (1734) </a:t>
            </a:r>
            <a:r>
              <a:rPr lang="tr-TR" sz="2000" dirty="0"/>
              <a:t>Humbaracı Ahmet </a:t>
            </a:r>
            <a:r>
              <a:rPr lang="tr-TR" sz="2000" dirty="0" smtClean="0"/>
              <a:t>Paşa’nın </a:t>
            </a:r>
            <a:r>
              <a:rPr lang="tr-TR" sz="2000" dirty="0"/>
              <a:t>çalışmalarıyla kara subayı yetiştirmek için “</a:t>
            </a:r>
            <a:r>
              <a:rPr lang="tr-TR" sz="2000" b="1" dirty="0" err="1" smtClean="0">
                <a:solidFill>
                  <a:schemeClr val="accent6">
                    <a:lumMod val="50000"/>
                  </a:schemeClr>
                </a:solidFill>
              </a:rPr>
              <a:t>Hendesehane</a:t>
            </a:r>
            <a:r>
              <a:rPr lang="tr-TR" sz="2000" dirty="0"/>
              <a:t>” (kara mühendishanesi) </a:t>
            </a:r>
            <a:r>
              <a:rPr lang="tr-TR" sz="2000" dirty="0" smtClean="0"/>
              <a:t>açılmıştı. </a:t>
            </a:r>
          </a:p>
          <a:p>
            <a:r>
              <a:rPr lang="tr-TR" sz="2000" dirty="0" smtClean="0"/>
              <a:t>III</a:t>
            </a:r>
            <a:r>
              <a:rPr lang="tr-TR" sz="2000" dirty="0"/>
              <a:t>. Selim döneminde Nizamı Cedit düzenlemeleri çerçevesinde eğitim alanı genişletilerek “</a:t>
            </a:r>
            <a:r>
              <a:rPr lang="tr-TR" sz="2000" dirty="0">
                <a:solidFill>
                  <a:schemeClr val="accent6">
                    <a:lumMod val="50000"/>
                  </a:schemeClr>
                </a:solidFill>
              </a:rPr>
              <a:t>Mühendishane-i Berri-i Hümayun</a:t>
            </a:r>
            <a:r>
              <a:rPr lang="tr-TR" sz="2000" dirty="0"/>
              <a:t>” a çevrilmiştir (</a:t>
            </a:r>
            <a:r>
              <a:rPr lang="tr-TR" sz="2000" dirty="0" smtClean="0">
                <a:solidFill>
                  <a:schemeClr val="accent6">
                    <a:lumMod val="50000"/>
                  </a:schemeClr>
                </a:solidFill>
              </a:rPr>
              <a:t>1795</a:t>
            </a:r>
            <a:r>
              <a:rPr lang="tr-TR" sz="2000" dirty="0" smtClean="0"/>
              <a:t>).</a:t>
            </a:r>
            <a:endParaRPr lang="tr-TR" sz="2000" dirty="0"/>
          </a:p>
          <a:p>
            <a:endParaRPr lang="tr-TR" dirty="0"/>
          </a:p>
        </p:txBody>
      </p:sp>
      <p:pic>
        <p:nvPicPr>
          <p:cNvPr id="4" name="Resim 3"/>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827584" y="1170074"/>
            <a:ext cx="2880320" cy="3439189"/>
          </a:xfrm>
          <a:prstGeom prst="rect">
            <a:avLst/>
          </a:prstGeom>
        </p:spPr>
      </p:pic>
    </p:spTree>
    <p:extLst>
      <p:ext uri="{BB962C8B-B14F-4D97-AF65-F5344CB8AC3E}">
        <p14:creationId xmlns:p14="http://schemas.microsoft.com/office/powerpoint/2010/main" xmlns="" val="2099756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32" presetClass="emph" presetSubtype="0" fill="hold" nodeType="clickEffect">
                                  <p:stCondLst>
                                    <p:cond delay="0"/>
                                  </p:stCondLst>
                                  <p:childTnLst>
                                    <p:animRot by="120000">
                                      <p:cBhvr>
                                        <p:cTn id="23" dur="100" fill="hold">
                                          <p:stCondLst>
                                            <p:cond delay="0"/>
                                          </p:stCondLst>
                                        </p:cTn>
                                        <p:tgtEl>
                                          <p:spTgt spid="4"/>
                                        </p:tgtEl>
                                        <p:attrNameLst>
                                          <p:attrName>r</p:attrName>
                                        </p:attrNameLst>
                                      </p:cBhvr>
                                    </p:animRot>
                                    <p:animRot by="-240000">
                                      <p:cBhvr>
                                        <p:cTn id="24" dur="200" fill="hold">
                                          <p:stCondLst>
                                            <p:cond delay="200"/>
                                          </p:stCondLst>
                                        </p:cTn>
                                        <p:tgtEl>
                                          <p:spTgt spid="4"/>
                                        </p:tgtEl>
                                        <p:attrNameLst>
                                          <p:attrName>r</p:attrName>
                                        </p:attrNameLst>
                                      </p:cBhvr>
                                    </p:animRot>
                                    <p:animRot by="240000">
                                      <p:cBhvr>
                                        <p:cTn id="25" dur="200" fill="hold">
                                          <p:stCondLst>
                                            <p:cond delay="400"/>
                                          </p:stCondLst>
                                        </p:cTn>
                                        <p:tgtEl>
                                          <p:spTgt spid="4"/>
                                        </p:tgtEl>
                                        <p:attrNameLst>
                                          <p:attrName>r</p:attrName>
                                        </p:attrNameLst>
                                      </p:cBhvr>
                                    </p:animRot>
                                    <p:animRot by="-240000">
                                      <p:cBhvr>
                                        <p:cTn id="26" dur="200" fill="hold">
                                          <p:stCondLst>
                                            <p:cond delay="600"/>
                                          </p:stCondLst>
                                        </p:cTn>
                                        <p:tgtEl>
                                          <p:spTgt spid="4"/>
                                        </p:tgtEl>
                                        <p:attrNameLst>
                                          <p:attrName>r</p:attrName>
                                        </p:attrNameLst>
                                      </p:cBhvr>
                                    </p:animRot>
                                    <p:animRot by="120000">
                                      <p:cBhvr>
                                        <p:cTn id="27" dur="200" fill="hold">
                                          <p:stCondLst>
                                            <p:cond delay="800"/>
                                          </p:stCondLst>
                                        </p:cTn>
                                        <p:tgtEl>
                                          <p:spTgt spid="4"/>
                                        </p:tgtEl>
                                        <p:attrNameLst>
                                          <p:attrName>r</p:attrName>
                                        </p:attrNameLst>
                                      </p:cBhvr>
                                    </p:animRo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1" end="1"/>
                                            </p:txEl>
                                          </p:spTgt>
                                        </p:tgtEl>
                                        <p:attrNameLst>
                                          <p:attrName>style.visibility</p:attrName>
                                        </p:attrNameLst>
                                      </p:cBhvr>
                                      <p:to>
                                        <p:strVal val="visible"/>
                                      </p:to>
                                    </p:set>
                                    <p:animEffect transition="in" filter="fade">
                                      <p:cBhvr>
                                        <p:cTn id="3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sp>
        <p:nvSpPr>
          <p:cNvPr id="3" name="İçerik Yer Tutucusu 2"/>
          <p:cNvSpPr>
            <a:spLocks noGrp="1"/>
          </p:cNvSpPr>
          <p:nvPr>
            <p:ph idx="1"/>
          </p:nvPr>
        </p:nvSpPr>
        <p:spPr>
          <a:xfrm>
            <a:off x="3131840" y="470114"/>
            <a:ext cx="2910485" cy="4084299"/>
          </a:xfrm>
        </p:spPr>
        <p:txBody>
          <a:bodyPr>
            <a:normAutofit fontScale="85000" lnSpcReduction="10000"/>
          </a:bodyPr>
          <a:lstStyle/>
          <a:p>
            <a:r>
              <a:rPr lang="tr-TR" sz="2800" dirty="0"/>
              <a:t>III. Mustafa döneminde deniz subayı yetiştirmek için “</a:t>
            </a:r>
            <a:r>
              <a:rPr lang="tr-TR" sz="2800" dirty="0">
                <a:solidFill>
                  <a:schemeClr val="accent6">
                    <a:lumMod val="50000"/>
                  </a:schemeClr>
                </a:solidFill>
              </a:rPr>
              <a:t>Deniz Mühendishanesi</a:t>
            </a:r>
            <a:r>
              <a:rPr lang="tr-TR" sz="2800" dirty="0"/>
              <a:t>” </a:t>
            </a:r>
            <a:r>
              <a:rPr lang="tr-TR" sz="2800" dirty="0" smtClean="0"/>
              <a:t>(1773) </a:t>
            </a:r>
            <a:r>
              <a:rPr lang="tr-TR" sz="2800" dirty="0"/>
              <a:t>adıyla açılan okul,  III. Selim döneminde geliştirilmiş ve adı “</a:t>
            </a:r>
            <a:r>
              <a:rPr lang="tr-TR" sz="2800" b="1" dirty="0">
                <a:solidFill>
                  <a:schemeClr val="accent6">
                    <a:lumMod val="50000"/>
                  </a:schemeClr>
                </a:solidFill>
              </a:rPr>
              <a:t>Mühendishane-i Bahri-i Hümayun</a:t>
            </a:r>
            <a:r>
              <a:rPr lang="tr-TR" sz="2800" dirty="0"/>
              <a:t>” olmuştur </a:t>
            </a:r>
            <a:r>
              <a:rPr lang="tr-TR" sz="2800" dirty="0" smtClean="0"/>
              <a:t>(1793).</a:t>
            </a:r>
            <a:endParaRPr lang="tr-TR" sz="2800" dirty="0"/>
          </a:p>
          <a:p>
            <a:endParaRPr lang="tr-TR" dirty="0"/>
          </a:p>
        </p:txBody>
      </p:sp>
      <p:pic>
        <p:nvPicPr>
          <p:cNvPr id="4" name="Resim 3"/>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323527" y="564024"/>
            <a:ext cx="2649461" cy="3769460"/>
          </a:xfrm>
          <a:prstGeom prst="rect">
            <a:avLst/>
          </a:prstGeom>
        </p:spPr>
      </p:pic>
      <p:pic>
        <p:nvPicPr>
          <p:cNvPr id="5" name="Resim 4"/>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6219365" y="500514"/>
            <a:ext cx="2592288" cy="3896480"/>
          </a:xfrm>
          <a:prstGeom prst="rect">
            <a:avLst/>
          </a:prstGeom>
        </p:spPr>
      </p:pic>
    </p:spTree>
    <p:extLst>
      <p:ext uri="{BB962C8B-B14F-4D97-AF65-F5344CB8AC3E}">
        <p14:creationId xmlns:p14="http://schemas.microsoft.com/office/powerpoint/2010/main" xmlns="" val="2041486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457200" y="339503"/>
            <a:ext cx="8229600" cy="1296143"/>
          </a:xfrm>
        </p:spPr>
        <p:txBody>
          <a:bodyPr>
            <a:normAutofit/>
          </a:bodyPr>
          <a:lstStyle/>
          <a:p>
            <a:r>
              <a:rPr lang="tr-TR" sz="2000" dirty="0" smtClean="0"/>
              <a:t>II</a:t>
            </a:r>
            <a:r>
              <a:rPr lang="tr-TR" sz="2000" dirty="0"/>
              <a:t>. Mahmut döneminde </a:t>
            </a:r>
            <a:r>
              <a:rPr lang="tr-TR" sz="2000" dirty="0" smtClean="0"/>
              <a:t>açılan okullar ordunun </a:t>
            </a:r>
            <a:r>
              <a:rPr lang="tr-TR" sz="2000" dirty="0"/>
              <a:t>doktor ihtiyacını karşılamak üzere </a:t>
            </a:r>
            <a:r>
              <a:rPr lang="tr-TR" sz="2000" dirty="0" err="1">
                <a:solidFill>
                  <a:schemeClr val="accent2">
                    <a:lumMod val="75000"/>
                  </a:schemeClr>
                </a:solidFill>
              </a:rPr>
              <a:t>Tıphane</a:t>
            </a:r>
            <a:r>
              <a:rPr lang="tr-TR" sz="2000" dirty="0">
                <a:solidFill>
                  <a:schemeClr val="accent2">
                    <a:lumMod val="75000"/>
                  </a:schemeClr>
                </a:solidFill>
              </a:rPr>
              <a:t>-i Âmire</a:t>
            </a:r>
            <a:r>
              <a:rPr lang="tr-TR" sz="2000" dirty="0"/>
              <a:t> ve </a:t>
            </a:r>
            <a:r>
              <a:rPr lang="tr-TR" sz="2000" dirty="0" err="1">
                <a:solidFill>
                  <a:schemeClr val="accent2">
                    <a:lumMod val="75000"/>
                  </a:schemeClr>
                </a:solidFill>
              </a:rPr>
              <a:t>Cerrahhane</a:t>
            </a:r>
            <a:r>
              <a:rPr lang="tr-TR" sz="2000" dirty="0">
                <a:solidFill>
                  <a:schemeClr val="accent2">
                    <a:lumMod val="75000"/>
                  </a:schemeClr>
                </a:solidFill>
              </a:rPr>
              <a:t>-i Mamure </a:t>
            </a:r>
            <a:r>
              <a:rPr lang="tr-TR" sz="2000" dirty="0">
                <a:solidFill>
                  <a:schemeClr val="accent5">
                    <a:lumMod val="75000"/>
                  </a:schemeClr>
                </a:solidFill>
              </a:rPr>
              <a:t>(1</a:t>
            </a:r>
            <a:r>
              <a:rPr lang="tr-TR" sz="2000" dirty="0" smtClean="0">
                <a:solidFill>
                  <a:schemeClr val="accent5">
                    <a:lumMod val="75000"/>
                  </a:schemeClr>
                </a:solidFill>
              </a:rPr>
              <a:t>827)</a:t>
            </a:r>
            <a:r>
              <a:rPr lang="tr-TR" sz="2000" dirty="0" smtClean="0"/>
              <a:t> </a:t>
            </a:r>
            <a:r>
              <a:rPr lang="tr-TR" sz="2000" dirty="0"/>
              <a:t>ve subay yetiştirmek </a:t>
            </a:r>
            <a:r>
              <a:rPr lang="tr-TR" sz="2000" dirty="0" smtClean="0"/>
              <a:t>amacıyla </a:t>
            </a:r>
            <a:r>
              <a:rPr lang="tr-TR" sz="2000" dirty="0" smtClean="0">
                <a:solidFill>
                  <a:schemeClr val="accent5">
                    <a:lumMod val="75000"/>
                  </a:schemeClr>
                </a:solidFill>
              </a:rPr>
              <a:t>1834 yılında</a:t>
            </a:r>
            <a:r>
              <a:rPr lang="tr-TR" sz="2000" dirty="0" smtClean="0"/>
              <a:t> </a:t>
            </a:r>
            <a:r>
              <a:rPr lang="tr-TR" sz="2000" dirty="0" err="1">
                <a:solidFill>
                  <a:schemeClr val="accent2">
                    <a:lumMod val="75000"/>
                  </a:schemeClr>
                </a:solidFill>
              </a:rPr>
              <a:t>Mekteb</a:t>
            </a:r>
            <a:r>
              <a:rPr lang="tr-TR" sz="2000" dirty="0">
                <a:solidFill>
                  <a:schemeClr val="accent2">
                    <a:lumMod val="75000"/>
                  </a:schemeClr>
                </a:solidFill>
              </a:rPr>
              <a:t>-i </a:t>
            </a:r>
            <a:r>
              <a:rPr lang="tr-TR" sz="2000" dirty="0" err="1">
                <a:solidFill>
                  <a:schemeClr val="accent2">
                    <a:lumMod val="75000"/>
                  </a:schemeClr>
                </a:solidFill>
              </a:rPr>
              <a:t>Fünûn</a:t>
            </a:r>
            <a:r>
              <a:rPr lang="tr-TR" sz="2000" dirty="0">
                <a:solidFill>
                  <a:schemeClr val="accent2">
                    <a:lumMod val="75000"/>
                  </a:schemeClr>
                </a:solidFill>
              </a:rPr>
              <a:t>-ı Harbiye’dir.</a:t>
            </a:r>
          </a:p>
          <a:p>
            <a:endParaRPr lang="tr-TR" dirty="0"/>
          </a:p>
        </p:txBody>
      </p:sp>
      <p:pic>
        <p:nvPicPr>
          <p:cNvPr id="5" name="Resim 4"/>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827584" y="1635646"/>
            <a:ext cx="2599489" cy="2736304"/>
          </a:xfrm>
          <a:prstGeom prst="rect">
            <a:avLst/>
          </a:prstGeom>
        </p:spPr>
      </p:pic>
      <p:pic>
        <p:nvPicPr>
          <p:cNvPr id="6" name="Resim 5"/>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4139952" y="1563638"/>
            <a:ext cx="4320480" cy="2880320"/>
          </a:xfrm>
          <a:prstGeom prst="rect">
            <a:avLst/>
          </a:prstGeom>
        </p:spPr>
      </p:pic>
      <p:pic>
        <p:nvPicPr>
          <p:cNvPr id="7" name="Resim 6"/>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3732806" y="1563638"/>
            <a:ext cx="4669250" cy="3034561"/>
          </a:xfrm>
          <a:prstGeom prst="rect">
            <a:avLst/>
          </a:prstGeom>
        </p:spPr>
      </p:pic>
      <p:sp>
        <p:nvSpPr>
          <p:cNvPr id="4" name="Katlanmış Nesne 3"/>
          <p:cNvSpPr/>
          <p:nvPr/>
        </p:nvSpPr>
        <p:spPr>
          <a:xfrm>
            <a:off x="628789" y="1635646"/>
            <a:ext cx="2808312" cy="2808312"/>
          </a:xfrm>
          <a:prstGeom prst="foldedCorner">
            <a:avLst/>
          </a:prstGeom>
          <a:solidFill>
            <a:srgbClr val="00B050"/>
          </a:solidFill>
        </p:spPr>
        <p:style>
          <a:lnRef idx="3">
            <a:schemeClr val="lt1"/>
          </a:lnRef>
          <a:fillRef idx="1">
            <a:schemeClr val="accent4"/>
          </a:fillRef>
          <a:effectRef idx="1">
            <a:schemeClr val="accent4"/>
          </a:effectRef>
          <a:fontRef idx="minor">
            <a:schemeClr val="lt1"/>
          </a:fontRef>
        </p:style>
        <p:txBody>
          <a:bodyPr rtlCol="0" anchor="ctr"/>
          <a:lstStyle/>
          <a:p>
            <a:pPr algn="ctr"/>
            <a:r>
              <a:rPr lang="tr-TR" dirty="0"/>
              <a:t>Dönemin yenilik hareketlerinden biri de Osmanlı’nın matbaayı kullanmasıdır. Basılan ilk kitap da, medrese öğrencilerinin </a:t>
            </a:r>
            <a:r>
              <a:rPr lang="tr-TR" dirty="0" smtClean="0"/>
              <a:t>yararlandığı </a:t>
            </a:r>
            <a:r>
              <a:rPr lang="tr-TR" dirty="0"/>
              <a:t>“</a:t>
            </a:r>
            <a:r>
              <a:rPr lang="tr-TR" dirty="0" err="1"/>
              <a:t>Vankulu</a:t>
            </a:r>
            <a:r>
              <a:rPr lang="tr-TR" dirty="0"/>
              <a:t>” adıyla bilinen Arapça- Türkçe sözlüktür</a:t>
            </a:r>
          </a:p>
        </p:txBody>
      </p:sp>
      <p:pic>
        <p:nvPicPr>
          <p:cNvPr id="8" name="Resim 7"/>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3732806" y="1401263"/>
            <a:ext cx="4792271" cy="3359309"/>
          </a:xfrm>
          <a:prstGeom prst="rect">
            <a:avLst/>
          </a:prstGeom>
        </p:spPr>
      </p:pic>
      <p:pic>
        <p:nvPicPr>
          <p:cNvPr id="9" name="Resim 8"/>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149057" y="326777"/>
            <a:ext cx="3457150" cy="4433795"/>
          </a:xfrm>
          <a:prstGeom prst="rect">
            <a:avLst/>
          </a:prstGeom>
        </p:spPr>
      </p:pic>
    </p:spTree>
    <p:extLst>
      <p:ext uri="{BB962C8B-B14F-4D97-AF65-F5344CB8AC3E}">
        <p14:creationId xmlns:p14="http://schemas.microsoft.com/office/powerpoint/2010/main" xmlns="" val="697178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6"/>
                                        </p:tgtEl>
                                      </p:cBhvr>
                                    </p:animEffect>
                                    <p:set>
                                      <p:cBhvr>
                                        <p:cTn id="17" dur="1" fill="hold">
                                          <p:stCondLst>
                                            <p:cond delay="499"/>
                                          </p:stCondLst>
                                        </p:cTn>
                                        <p:tgtEl>
                                          <p:spTgt spid="6"/>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500" fill="hold"/>
                                        <p:tgtEl>
                                          <p:spTgt spid="7"/>
                                        </p:tgtEl>
                                        <p:attrNameLst>
                                          <p:attrName>ppt_x</p:attrName>
                                        </p:attrNameLst>
                                      </p:cBhvr>
                                      <p:tavLst>
                                        <p:tav tm="0">
                                          <p:val>
                                            <p:strVal val="#ppt_x"/>
                                          </p:val>
                                        </p:tav>
                                        <p:tav tm="100000">
                                          <p:val>
                                            <p:strVal val="#ppt_x"/>
                                          </p:val>
                                        </p:tav>
                                      </p:tavLst>
                                    </p:anim>
                                    <p:anim calcmode="lin" valueType="num">
                                      <p:cBhvr additive="base">
                                        <p:cTn id="2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 presetClass="exit" presetSubtype="0" fill="hold" nodeType="clickEffect">
                                  <p:stCondLst>
                                    <p:cond delay="0"/>
                                  </p:stCondLst>
                                  <p:childTnLst>
                                    <p:set>
                                      <p:cBhvr>
                                        <p:cTn id="27" dur="1" fill="hold">
                                          <p:stCondLst>
                                            <p:cond delay="0"/>
                                          </p:stCondLst>
                                        </p:cTn>
                                        <p:tgtEl>
                                          <p:spTgt spid="5"/>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4"/>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8"/>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dirty="0" smtClean="0"/>
              <a:t>Osmanlı’da Bilim ve Bilim Adamları</a:t>
            </a:r>
            <a:endParaRPr lang="tr-TR" dirty="0"/>
          </a:p>
        </p:txBody>
      </p:sp>
      <p:sp>
        <p:nvSpPr>
          <p:cNvPr id="3" name="İçerik Yer Tutucusu 2"/>
          <p:cNvSpPr>
            <a:spLocks noGrp="1"/>
          </p:cNvSpPr>
          <p:nvPr>
            <p:ph idx="1"/>
          </p:nvPr>
        </p:nvSpPr>
        <p:spPr>
          <a:xfrm>
            <a:off x="457200" y="1200151"/>
            <a:ext cx="5770984" cy="1083567"/>
          </a:xfrm>
        </p:spPr>
        <p:txBody>
          <a:bodyPr>
            <a:normAutofit/>
          </a:bodyPr>
          <a:lstStyle/>
          <a:p>
            <a:r>
              <a:rPr lang="tr-TR" sz="2000" dirty="0" smtClean="0">
                <a:solidFill>
                  <a:schemeClr val="accent5">
                    <a:lumMod val="75000"/>
                  </a:schemeClr>
                </a:solidFill>
              </a:rPr>
              <a:t>Fatih </a:t>
            </a:r>
            <a:r>
              <a:rPr lang="tr-TR" sz="2000" dirty="0">
                <a:solidFill>
                  <a:schemeClr val="accent5">
                    <a:lumMod val="75000"/>
                  </a:schemeClr>
                </a:solidFill>
              </a:rPr>
              <a:t>Sultan </a:t>
            </a:r>
            <a:r>
              <a:rPr lang="tr-TR" sz="2000" dirty="0" smtClean="0">
                <a:solidFill>
                  <a:schemeClr val="accent5">
                    <a:lumMod val="75000"/>
                  </a:schemeClr>
                </a:solidFill>
              </a:rPr>
              <a:t>Mehmet döneminde </a:t>
            </a:r>
            <a:r>
              <a:rPr lang="tr-TR" sz="2000" dirty="0">
                <a:solidFill>
                  <a:schemeClr val="accent5">
                    <a:lumMod val="75000"/>
                  </a:schemeClr>
                </a:solidFill>
              </a:rPr>
              <a:t>medreselerde dini ilimlerle beraber pozitif bilimler okutulmaya başlandı.</a:t>
            </a:r>
          </a:p>
          <a:p>
            <a:endParaRPr lang="tr-TR" dirty="0"/>
          </a:p>
        </p:txBody>
      </p:sp>
      <p:pic>
        <p:nvPicPr>
          <p:cNvPr id="4" name="Resim 3"/>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6453262" y="1059582"/>
            <a:ext cx="2529561" cy="3744416"/>
          </a:xfrm>
          <a:prstGeom prst="rect">
            <a:avLst/>
          </a:prstGeom>
        </p:spPr>
      </p:pic>
      <p:sp>
        <p:nvSpPr>
          <p:cNvPr id="5" name="Yuvarlatılmış Dikdörtgen 4"/>
          <p:cNvSpPr/>
          <p:nvPr/>
        </p:nvSpPr>
        <p:spPr>
          <a:xfrm>
            <a:off x="1259633" y="2476798"/>
            <a:ext cx="4896544" cy="1872208"/>
          </a:xfrm>
          <a:prstGeom prst="roundRect">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a:t>Fatih Sultan Mehmet İstanbul’u bilim merkezi haline getirmiştir. Onun döneminde sosyal bilimler ve fen bilimleri ön plana çıkmıştır</a:t>
            </a:r>
            <a:r>
              <a:rPr lang="tr-TR" dirty="0" smtClean="0"/>
              <a:t>.</a:t>
            </a:r>
            <a:endParaRPr lang="tr-TR" dirty="0"/>
          </a:p>
        </p:txBody>
      </p:sp>
      <p:sp>
        <p:nvSpPr>
          <p:cNvPr id="6" name="Şimşek İşareti 5"/>
          <p:cNvSpPr/>
          <p:nvPr/>
        </p:nvSpPr>
        <p:spPr>
          <a:xfrm rot="699516">
            <a:off x="969790" y="2257402"/>
            <a:ext cx="636012" cy="1800200"/>
          </a:xfrm>
          <a:prstGeom prst="lightningBol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xmlns="" val="2847742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6" presetClass="emph" presetSubtype="0" fill="hold" grpId="1" nodeType="clickEffect">
                                  <p:stCondLst>
                                    <p:cond delay="0"/>
                                  </p:stCondLst>
                                  <p:childTnLst>
                                    <p:animEffect transition="out" filter="fade">
                                      <p:cBhvr>
                                        <p:cTn id="16" dur="500" tmFilter="0, 0; .2, .5; .8, .5; 1, 0"/>
                                        <p:tgtEl>
                                          <p:spTgt spid="6"/>
                                        </p:tgtEl>
                                      </p:cBhvr>
                                    </p:animEffect>
                                    <p:animScale>
                                      <p:cBhvr>
                                        <p:cTn id="17" dur="250" autoRev="1"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6" grpId="1"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graphicFrame>
        <p:nvGraphicFramePr>
          <p:cNvPr id="4" name="İçerik Yer Tutucusu 3"/>
          <p:cNvGraphicFramePr>
            <a:graphicFrameLocks noGrp="1"/>
          </p:cNvGraphicFramePr>
          <p:nvPr>
            <p:ph idx="1"/>
            <p:extLst>
              <p:ext uri="{D42A27DB-BD31-4B8C-83A1-F6EECF244321}">
                <p14:modId xmlns:p14="http://schemas.microsoft.com/office/powerpoint/2010/main" xmlns="" val="4217555097"/>
              </p:ext>
            </p:extLst>
          </p:nvPr>
        </p:nvGraphicFramePr>
        <p:xfrm>
          <a:off x="385192" y="71331"/>
          <a:ext cx="8229600" cy="4853778"/>
        </p:xfrm>
        <a:graphic>
          <a:graphicData uri="http://schemas.openxmlformats.org/drawingml/2006/table">
            <a:tbl>
              <a:tblPr firstRow="1" bandRow="1">
                <a:tableStyleId>{D7AC3CCA-C797-4891-BE02-D94E43425B78}</a:tableStyleId>
              </a:tblPr>
              <a:tblGrid>
                <a:gridCol w="1371600"/>
                <a:gridCol w="1371600"/>
                <a:gridCol w="1361256"/>
                <a:gridCol w="1381944"/>
                <a:gridCol w="1371600"/>
                <a:gridCol w="1371600"/>
              </a:tblGrid>
              <a:tr h="373218">
                <a:tc>
                  <a:txBody>
                    <a:bodyPr/>
                    <a:lstStyle/>
                    <a:p>
                      <a:r>
                        <a:rPr lang="tr-TR" dirty="0" smtClean="0"/>
                        <a:t>Bilim İnsanı</a:t>
                      </a:r>
                      <a:endParaRPr lang="tr-TR" dirty="0"/>
                    </a:p>
                  </a:txBody>
                  <a:tcPr>
                    <a:solidFill>
                      <a:schemeClr val="accent5">
                        <a:lumMod val="40000"/>
                        <a:lumOff val="60000"/>
                      </a:schemeClr>
                    </a:solidFill>
                  </a:tcPr>
                </a:tc>
                <a:tc>
                  <a:txBody>
                    <a:bodyPr/>
                    <a:lstStyle/>
                    <a:p>
                      <a:r>
                        <a:rPr lang="tr-TR" dirty="0" smtClean="0"/>
                        <a:t>Alanı</a:t>
                      </a:r>
                      <a:endParaRPr lang="tr-TR" dirty="0"/>
                    </a:p>
                  </a:txBody>
                  <a:tcPr>
                    <a:solidFill>
                      <a:schemeClr val="accent5">
                        <a:lumMod val="40000"/>
                        <a:lumOff val="60000"/>
                      </a:schemeClr>
                    </a:solidFill>
                  </a:tcPr>
                </a:tc>
                <a:tc>
                  <a:txBody>
                    <a:bodyPr/>
                    <a:lstStyle/>
                    <a:p>
                      <a:r>
                        <a:rPr lang="tr-TR" dirty="0" smtClean="0"/>
                        <a:t>Eserleri</a:t>
                      </a:r>
                      <a:endParaRPr lang="tr-TR" dirty="0"/>
                    </a:p>
                  </a:txBody>
                  <a:tcPr>
                    <a:solidFill>
                      <a:schemeClr val="accent5">
                        <a:lumMod val="40000"/>
                        <a:lumOff val="60000"/>
                      </a:schemeClr>
                    </a:solidFill>
                  </a:tcPr>
                </a:tc>
                <a:tc>
                  <a:txBody>
                    <a:bodyPr/>
                    <a:lstStyle/>
                    <a:p>
                      <a:r>
                        <a:rPr lang="tr-TR" dirty="0" smtClean="0"/>
                        <a:t>Bilim İnsanı</a:t>
                      </a:r>
                      <a:endParaRPr lang="tr-TR" dirty="0"/>
                    </a:p>
                  </a:txBody>
                  <a:tcPr>
                    <a:solidFill>
                      <a:schemeClr val="accent5">
                        <a:lumMod val="40000"/>
                        <a:lumOff val="60000"/>
                      </a:schemeClr>
                    </a:solidFill>
                  </a:tcPr>
                </a:tc>
                <a:tc>
                  <a:txBody>
                    <a:bodyPr/>
                    <a:lstStyle/>
                    <a:p>
                      <a:r>
                        <a:rPr lang="tr-TR" dirty="0" smtClean="0"/>
                        <a:t>Alanı</a:t>
                      </a:r>
                      <a:endParaRPr lang="tr-TR" dirty="0"/>
                    </a:p>
                  </a:txBody>
                  <a:tcPr>
                    <a:solidFill>
                      <a:schemeClr val="accent5">
                        <a:lumMod val="40000"/>
                        <a:lumOff val="60000"/>
                      </a:schemeClr>
                    </a:solidFill>
                  </a:tcPr>
                </a:tc>
                <a:tc>
                  <a:txBody>
                    <a:bodyPr/>
                    <a:lstStyle/>
                    <a:p>
                      <a:r>
                        <a:rPr lang="tr-TR" dirty="0" smtClean="0"/>
                        <a:t>Eserleri</a:t>
                      </a:r>
                      <a:endParaRPr lang="tr-TR" dirty="0"/>
                    </a:p>
                  </a:txBody>
                  <a:tcPr>
                    <a:solidFill>
                      <a:schemeClr val="accent5">
                        <a:lumMod val="40000"/>
                        <a:lumOff val="60000"/>
                      </a:schemeClr>
                    </a:solidFill>
                  </a:tcPr>
                </a:tc>
              </a:tr>
              <a:tr h="564506">
                <a:tc>
                  <a:txBody>
                    <a:bodyPr/>
                    <a:lstStyle/>
                    <a:p>
                      <a:r>
                        <a:rPr lang="tr-TR" sz="1600" dirty="0" smtClean="0"/>
                        <a:t>Ali Kuşçu</a:t>
                      </a:r>
                      <a:endParaRPr lang="tr-TR" sz="1600" dirty="0"/>
                    </a:p>
                  </a:txBody>
                  <a:tcPr>
                    <a:solidFill>
                      <a:schemeClr val="accent5">
                        <a:lumMod val="40000"/>
                        <a:lumOff val="60000"/>
                      </a:schemeClr>
                    </a:solidFill>
                  </a:tcPr>
                </a:tc>
                <a:tc>
                  <a:txBody>
                    <a:bodyPr/>
                    <a:lstStyle/>
                    <a:p>
                      <a:r>
                        <a:rPr lang="tr-TR" sz="1600" dirty="0" smtClean="0"/>
                        <a:t>Matematik, Astronomi</a:t>
                      </a:r>
                      <a:endParaRPr lang="tr-TR" sz="1600" dirty="0"/>
                    </a:p>
                  </a:txBody>
                  <a:tcPr>
                    <a:solidFill>
                      <a:schemeClr val="accent5">
                        <a:lumMod val="40000"/>
                        <a:lumOff val="60000"/>
                      </a:schemeClr>
                    </a:solidFill>
                  </a:tcPr>
                </a:tc>
                <a:tc>
                  <a:txBody>
                    <a:bodyPr/>
                    <a:lstStyle/>
                    <a:p>
                      <a:r>
                        <a:rPr lang="tr-TR" dirty="0" smtClean="0"/>
                        <a:t>-</a:t>
                      </a:r>
                      <a:endParaRPr lang="tr-TR" dirty="0"/>
                    </a:p>
                  </a:txBody>
                  <a:tcPr>
                    <a:solidFill>
                      <a:schemeClr val="accent5">
                        <a:lumMod val="40000"/>
                        <a:lumOff val="60000"/>
                      </a:schemeClr>
                    </a:solidFill>
                  </a:tcPr>
                </a:tc>
                <a:tc>
                  <a:txBody>
                    <a:bodyPr/>
                    <a:lstStyle/>
                    <a:p>
                      <a:r>
                        <a:rPr lang="tr-TR" sz="1600" dirty="0" err="1" smtClean="0"/>
                        <a:t>Hazarfen</a:t>
                      </a:r>
                      <a:r>
                        <a:rPr lang="tr-TR" sz="1600" baseline="0" dirty="0" smtClean="0"/>
                        <a:t> Ahmet Çelebi</a:t>
                      </a:r>
                      <a:endParaRPr lang="tr-TR" sz="1600" dirty="0"/>
                    </a:p>
                  </a:txBody>
                  <a:tcPr>
                    <a:solidFill>
                      <a:schemeClr val="accent5">
                        <a:lumMod val="40000"/>
                        <a:lumOff val="60000"/>
                      </a:schemeClr>
                    </a:solidFill>
                  </a:tcPr>
                </a:tc>
                <a:tc>
                  <a:txBody>
                    <a:bodyPr/>
                    <a:lstStyle/>
                    <a:p>
                      <a:r>
                        <a:rPr lang="tr-TR" sz="1600" dirty="0" smtClean="0"/>
                        <a:t>Havacılık</a:t>
                      </a:r>
                      <a:endParaRPr lang="tr-TR" sz="1600" dirty="0"/>
                    </a:p>
                  </a:txBody>
                  <a:tcPr>
                    <a:solidFill>
                      <a:schemeClr val="accent5">
                        <a:lumMod val="40000"/>
                        <a:lumOff val="60000"/>
                      </a:schemeClr>
                    </a:solidFill>
                  </a:tcPr>
                </a:tc>
                <a:tc>
                  <a:txBody>
                    <a:bodyPr/>
                    <a:lstStyle/>
                    <a:p>
                      <a:r>
                        <a:rPr lang="tr-TR" sz="1400" dirty="0" smtClean="0"/>
                        <a:t>İlk</a:t>
                      </a:r>
                      <a:r>
                        <a:rPr lang="tr-TR" sz="1400" baseline="0" dirty="0" smtClean="0"/>
                        <a:t> uçuş</a:t>
                      </a:r>
                      <a:endParaRPr lang="tr-TR" sz="1400" dirty="0"/>
                    </a:p>
                  </a:txBody>
                  <a:tcPr>
                    <a:solidFill>
                      <a:schemeClr val="accent5">
                        <a:lumMod val="40000"/>
                        <a:lumOff val="60000"/>
                      </a:schemeClr>
                    </a:solidFill>
                  </a:tcPr>
                </a:tc>
              </a:tr>
              <a:tr h="802193">
                <a:tc>
                  <a:txBody>
                    <a:bodyPr/>
                    <a:lstStyle/>
                    <a:p>
                      <a:r>
                        <a:rPr lang="tr-TR" sz="1600" dirty="0" smtClean="0"/>
                        <a:t>Kadızade-i Rumi</a:t>
                      </a:r>
                      <a:endParaRPr lang="tr-TR" sz="1600" dirty="0"/>
                    </a:p>
                  </a:txBody>
                  <a:tcPr>
                    <a:solidFill>
                      <a:schemeClr val="accent5">
                        <a:lumMod val="40000"/>
                        <a:lumOff val="60000"/>
                      </a:schemeClr>
                    </a:solidFill>
                  </a:tcPr>
                </a:tc>
                <a:tc>
                  <a:txBody>
                    <a:bodyPr/>
                    <a:lstStyle/>
                    <a:p>
                      <a:r>
                        <a:rPr lang="tr-TR" sz="1600" dirty="0" smtClean="0"/>
                        <a:t>Astronomi,</a:t>
                      </a:r>
                      <a:r>
                        <a:rPr lang="tr-TR" sz="1600" baseline="0" dirty="0" smtClean="0"/>
                        <a:t> Matematik</a:t>
                      </a:r>
                      <a:endParaRPr lang="tr-TR" sz="1600" dirty="0"/>
                    </a:p>
                  </a:txBody>
                  <a:tcPr>
                    <a:solidFill>
                      <a:schemeClr val="accent5">
                        <a:lumMod val="40000"/>
                        <a:lumOff val="60000"/>
                      </a:schemeClr>
                    </a:solidFill>
                  </a:tcPr>
                </a:tc>
                <a:tc>
                  <a:txBody>
                    <a:bodyPr/>
                    <a:lstStyle/>
                    <a:p>
                      <a:r>
                        <a:rPr lang="tr-TR" dirty="0" smtClean="0"/>
                        <a:t>-</a:t>
                      </a:r>
                      <a:endParaRPr lang="tr-TR" dirty="0"/>
                    </a:p>
                  </a:txBody>
                  <a:tcPr>
                    <a:solidFill>
                      <a:schemeClr val="accent5">
                        <a:lumMod val="40000"/>
                        <a:lumOff val="60000"/>
                      </a:schemeClr>
                    </a:solidFill>
                  </a:tcPr>
                </a:tc>
                <a:tc>
                  <a:txBody>
                    <a:bodyPr/>
                    <a:lstStyle/>
                    <a:p>
                      <a:pPr marL="0" algn="l" defTabSz="914400" rtl="0" eaLnBrk="1" latinLnBrk="0" hangingPunct="1"/>
                      <a:r>
                        <a:rPr lang="tr-TR" sz="1600" dirty="0" err="1" smtClean="0"/>
                        <a:t>L</a:t>
                      </a:r>
                      <a:r>
                        <a:rPr lang="tr-TR" sz="1400" kern="1200" dirty="0" err="1" smtClean="0">
                          <a:solidFill>
                            <a:schemeClr val="dk1"/>
                          </a:solidFill>
                          <a:latin typeface="+mn-lt"/>
                          <a:ea typeface="+mn-ea"/>
                          <a:cs typeface="+mn-cs"/>
                        </a:rPr>
                        <a:t>agari</a:t>
                      </a:r>
                      <a:r>
                        <a:rPr lang="tr-TR" sz="1400" kern="1200" dirty="0" smtClean="0">
                          <a:solidFill>
                            <a:schemeClr val="dk1"/>
                          </a:solidFill>
                          <a:latin typeface="+mn-lt"/>
                          <a:ea typeface="+mn-ea"/>
                          <a:cs typeface="+mn-cs"/>
                        </a:rPr>
                        <a:t> Hasan Çelebi</a:t>
                      </a:r>
                      <a:endParaRPr lang="tr-TR" sz="1400" kern="1200" dirty="0">
                        <a:solidFill>
                          <a:schemeClr val="dk1"/>
                        </a:solidFill>
                        <a:latin typeface="+mn-lt"/>
                        <a:ea typeface="+mn-ea"/>
                        <a:cs typeface="+mn-cs"/>
                      </a:endParaRPr>
                    </a:p>
                  </a:txBody>
                  <a:tcPr>
                    <a:solidFill>
                      <a:schemeClr val="accent5">
                        <a:lumMod val="40000"/>
                        <a:lumOff val="60000"/>
                      </a:schemeClr>
                    </a:solidFill>
                  </a:tcPr>
                </a:tc>
                <a:tc>
                  <a:txBody>
                    <a:bodyPr/>
                    <a:lstStyle/>
                    <a:p>
                      <a:r>
                        <a:rPr lang="tr-TR" dirty="0" smtClean="0"/>
                        <a:t>-</a:t>
                      </a:r>
                      <a:endParaRPr lang="tr-TR" dirty="0"/>
                    </a:p>
                  </a:txBody>
                  <a:tcPr>
                    <a:solidFill>
                      <a:schemeClr val="accent5">
                        <a:lumMod val="40000"/>
                        <a:lumOff val="60000"/>
                      </a:schemeClr>
                    </a:solidFill>
                  </a:tcPr>
                </a:tc>
                <a:tc>
                  <a:txBody>
                    <a:bodyPr/>
                    <a:lstStyle/>
                    <a:p>
                      <a:r>
                        <a:rPr lang="tr-TR" sz="1600" dirty="0" smtClean="0"/>
                        <a:t>Roketle ilk uçuş denemesi</a:t>
                      </a:r>
                      <a:endParaRPr lang="tr-TR" sz="1600" dirty="0"/>
                    </a:p>
                  </a:txBody>
                  <a:tcPr>
                    <a:solidFill>
                      <a:schemeClr val="accent5">
                        <a:lumMod val="40000"/>
                        <a:lumOff val="60000"/>
                      </a:schemeClr>
                    </a:solidFill>
                  </a:tcPr>
                </a:tc>
              </a:tr>
              <a:tr h="365081">
                <a:tc>
                  <a:txBody>
                    <a:bodyPr/>
                    <a:lstStyle/>
                    <a:p>
                      <a:r>
                        <a:rPr lang="tr-TR" sz="1400" dirty="0" err="1" smtClean="0"/>
                        <a:t>Ebussuud</a:t>
                      </a:r>
                      <a:r>
                        <a:rPr lang="tr-TR" sz="1400" dirty="0" smtClean="0"/>
                        <a:t> Efendi</a:t>
                      </a:r>
                      <a:endParaRPr lang="tr-TR" sz="1400" dirty="0"/>
                    </a:p>
                  </a:txBody>
                  <a:tcPr>
                    <a:solidFill>
                      <a:schemeClr val="accent5">
                        <a:lumMod val="40000"/>
                        <a:lumOff val="60000"/>
                      </a:schemeClr>
                    </a:solidFill>
                  </a:tcPr>
                </a:tc>
                <a:tc>
                  <a:txBody>
                    <a:bodyPr/>
                    <a:lstStyle/>
                    <a:p>
                      <a:r>
                        <a:rPr lang="tr-TR" sz="1600" dirty="0" smtClean="0"/>
                        <a:t>Tefsir, Fıkıh</a:t>
                      </a:r>
                      <a:endParaRPr lang="tr-TR" sz="1600" dirty="0"/>
                    </a:p>
                  </a:txBody>
                  <a:tcPr>
                    <a:solidFill>
                      <a:schemeClr val="accent5">
                        <a:lumMod val="40000"/>
                        <a:lumOff val="60000"/>
                      </a:schemeClr>
                    </a:solidFill>
                  </a:tcPr>
                </a:tc>
                <a:tc>
                  <a:txBody>
                    <a:bodyPr/>
                    <a:lstStyle/>
                    <a:p>
                      <a:r>
                        <a:rPr lang="tr-TR" dirty="0" smtClean="0"/>
                        <a:t>-</a:t>
                      </a:r>
                      <a:endParaRPr lang="tr-TR" dirty="0"/>
                    </a:p>
                  </a:txBody>
                  <a:tcPr>
                    <a:solidFill>
                      <a:schemeClr val="accent5">
                        <a:lumMod val="40000"/>
                        <a:lumOff val="60000"/>
                      </a:schemeClr>
                    </a:solidFill>
                  </a:tcPr>
                </a:tc>
                <a:tc>
                  <a:txBody>
                    <a:bodyPr/>
                    <a:lstStyle/>
                    <a:p>
                      <a:r>
                        <a:rPr lang="tr-TR" sz="1600" dirty="0" smtClean="0"/>
                        <a:t>Evliya Çelebi</a:t>
                      </a:r>
                      <a:endParaRPr lang="tr-TR" sz="1600" dirty="0"/>
                    </a:p>
                  </a:txBody>
                  <a:tcPr>
                    <a:solidFill>
                      <a:schemeClr val="accent5">
                        <a:lumMod val="40000"/>
                        <a:lumOff val="60000"/>
                      </a:schemeClr>
                    </a:solidFill>
                  </a:tcPr>
                </a:tc>
                <a:tc>
                  <a:txBody>
                    <a:bodyPr/>
                    <a:lstStyle/>
                    <a:p>
                      <a:r>
                        <a:rPr lang="tr-TR" sz="1600" dirty="0" err="1" smtClean="0"/>
                        <a:t>Coğrafya,Tarih</a:t>
                      </a:r>
                      <a:endParaRPr lang="tr-TR" sz="1600" dirty="0"/>
                    </a:p>
                  </a:txBody>
                  <a:tcPr>
                    <a:solidFill>
                      <a:schemeClr val="accent5">
                        <a:lumMod val="40000"/>
                        <a:lumOff val="60000"/>
                      </a:schemeClr>
                    </a:solidFill>
                  </a:tcPr>
                </a:tc>
                <a:tc>
                  <a:txBody>
                    <a:bodyPr/>
                    <a:lstStyle/>
                    <a:p>
                      <a:r>
                        <a:rPr lang="tr-TR" sz="1600" dirty="0" smtClean="0"/>
                        <a:t>Seyahatname</a:t>
                      </a:r>
                      <a:endParaRPr lang="tr-TR" sz="1600" dirty="0"/>
                    </a:p>
                  </a:txBody>
                  <a:tcPr>
                    <a:solidFill>
                      <a:schemeClr val="accent5">
                        <a:lumMod val="40000"/>
                        <a:lumOff val="60000"/>
                      </a:schemeClr>
                    </a:solidFill>
                  </a:tcPr>
                </a:tc>
              </a:tr>
              <a:tr h="1039880">
                <a:tc>
                  <a:txBody>
                    <a:bodyPr/>
                    <a:lstStyle/>
                    <a:p>
                      <a:r>
                        <a:rPr lang="tr-TR" sz="1600" dirty="0" err="1" smtClean="0"/>
                        <a:t>Seydi</a:t>
                      </a:r>
                      <a:r>
                        <a:rPr lang="tr-TR" sz="1600" dirty="0" smtClean="0"/>
                        <a:t> Ali Reis</a:t>
                      </a:r>
                      <a:endParaRPr lang="tr-TR" sz="1600" dirty="0"/>
                    </a:p>
                  </a:txBody>
                  <a:tcPr>
                    <a:solidFill>
                      <a:schemeClr val="accent5">
                        <a:lumMod val="40000"/>
                        <a:lumOff val="60000"/>
                      </a:schemeClr>
                    </a:solidFill>
                  </a:tcPr>
                </a:tc>
                <a:tc>
                  <a:txBody>
                    <a:bodyPr/>
                    <a:lstStyle/>
                    <a:p>
                      <a:r>
                        <a:rPr lang="tr-TR" sz="1600" dirty="0" smtClean="0"/>
                        <a:t>Denizcilik</a:t>
                      </a:r>
                      <a:endParaRPr lang="tr-TR" sz="1600" dirty="0"/>
                    </a:p>
                  </a:txBody>
                  <a:tcPr>
                    <a:solidFill>
                      <a:schemeClr val="accent5">
                        <a:lumMod val="40000"/>
                        <a:lumOff val="60000"/>
                      </a:schemeClr>
                    </a:solidFill>
                  </a:tcPr>
                </a:tc>
                <a:tc>
                  <a:txBody>
                    <a:bodyPr/>
                    <a:lstStyle/>
                    <a:p>
                      <a:r>
                        <a:rPr lang="tr-TR" sz="1600" dirty="0" err="1" smtClean="0"/>
                        <a:t>Mir’atü’l</a:t>
                      </a:r>
                      <a:r>
                        <a:rPr lang="tr-TR" sz="1600" dirty="0" smtClean="0"/>
                        <a:t>- </a:t>
                      </a:r>
                      <a:r>
                        <a:rPr lang="tr-TR" sz="1600" dirty="0" err="1" smtClean="0"/>
                        <a:t>Memâlik</a:t>
                      </a:r>
                      <a:r>
                        <a:rPr lang="tr-TR" sz="1600" dirty="0" smtClean="0"/>
                        <a:t>,</a:t>
                      </a:r>
                    </a:p>
                    <a:p>
                      <a:r>
                        <a:rPr lang="tr-TR" sz="1600" dirty="0" err="1" smtClean="0"/>
                        <a:t>Kitabü’l</a:t>
                      </a:r>
                      <a:r>
                        <a:rPr lang="tr-TR" sz="1600" dirty="0" smtClean="0"/>
                        <a:t>-Muhit</a:t>
                      </a:r>
                      <a:endParaRPr lang="tr-TR" sz="1600" dirty="0"/>
                    </a:p>
                  </a:txBody>
                  <a:tcPr>
                    <a:solidFill>
                      <a:schemeClr val="accent5">
                        <a:lumMod val="40000"/>
                        <a:lumOff val="60000"/>
                      </a:schemeClr>
                    </a:solidFill>
                  </a:tcPr>
                </a:tc>
                <a:tc>
                  <a:txBody>
                    <a:bodyPr/>
                    <a:lstStyle/>
                    <a:p>
                      <a:r>
                        <a:rPr lang="tr-TR" dirty="0" err="1" smtClean="0"/>
                        <a:t>Koçi</a:t>
                      </a:r>
                      <a:r>
                        <a:rPr lang="tr-TR" dirty="0" smtClean="0"/>
                        <a:t> Bey</a:t>
                      </a:r>
                      <a:endParaRPr lang="tr-TR" dirty="0"/>
                    </a:p>
                  </a:txBody>
                  <a:tcPr>
                    <a:solidFill>
                      <a:schemeClr val="accent5">
                        <a:lumMod val="40000"/>
                        <a:lumOff val="60000"/>
                      </a:schemeClr>
                    </a:solidFill>
                  </a:tcPr>
                </a:tc>
                <a:tc>
                  <a:txBody>
                    <a:bodyPr/>
                    <a:lstStyle/>
                    <a:p>
                      <a:r>
                        <a:rPr lang="tr-TR" dirty="0" smtClean="0"/>
                        <a:t>-</a:t>
                      </a:r>
                      <a:endParaRPr lang="tr-TR" dirty="0"/>
                    </a:p>
                  </a:txBody>
                  <a:tcPr>
                    <a:solidFill>
                      <a:schemeClr val="accent5">
                        <a:lumMod val="40000"/>
                        <a:lumOff val="60000"/>
                      </a:schemeClr>
                    </a:solidFill>
                  </a:tcPr>
                </a:tc>
                <a:tc>
                  <a:txBody>
                    <a:bodyPr/>
                    <a:lstStyle/>
                    <a:p>
                      <a:r>
                        <a:rPr lang="tr-TR" dirty="0" smtClean="0"/>
                        <a:t>Risale</a:t>
                      </a:r>
                      <a:endParaRPr lang="tr-TR" dirty="0"/>
                    </a:p>
                  </a:txBody>
                  <a:tcPr>
                    <a:solidFill>
                      <a:schemeClr val="accent5">
                        <a:lumMod val="40000"/>
                        <a:lumOff val="60000"/>
                      </a:schemeClr>
                    </a:solidFill>
                  </a:tcPr>
                </a:tc>
              </a:tr>
              <a:tr h="802193">
                <a:tc>
                  <a:txBody>
                    <a:bodyPr/>
                    <a:lstStyle/>
                    <a:p>
                      <a:r>
                        <a:rPr lang="tr-TR" sz="1600" dirty="0" err="1" smtClean="0"/>
                        <a:t>Takiyüddin</a:t>
                      </a:r>
                      <a:r>
                        <a:rPr lang="tr-TR" sz="1600" dirty="0" smtClean="0"/>
                        <a:t> Mehmet</a:t>
                      </a:r>
                      <a:endParaRPr lang="tr-TR" sz="1600" dirty="0"/>
                    </a:p>
                  </a:txBody>
                  <a:tcPr>
                    <a:solidFill>
                      <a:schemeClr val="accent5">
                        <a:lumMod val="40000"/>
                        <a:lumOff val="60000"/>
                      </a:schemeClr>
                    </a:solidFill>
                  </a:tcPr>
                </a:tc>
                <a:tc>
                  <a:txBody>
                    <a:bodyPr/>
                    <a:lstStyle/>
                    <a:p>
                      <a:r>
                        <a:rPr lang="tr-TR" sz="1600" dirty="0" err="1" smtClean="0"/>
                        <a:t>Astronomi,Matematik,Mü-hendislik</a:t>
                      </a:r>
                      <a:endParaRPr lang="tr-TR" sz="1600" dirty="0"/>
                    </a:p>
                  </a:txBody>
                  <a:tcPr>
                    <a:solidFill>
                      <a:schemeClr val="accent5">
                        <a:lumMod val="40000"/>
                        <a:lumOff val="60000"/>
                      </a:schemeClr>
                    </a:solidFill>
                  </a:tcPr>
                </a:tc>
                <a:tc>
                  <a:txBody>
                    <a:bodyPr/>
                    <a:lstStyle/>
                    <a:p>
                      <a:r>
                        <a:rPr lang="tr-TR" sz="1600" dirty="0" smtClean="0"/>
                        <a:t>Osmanlı’nın ilk rasathanesi</a:t>
                      </a:r>
                      <a:endParaRPr lang="tr-TR" sz="1600" dirty="0"/>
                    </a:p>
                  </a:txBody>
                  <a:tcPr>
                    <a:solidFill>
                      <a:schemeClr val="accent5">
                        <a:lumMod val="40000"/>
                        <a:lumOff val="60000"/>
                      </a:schemeClr>
                    </a:solidFill>
                  </a:tcPr>
                </a:tc>
                <a:tc>
                  <a:txBody>
                    <a:bodyPr/>
                    <a:lstStyle/>
                    <a:p>
                      <a:r>
                        <a:rPr lang="tr-TR" sz="1600" dirty="0" smtClean="0"/>
                        <a:t>Humbaracı Ahmet Paşa</a:t>
                      </a:r>
                      <a:endParaRPr lang="tr-TR" sz="1600" dirty="0"/>
                    </a:p>
                  </a:txBody>
                  <a:tcPr>
                    <a:solidFill>
                      <a:schemeClr val="accent5">
                        <a:lumMod val="40000"/>
                        <a:lumOff val="60000"/>
                      </a:schemeClr>
                    </a:solidFill>
                  </a:tcPr>
                </a:tc>
                <a:tc>
                  <a:txBody>
                    <a:bodyPr/>
                    <a:lstStyle/>
                    <a:p>
                      <a:r>
                        <a:rPr lang="tr-TR" sz="1600" dirty="0" smtClean="0"/>
                        <a:t>Matematik, Askeri</a:t>
                      </a:r>
                      <a:endParaRPr lang="tr-TR" sz="1600" dirty="0"/>
                    </a:p>
                  </a:txBody>
                  <a:tcPr>
                    <a:solidFill>
                      <a:schemeClr val="accent5">
                        <a:lumMod val="40000"/>
                        <a:lumOff val="60000"/>
                      </a:schemeClr>
                    </a:solidFill>
                  </a:tcPr>
                </a:tc>
                <a:tc>
                  <a:txBody>
                    <a:bodyPr/>
                    <a:lstStyle/>
                    <a:p>
                      <a:r>
                        <a:rPr lang="tr-TR" sz="1600" dirty="0" smtClean="0"/>
                        <a:t>Modern topçu okulları</a:t>
                      </a:r>
                      <a:endParaRPr lang="tr-TR" sz="1600" dirty="0"/>
                    </a:p>
                  </a:txBody>
                  <a:tcPr>
                    <a:solidFill>
                      <a:schemeClr val="accent5">
                        <a:lumMod val="40000"/>
                        <a:lumOff val="60000"/>
                      </a:schemeClr>
                    </a:solidFill>
                  </a:tcPr>
                </a:tc>
              </a:tr>
              <a:tr h="802193">
                <a:tc>
                  <a:txBody>
                    <a:bodyPr/>
                    <a:lstStyle/>
                    <a:p>
                      <a:r>
                        <a:rPr lang="tr-TR" sz="1600" dirty="0" smtClean="0"/>
                        <a:t>Katip Çelebi</a:t>
                      </a:r>
                      <a:endParaRPr lang="tr-TR" sz="1600" dirty="0"/>
                    </a:p>
                  </a:txBody>
                  <a:tcPr>
                    <a:solidFill>
                      <a:schemeClr val="accent5">
                        <a:lumMod val="40000"/>
                        <a:lumOff val="60000"/>
                      </a:schemeClr>
                    </a:solidFill>
                  </a:tcPr>
                </a:tc>
                <a:tc>
                  <a:txBody>
                    <a:bodyPr/>
                    <a:lstStyle/>
                    <a:p>
                      <a:r>
                        <a:rPr lang="tr-TR" sz="1600" dirty="0" smtClean="0"/>
                        <a:t>Tarih, Coğrafya, Bibliyografya</a:t>
                      </a:r>
                      <a:endParaRPr lang="tr-TR" sz="1600" dirty="0"/>
                    </a:p>
                  </a:txBody>
                  <a:tcPr>
                    <a:solidFill>
                      <a:schemeClr val="accent5">
                        <a:lumMod val="40000"/>
                        <a:lumOff val="60000"/>
                      </a:schemeClr>
                    </a:solidFill>
                  </a:tcPr>
                </a:tc>
                <a:tc>
                  <a:txBody>
                    <a:bodyPr/>
                    <a:lstStyle/>
                    <a:p>
                      <a:r>
                        <a:rPr lang="tr-TR" sz="1600" dirty="0" err="1" smtClean="0"/>
                        <a:t>Keşf</a:t>
                      </a:r>
                      <a:r>
                        <a:rPr lang="tr-TR" sz="1600" dirty="0" smtClean="0"/>
                        <a:t>-üz-</a:t>
                      </a:r>
                      <a:r>
                        <a:rPr lang="tr-TR" sz="1600" dirty="0" err="1" smtClean="0"/>
                        <a:t>Zünûn</a:t>
                      </a:r>
                      <a:r>
                        <a:rPr lang="tr-TR" sz="1600" dirty="0" smtClean="0"/>
                        <a:t>, Cihannüma</a:t>
                      </a:r>
                      <a:endParaRPr lang="tr-TR" sz="1600" dirty="0"/>
                    </a:p>
                  </a:txBody>
                  <a:tcPr>
                    <a:solidFill>
                      <a:schemeClr val="accent5">
                        <a:lumMod val="40000"/>
                        <a:lumOff val="60000"/>
                      </a:schemeClr>
                    </a:solidFill>
                  </a:tcPr>
                </a:tc>
                <a:tc>
                  <a:txBody>
                    <a:bodyPr/>
                    <a:lstStyle/>
                    <a:p>
                      <a:r>
                        <a:rPr lang="tr-TR" dirty="0" smtClean="0"/>
                        <a:t>Ahmet Cevdet Paşa</a:t>
                      </a:r>
                      <a:endParaRPr lang="tr-TR" dirty="0"/>
                    </a:p>
                  </a:txBody>
                  <a:tcPr>
                    <a:solidFill>
                      <a:schemeClr val="accent5">
                        <a:lumMod val="40000"/>
                        <a:lumOff val="60000"/>
                      </a:schemeClr>
                    </a:solidFill>
                  </a:tcPr>
                </a:tc>
                <a:tc>
                  <a:txBody>
                    <a:bodyPr/>
                    <a:lstStyle/>
                    <a:p>
                      <a:r>
                        <a:rPr lang="tr-TR" dirty="0" smtClean="0"/>
                        <a:t>Tarih, Hukuk</a:t>
                      </a:r>
                      <a:endParaRPr lang="tr-TR" dirty="0"/>
                    </a:p>
                  </a:txBody>
                  <a:tcPr>
                    <a:solidFill>
                      <a:schemeClr val="accent5">
                        <a:lumMod val="40000"/>
                        <a:lumOff val="60000"/>
                      </a:schemeClr>
                    </a:solidFill>
                  </a:tcPr>
                </a:tc>
                <a:tc>
                  <a:txBody>
                    <a:bodyPr/>
                    <a:lstStyle/>
                    <a:p>
                      <a:r>
                        <a:rPr lang="tr-TR" sz="1600" dirty="0" smtClean="0"/>
                        <a:t>Mecelle, Tarih-i Cevdet, Kısas-ı Enbiya</a:t>
                      </a:r>
                      <a:endParaRPr lang="tr-TR" sz="1600" dirty="0"/>
                    </a:p>
                  </a:txBody>
                  <a:tcPr>
                    <a:solidFill>
                      <a:schemeClr val="accent5">
                        <a:lumMod val="40000"/>
                        <a:lumOff val="60000"/>
                      </a:schemeClr>
                    </a:solidFill>
                  </a:tcPr>
                </a:tc>
              </a:tr>
            </a:tbl>
          </a:graphicData>
        </a:graphic>
      </p:graphicFrame>
      <p:cxnSp>
        <p:nvCxnSpPr>
          <p:cNvPr id="6" name="Düz Bağlayıcı 5"/>
          <p:cNvCxnSpPr>
            <a:stCxn id="4" idx="0"/>
          </p:cNvCxnSpPr>
          <p:nvPr/>
        </p:nvCxnSpPr>
        <p:spPr>
          <a:xfrm>
            <a:off x="4499992" y="71331"/>
            <a:ext cx="11166" cy="4832961"/>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3" name="Resim 2"/>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3234886" y="94571"/>
            <a:ext cx="1188132" cy="1541601"/>
          </a:xfrm>
          <a:prstGeom prst="rect">
            <a:avLst/>
          </a:prstGeom>
        </p:spPr>
      </p:pic>
      <p:pic>
        <p:nvPicPr>
          <p:cNvPr id="5" name="Resim 4"/>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6236" y="771550"/>
            <a:ext cx="1037371" cy="1423790"/>
          </a:xfrm>
          <a:prstGeom prst="rect">
            <a:avLst/>
          </a:prstGeom>
        </p:spPr>
      </p:pic>
      <p:pic>
        <p:nvPicPr>
          <p:cNvPr id="7" name="Resim 6"/>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3234886" y="1431058"/>
            <a:ext cx="1039424" cy="1528564"/>
          </a:xfrm>
          <a:prstGeom prst="rect">
            <a:avLst/>
          </a:prstGeom>
        </p:spPr>
      </p:pic>
      <p:pic>
        <p:nvPicPr>
          <p:cNvPr id="8" name="Resim 7"/>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2586239" y="1203598"/>
            <a:ext cx="1834389" cy="2855532"/>
          </a:xfrm>
          <a:prstGeom prst="rect">
            <a:avLst/>
          </a:prstGeom>
        </p:spPr>
      </p:pic>
      <p:pic>
        <p:nvPicPr>
          <p:cNvPr id="9" name="Resim 8"/>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0" y="1462225"/>
            <a:ext cx="1688444" cy="1688444"/>
          </a:xfrm>
          <a:prstGeom prst="rect">
            <a:avLst/>
          </a:prstGeom>
        </p:spPr>
      </p:pic>
      <p:pic>
        <p:nvPicPr>
          <p:cNvPr id="10" name="Resim 9"/>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3864393" y="71331"/>
            <a:ext cx="1812969" cy="1359727"/>
          </a:xfrm>
          <a:prstGeom prst="rect">
            <a:avLst/>
          </a:prstGeom>
        </p:spPr>
      </p:pic>
      <p:pic>
        <p:nvPicPr>
          <p:cNvPr id="11" name="Resim 10"/>
          <p:cNvPicPr>
            <a:picLocks noChangeAspect="1"/>
          </p:cNvPicPr>
          <p:nvPr/>
        </p:nvPicPr>
        <p:blipFill>
          <a:blip r:embed="rId8" cstate="print">
            <a:extLst>
              <a:ext uri="{28A0092B-C50C-407E-A947-70E740481C1C}">
                <a14:useLocalDpi xmlns:a14="http://schemas.microsoft.com/office/drawing/2010/main" xmlns="" val="0"/>
              </a:ext>
            </a:extLst>
          </a:blip>
          <a:stretch>
            <a:fillRect/>
          </a:stretch>
        </p:blipFill>
        <p:spPr>
          <a:xfrm>
            <a:off x="6660233" y="-40505"/>
            <a:ext cx="2022882" cy="2346952"/>
          </a:xfrm>
          <a:prstGeom prst="rect">
            <a:avLst/>
          </a:prstGeom>
        </p:spPr>
      </p:pic>
      <p:pic>
        <p:nvPicPr>
          <p:cNvPr id="12" name="Resim 11"/>
          <p:cNvPicPr>
            <a:picLocks noChangeAspect="1"/>
          </p:cNvPicPr>
          <p:nvPr/>
        </p:nvPicPr>
        <p:blipFill>
          <a:blip r:embed="rId9" cstate="print">
            <a:extLst>
              <a:ext uri="{28A0092B-C50C-407E-A947-70E740481C1C}">
                <a14:useLocalDpi xmlns:a14="http://schemas.microsoft.com/office/drawing/2010/main" xmlns="" val="0"/>
              </a:ext>
            </a:extLst>
          </a:blip>
          <a:stretch>
            <a:fillRect/>
          </a:stretch>
        </p:blipFill>
        <p:spPr>
          <a:xfrm>
            <a:off x="4362782" y="1537471"/>
            <a:ext cx="1525386" cy="1900679"/>
          </a:xfrm>
          <a:prstGeom prst="rect">
            <a:avLst/>
          </a:prstGeom>
        </p:spPr>
      </p:pic>
      <p:pic>
        <p:nvPicPr>
          <p:cNvPr id="13" name="Resim 12"/>
          <p:cNvPicPr>
            <a:picLocks noChangeAspect="1"/>
          </p:cNvPicPr>
          <p:nvPr/>
        </p:nvPicPr>
        <p:blipFill>
          <a:blip r:embed="rId10" cstate="print">
            <a:extLst>
              <a:ext uri="{28A0092B-C50C-407E-A947-70E740481C1C}">
                <a14:useLocalDpi xmlns:a14="http://schemas.microsoft.com/office/drawing/2010/main" xmlns="" val="0"/>
              </a:ext>
            </a:extLst>
          </a:blip>
          <a:stretch>
            <a:fillRect/>
          </a:stretch>
        </p:blipFill>
        <p:spPr>
          <a:xfrm>
            <a:off x="7236296" y="3319245"/>
            <a:ext cx="1268038" cy="1585047"/>
          </a:xfrm>
          <a:prstGeom prst="rect">
            <a:avLst/>
          </a:prstGeom>
        </p:spPr>
      </p:pic>
    </p:spTree>
    <p:extLst>
      <p:ext uri="{BB962C8B-B14F-4D97-AF65-F5344CB8AC3E}">
        <p14:creationId xmlns:p14="http://schemas.microsoft.com/office/powerpoint/2010/main" xmlns="" val="3496711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3"/>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5"/>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7"/>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nodeType="clickEffect">
                                  <p:stCondLst>
                                    <p:cond delay="0"/>
                                  </p:stCondLst>
                                  <p:childTnLst>
                                    <p:set>
                                      <p:cBhvr>
                                        <p:cTn id="34" dur="1" fill="hold">
                                          <p:stCondLst>
                                            <p:cond delay="0"/>
                                          </p:stCondLst>
                                        </p:cTn>
                                        <p:tgtEl>
                                          <p:spTgt spid="9"/>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nodeType="clickEffect">
                                  <p:stCondLst>
                                    <p:cond delay="0"/>
                                  </p:stCondLst>
                                  <p:childTnLst>
                                    <p:set>
                                      <p:cBhvr>
                                        <p:cTn id="42" dur="1" fill="hold">
                                          <p:stCondLst>
                                            <p:cond delay="0"/>
                                          </p:stCondLst>
                                        </p:cTn>
                                        <p:tgtEl>
                                          <p:spTgt spid="8"/>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nodeType="clickEffect">
                                  <p:stCondLst>
                                    <p:cond delay="0"/>
                                  </p:stCondLst>
                                  <p:childTnLst>
                                    <p:set>
                                      <p:cBhvr>
                                        <p:cTn id="50" dur="1" fill="hold">
                                          <p:stCondLst>
                                            <p:cond delay="0"/>
                                          </p:stCondLst>
                                        </p:cTn>
                                        <p:tgtEl>
                                          <p:spTgt spid="10"/>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1"/>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nodeType="clickEffect">
                                  <p:stCondLst>
                                    <p:cond delay="0"/>
                                  </p:stCondLst>
                                  <p:childTnLst>
                                    <p:set>
                                      <p:cBhvr>
                                        <p:cTn id="58" dur="1" fill="hold">
                                          <p:stCondLst>
                                            <p:cond delay="0"/>
                                          </p:stCondLst>
                                        </p:cTn>
                                        <p:tgtEl>
                                          <p:spTgt spid="11"/>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1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nodeType="clickEffect">
                                  <p:stCondLst>
                                    <p:cond delay="0"/>
                                  </p:stCondLst>
                                  <p:childTnLst>
                                    <p:set>
                                      <p:cBhvr>
                                        <p:cTn id="66" dur="1" fill="hold">
                                          <p:stCondLst>
                                            <p:cond delay="0"/>
                                          </p:stCondLst>
                                        </p:cTn>
                                        <p:tgtEl>
                                          <p:spTgt spid="12"/>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13"/>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xit" presetSubtype="0" fill="hold" nodeType="clickEffect">
                                  <p:stCondLst>
                                    <p:cond delay="0"/>
                                  </p:stCondLst>
                                  <p:childTnLst>
                                    <p:set>
                                      <p:cBhvr>
                                        <p:cTn id="74" dur="1" fill="hold">
                                          <p:stCondLst>
                                            <p:cond delay="0"/>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graphicFrame>
        <p:nvGraphicFramePr>
          <p:cNvPr id="4" name="İçerik Yer Tutucusu 3"/>
          <p:cNvGraphicFramePr>
            <a:graphicFrameLocks noGrp="1"/>
          </p:cNvGraphicFramePr>
          <p:nvPr>
            <p:ph idx="1"/>
            <p:extLst>
              <p:ext uri="{D42A27DB-BD31-4B8C-83A1-F6EECF244321}">
                <p14:modId xmlns:p14="http://schemas.microsoft.com/office/powerpoint/2010/main" xmlns="" val="4176295139"/>
              </p:ext>
            </p:extLst>
          </p:nvPr>
        </p:nvGraphicFramePr>
        <p:xfrm>
          <a:off x="395536" y="267494"/>
          <a:ext cx="8229600" cy="1483360"/>
        </p:xfrm>
        <a:graphic>
          <a:graphicData uri="http://schemas.openxmlformats.org/drawingml/2006/table">
            <a:tbl>
              <a:tblPr firstRow="1" bandRow="1">
                <a:tableStyleId>{D7AC3CCA-C797-4891-BE02-D94E43425B78}</a:tableStyleId>
              </a:tblPr>
              <a:tblGrid>
                <a:gridCol w="2743200"/>
                <a:gridCol w="2743200"/>
                <a:gridCol w="2743200"/>
              </a:tblGrid>
              <a:tr h="370840">
                <a:tc>
                  <a:txBody>
                    <a:bodyPr/>
                    <a:lstStyle/>
                    <a:p>
                      <a:r>
                        <a:rPr lang="tr-TR" dirty="0" smtClean="0"/>
                        <a:t>Bilim İnsanı</a:t>
                      </a:r>
                      <a:endParaRPr lang="tr-TR" dirty="0"/>
                    </a:p>
                  </a:txBody>
                  <a:tcPr>
                    <a:solidFill>
                      <a:schemeClr val="accent5">
                        <a:lumMod val="40000"/>
                        <a:lumOff val="60000"/>
                      </a:schemeClr>
                    </a:solidFill>
                  </a:tcPr>
                </a:tc>
                <a:tc>
                  <a:txBody>
                    <a:bodyPr/>
                    <a:lstStyle/>
                    <a:p>
                      <a:r>
                        <a:rPr lang="tr-TR" dirty="0" smtClean="0"/>
                        <a:t>Alanı</a:t>
                      </a:r>
                      <a:endParaRPr lang="tr-TR" dirty="0"/>
                    </a:p>
                  </a:txBody>
                  <a:tcPr>
                    <a:solidFill>
                      <a:schemeClr val="accent5">
                        <a:lumMod val="40000"/>
                        <a:lumOff val="60000"/>
                      </a:schemeClr>
                    </a:solidFill>
                  </a:tcPr>
                </a:tc>
                <a:tc>
                  <a:txBody>
                    <a:bodyPr/>
                    <a:lstStyle/>
                    <a:p>
                      <a:r>
                        <a:rPr lang="tr-TR" dirty="0" smtClean="0"/>
                        <a:t>Eserleri</a:t>
                      </a:r>
                      <a:endParaRPr lang="tr-TR" dirty="0"/>
                    </a:p>
                  </a:txBody>
                  <a:tcPr>
                    <a:solidFill>
                      <a:schemeClr val="accent5">
                        <a:lumMod val="40000"/>
                        <a:lumOff val="60000"/>
                      </a:schemeClr>
                    </a:solidFill>
                  </a:tcPr>
                </a:tc>
              </a:tr>
              <a:tr h="370840">
                <a:tc>
                  <a:txBody>
                    <a:bodyPr/>
                    <a:lstStyle/>
                    <a:p>
                      <a:r>
                        <a:rPr lang="tr-TR" dirty="0" smtClean="0"/>
                        <a:t>Şeyh Edebali</a:t>
                      </a:r>
                      <a:endParaRPr lang="tr-TR" dirty="0"/>
                    </a:p>
                  </a:txBody>
                  <a:tcPr>
                    <a:solidFill>
                      <a:schemeClr val="accent5">
                        <a:lumMod val="40000"/>
                        <a:lumOff val="60000"/>
                      </a:schemeClr>
                    </a:solidFill>
                  </a:tcPr>
                </a:tc>
                <a:tc>
                  <a:txBody>
                    <a:bodyPr/>
                    <a:lstStyle/>
                    <a:p>
                      <a:r>
                        <a:rPr lang="tr-TR" dirty="0" smtClean="0"/>
                        <a:t>Din</a:t>
                      </a:r>
                      <a:endParaRPr lang="tr-TR" dirty="0"/>
                    </a:p>
                  </a:txBody>
                  <a:tcPr>
                    <a:solidFill>
                      <a:schemeClr val="accent5">
                        <a:lumMod val="40000"/>
                        <a:lumOff val="60000"/>
                      </a:schemeClr>
                    </a:solidFill>
                  </a:tcPr>
                </a:tc>
                <a:tc>
                  <a:txBody>
                    <a:bodyPr/>
                    <a:lstStyle/>
                    <a:p>
                      <a:r>
                        <a:rPr lang="tr-TR" dirty="0" smtClean="0"/>
                        <a:t>-</a:t>
                      </a:r>
                      <a:endParaRPr lang="tr-TR" dirty="0"/>
                    </a:p>
                  </a:txBody>
                  <a:tcPr>
                    <a:solidFill>
                      <a:schemeClr val="accent5">
                        <a:lumMod val="40000"/>
                        <a:lumOff val="60000"/>
                      </a:schemeClr>
                    </a:solidFill>
                  </a:tcPr>
                </a:tc>
              </a:tr>
              <a:tr h="370840">
                <a:tc>
                  <a:txBody>
                    <a:bodyPr/>
                    <a:lstStyle/>
                    <a:p>
                      <a:r>
                        <a:rPr lang="tr-TR" dirty="0" err="1" smtClean="0"/>
                        <a:t>Aşıkpaşazade</a:t>
                      </a:r>
                      <a:endParaRPr lang="tr-TR" dirty="0"/>
                    </a:p>
                  </a:txBody>
                  <a:tcPr>
                    <a:solidFill>
                      <a:schemeClr val="accent5">
                        <a:lumMod val="40000"/>
                        <a:lumOff val="60000"/>
                      </a:schemeClr>
                    </a:solidFill>
                  </a:tcPr>
                </a:tc>
                <a:tc>
                  <a:txBody>
                    <a:bodyPr/>
                    <a:lstStyle/>
                    <a:p>
                      <a:r>
                        <a:rPr lang="tr-TR" dirty="0" smtClean="0"/>
                        <a:t>Tarih</a:t>
                      </a:r>
                      <a:endParaRPr lang="tr-TR" dirty="0"/>
                    </a:p>
                  </a:txBody>
                  <a:tcPr>
                    <a:solidFill>
                      <a:schemeClr val="accent5">
                        <a:lumMod val="40000"/>
                        <a:lumOff val="60000"/>
                      </a:schemeClr>
                    </a:solidFill>
                  </a:tcPr>
                </a:tc>
                <a:tc>
                  <a:txBody>
                    <a:bodyPr/>
                    <a:lstStyle/>
                    <a:p>
                      <a:r>
                        <a:rPr lang="tr-TR" dirty="0" smtClean="0"/>
                        <a:t>Tevarih-i </a:t>
                      </a:r>
                      <a:r>
                        <a:rPr lang="tr-TR" dirty="0" err="1" smtClean="0"/>
                        <a:t>Âl</a:t>
                      </a:r>
                      <a:r>
                        <a:rPr lang="tr-TR" dirty="0" smtClean="0"/>
                        <a:t>-i</a:t>
                      </a:r>
                      <a:r>
                        <a:rPr lang="tr-TR" baseline="0" dirty="0" smtClean="0"/>
                        <a:t> Osman</a:t>
                      </a:r>
                      <a:endParaRPr lang="tr-TR" dirty="0"/>
                    </a:p>
                  </a:txBody>
                  <a:tcPr>
                    <a:solidFill>
                      <a:schemeClr val="accent5">
                        <a:lumMod val="40000"/>
                        <a:lumOff val="60000"/>
                      </a:schemeClr>
                    </a:solidFill>
                  </a:tcPr>
                </a:tc>
              </a:tr>
              <a:tr h="370840">
                <a:tc>
                  <a:txBody>
                    <a:bodyPr/>
                    <a:lstStyle/>
                    <a:p>
                      <a:r>
                        <a:rPr lang="tr-TR" dirty="0" smtClean="0"/>
                        <a:t>Naima</a:t>
                      </a:r>
                      <a:endParaRPr lang="tr-TR" dirty="0"/>
                    </a:p>
                  </a:txBody>
                  <a:tcPr>
                    <a:solidFill>
                      <a:schemeClr val="accent5">
                        <a:lumMod val="40000"/>
                        <a:lumOff val="60000"/>
                      </a:schemeClr>
                    </a:solidFill>
                  </a:tcPr>
                </a:tc>
                <a:tc>
                  <a:txBody>
                    <a:bodyPr/>
                    <a:lstStyle/>
                    <a:p>
                      <a:r>
                        <a:rPr lang="tr-TR" dirty="0" smtClean="0"/>
                        <a:t>-</a:t>
                      </a:r>
                      <a:endParaRPr lang="tr-TR" dirty="0"/>
                    </a:p>
                  </a:txBody>
                  <a:tcPr>
                    <a:solidFill>
                      <a:schemeClr val="accent5">
                        <a:lumMod val="40000"/>
                        <a:lumOff val="60000"/>
                      </a:schemeClr>
                    </a:solidFill>
                  </a:tcPr>
                </a:tc>
                <a:tc>
                  <a:txBody>
                    <a:bodyPr/>
                    <a:lstStyle/>
                    <a:p>
                      <a:r>
                        <a:rPr lang="tr-TR" dirty="0" smtClean="0"/>
                        <a:t>Tarih-i</a:t>
                      </a:r>
                      <a:r>
                        <a:rPr lang="tr-TR" baseline="0" dirty="0" smtClean="0"/>
                        <a:t> Naima</a:t>
                      </a:r>
                      <a:endParaRPr lang="tr-TR" dirty="0"/>
                    </a:p>
                  </a:txBody>
                  <a:tcPr>
                    <a:solidFill>
                      <a:schemeClr val="accent5">
                        <a:lumMod val="40000"/>
                        <a:lumOff val="60000"/>
                      </a:schemeClr>
                    </a:solidFill>
                  </a:tcPr>
                </a:tc>
              </a:tr>
            </a:tbl>
          </a:graphicData>
        </a:graphic>
      </p:graphicFrame>
      <p:sp>
        <p:nvSpPr>
          <p:cNvPr id="5" name="Katlanmış Nesne 4"/>
          <p:cNvSpPr/>
          <p:nvPr/>
        </p:nvSpPr>
        <p:spPr>
          <a:xfrm>
            <a:off x="1115616" y="2189375"/>
            <a:ext cx="2520280" cy="2088232"/>
          </a:xfrm>
          <a:prstGeom prst="foldedCorner">
            <a:avLst/>
          </a:prstGeom>
          <a:solidFill>
            <a:srgbClr val="CE3E8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err="1" smtClean="0"/>
              <a:t>Koçi</a:t>
            </a:r>
            <a:r>
              <a:rPr lang="tr-TR" dirty="0" smtClean="0"/>
              <a:t> Bey IV. Murat’a ünlü risalesini sunarak Osmanlı’da yapılması gereken ıslahatları belirtmiştir.</a:t>
            </a:r>
            <a:endParaRPr lang="tr-TR" dirty="0"/>
          </a:p>
        </p:txBody>
      </p:sp>
      <p:sp>
        <p:nvSpPr>
          <p:cNvPr id="6" name="Katlanmış Nesne 5"/>
          <p:cNvSpPr/>
          <p:nvPr/>
        </p:nvSpPr>
        <p:spPr>
          <a:xfrm>
            <a:off x="4283968" y="2211710"/>
            <a:ext cx="3672408" cy="2088232"/>
          </a:xfrm>
          <a:prstGeom prst="foldedCorner">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smtClean="0"/>
              <a:t>Kâtip Çelebi ise Osmanlı’nın bir zayıflama sürecinde olduğunu ve ıslahatlar yapılması gerektiğini; bu dönemden güçlü geçmişi sayesinde çıkabileceğini yazmıştır. (1656)</a:t>
            </a:r>
            <a:endParaRPr lang="tr-TR" dirty="0"/>
          </a:p>
        </p:txBody>
      </p:sp>
      <p:pic>
        <p:nvPicPr>
          <p:cNvPr id="3" name="Resim 2"/>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791580" y="2211710"/>
            <a:ext cx="3168352" cy="2376264"/>
          </a:xfrm>
          <a:prstGeom prst="rect">
            <a:avLst/>
          </a:prstGeom>
        </p:spPr>
      </p:pic>
      <p:pic>
        <p:nvPicPr>
          <p:cNvPr id="7" name="Resim 6"/>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5580112" y="1971092"/>
            <a:ext cx="2857500" cy="2857500"/>
          </a:xfrm>
          <a:prstGeom prst="rect">
            <a:avLst/>
          </a:prstGeom>
        </p:spPr>
      </p:pic>
    </p:spTree>
    <p:extLst>
      <p:ext uri="{BB962C8B-B14F-4D97-AF65-F5344CB8AC3E}">
        <p14:creationId xmlns:p14="http://schemas.microsoft.com/office/powerpoint/2010/main" xmlns="" val="785819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3"/>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7"/>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İçerik Yer Tutucusu 5"/>
          <p:cNvSpPr>
            <a:spLocks noGrp="1"/>
          </p:cNvSpPr>
          <p:nvPr>
            <p:ph idx="1"/>
          </p:nvPr>
        </p:nvSpPr>
        <p:spPr/>
        <p:txBody>
          <a:bodyPr/>
          <a:lstStyle/>
          <a:p>
            <a:endParaRPr lang="tr-TR" dirty="0"/>
          </a:p>
        </p:txBody>
      </p:sp>
      <p:sp>
        <p:nvSpPr>
          <p:cNvPr id="2" name="Başlık 1"/>
          <p:cNvSpPr>
            <a:spLocks noGrp="1"/>
          </p:cNvSpPr>
          <p:nvPr>
            <p:ph type="title"/>
          </p:nvPr>
        </p:nvSpPr>
        <p:spPr/>
        <p:txBody>
          <a:bodyPr/>
          <a:lstStyle/>
          <a:p>
            <a:endParaRPr lang="tr-TR"/>
          </a:p>
        </p:txBody>
      </p:sp>
      <p:sp>
        <p:nvSpPr>
          <p:cNvPr id="4" name="Dikdörtgen 3"/>
          <p:cNvSpPr/>
          <p:nvPr/>
        </p:nvSpPr>
        <p:spPr>
          <a:xfrm>
            <a:off x="399343" y="267494"/>
            <a:ext cx="8371459" cy="707886"/>
          </a:xfrm>
          <a:prstGeom prst="rect">
            <a:avLst/>
          </a:prstGeom>
          <a:noFill/>
        </p:spPr>
        <p:txBody>
          <a:bodyPr wrap="none" lIns="91440" tIns="45720" rIns="91440" bIns="45720">
            <a:spAutoFit/>
          </a:bodyPr>
          <a:lstStyle/>
          <a:p>
            <a:pPr algn="ctr"/>
            <a:r>
              <a:rPr lang="tr-TR" sz="4000" b="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TANZİMAT SONRASI OSMANLI EĞİTİMİ</a:t>
            </a:r>
            <a:endParaRPr lang="tr-TR" sz="40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graphicFrame>
        <p:nvGraphicFramePr>
          <p:cNvPr id="5" name="Diyagram 4"/>
          <p:cNvGraphicFramePr/>
          <p:nvPr>
            <p:extLst>
              <p:ext uri="{D42A27DB-BD31-4B8C-83A1-F6EECF244321}">
                <p14:modId xmlns:p14="http://schemas.microsoft.com/office/powerpoint/2010/main" xmlns="" val="972755031"/>
              </p:ext>
            </p:extLst>
          </p:nvPr>
        </p:nvGraphicFramePr>
        <p:xfrm>
          <a:off x="399342" y="1079500"/>
          <a:ext cx="8205105" cy="372449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Yuvarlatılmış Dikdörtgen 6"/>
          <p:cNvSpPr/>
          <p:nvPr/>
        </p:nvSpPr>
        <p:spPr>
          <a:xfrm>
            <a:off x="1619672" y="1491630"/>
            <a:ext cx="6264696" cy="2376264"/>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tr-TR" sz="3200" b="1" dirty="0">
                <a:solidFill>
                  <a:schemeClr val="accent4">
                    <a:lumMod val="50000"/>
                  </a:schemeClr>
                </a:solidFill>
              </a:rPr>
              <a:t>1856’da bütün eğitim işleri Maarif-i Umumiye Nezareti’ne bağlanmıştır</a:t>
            </a:r>
            <a:r>
              <a:rPr lang="tr-TR" sz="3200" b="1" dirty="0" smtClean="0">
                <a:solidFill>
                  <a:schemeClr val="accent4">
                    <a:lumMod val="50000"/>
                  </a:schemeClr>
                </a:solidFill>
              </a:rPr>
              <a:t>.</a:t>
            </a:r>
            <a:endParaRPr lang="tr-TR" sz="3200" b="1" dirty="0">
              <a:solidFill>
                <a:schemeClr val="accent4">
                  <a:lumMod val="50000"/>
                </a:schemeClr>
              </a:solidFill>
            </a:endParaRPr>
          </a:p>
        </p:txBody>
      </p:sp>
    </p:spTree>
    <p:extLst>
      <p:ext uri="{BB962C8B-B14F-4D97-AF65-F5344CB8AC3E}">
        <p14:creationId xmlns:p14="http://schemas.microsoft.com/office/powerpoint/2010/main" xmlns="" val="3525816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xit" presetSubtype="21" fill="hold" grpId="0" nodeType="clickEffect">
                                  <p:stCondLst>
                                    <p:cond delay="0"/>
                                  </p:stCondLst>
                                  <p:childTnLst>
                                    <p:animEffect transition="out" filter="barn(inVertical)">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P spid="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sp>
        <p:nvSpPr>
          <p:cNvPr id="5" name="Yuvarlatılmış Dikdörtgen 4"/>
          <p:cNvSpPr/>
          <p:nvPr/>
        </p:nvSpPr>
        <p:spPr>
          <a:xfrm>
            <a:off x="2771800" y="195486"/>
            <a:ext cx="3168352" cy="720080"/>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tr-TR" dirty="0" smtClean="0"/>
              <a:t>Klasik Dönemde Osmanlı Eğitimi</a:t>
            </a:r>
            <a:endParaRPr lang="tr-TR" dirty="0"/>
          </a:p>
        </p:txBody>
      </p:sp>
      <p:sp>
        <p:nvSpPr>
          <p:cNvPr id="8" name="Beşgen 7"/>
          <p:cNvSpPr/>
          <p:nvPr/>
        </p:nvSpPr>
        <p:spPr>
          <a:xfrm>
            <a:off x="352515" y="1896511"/>
            <a:ext cx="1872208" cy="648072"/>
          </a:xfrm>
          <a:prstGeom prst="homePlate">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tr-TR" dirty="0" err="1" smtClean="0"/>
              <a:t>Sıbyan</a:t>
            </a:r>
            <a:r>
              <a:rPr lang="tr-TR" dirty="0" smtClean="0"/>
              <a:t> Mektepleri</a:t>
            </a:r>
            <a:endParaRPr lang="tr-TR" dirty="0"/>
          </a:p>
        </p:txBody>
      </p:sp>
      <p:sp>
        <p:nvSpPr>
          <p:cNvPr id="9" name="Köşeli Çift Ayraç 8"/>
          <p:cNvSpPr/>
          <p:nvPr/>
        </p:nvSpPr>
        <p:spPr>
          <a:xfrm>
            <a:off x="1936691" y="1896511"/>
            <a:ext cx="1800200" cy="648072"/>
          </a:xfrm>
          <a:prstGeom prst="chevron">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tr-TR" dirty="0" smtClean="0">
                <a:solidFill>
                  <a:schemeClr val="tx1"/>
                </a:solidFill>
              </a:rPr>
              <a:t>Medrese</a:t>
            </a:r>
            <a:endParaRPr lang="tr-TR" dirty="0">
              <a:solidFill>
                <a:schemeClr val="tx1"/>
              </a:solidFill>
            </a:endParaRPr>
          </a:p>
        </p:txBody>
      </p:sp>
      <p:sp>
        <p:nvSpPr>
          <p:cNvPr id="10" name="Beşgen 9"/>
          <p:cNvSpPr/>
          <p:nvPr/>
        </p:nvSpPr>
        <p:spPr>
          <a:xfrm>
            <a:off x="355964" y="2715766"/>
            <a:ext cx="3380927" cy="648072"/>
          </a:xfrm>
          <a:prstGeom prst="homePlate">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tr-TR" dirty="0" smtClean="0"/>
              <a:t>Askeri Eğitim (Ocak, Kışla)</a:t>
            </a:r>
            <a:endParaRPr lang="tr-TR" dirty="0"/>
          </a:p>
        </p:txBody>
      </p:sp>
      <p:sp>
        <p:nvSpPr>
          <p:cNvPr id="11" name="Beşgen 10"/>
          <p:cNvSpPr/>
          <p:nvPr/>
        </p:nvSpPr>
        <p:spPr>
          <a:xfrm>
            <a:off x="352515" y="3579862"/>
            <a:ext cx="1440160" cy="504056"/>
          </a:xfrm>
          <a:prstGeom prst="homePlate">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tr-TR" dirty="0" smtClean="0"/>
              <a:t>Enderun</a:t>
            </a:r>
            <a:endParaRPr lang="tr-TR" dirty="0"/>
          </a:p>
        </p:txBody>
      </p:sp>
      <p:sp>
        <p:nvSpPr>
          <p:cNvPr id="12" name="Köşeli Çift Ayraç 11"/>
          <p:cNvSpPr/>
          <p:nvPr/>
        </p:nvSpPr>
        <p:spPr>
          <a:xfrm>
            <a:off x="1515106" y="3590544"/>
            <a:ext cx="1419233" cy="504056"/>
          </a:xfrm>
          <a:prstGeom prst="chevron">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tr-TR" dirty="0" smtClean="0">
                <a:solidFill>
                  <a:schemeClr val="tx1"/>
                </a:solidFill>
              </a:rPr>
              <a:t>Harem</a:t>
            </a:r>
            <a:endParaRPr lang="tr-TR" dirty="0">
              <a:solidFill>
                <a:schemeClr val="tx1"/>
              </a:solidFill>
            </a:endParaRPr>
          </a:p>
        </p:txBody>
      </p:sp>
      <p:sp>
        <p:nvSpPr>
          <p:cNvPr id="13" name="Köşeli Çift Ayraç 12"/>
          <p:cNvSpPr/>
          <p:nvPr/>
        </p:nvSpPr>
        <p:spPr>
          <a:xfrm>
            <a:off x="2654659" y="3590544"/>
            <a:ext cx="1584176" cy="504056"/>
          </a:xfrm>
          <a:prstGeom prst="chevron">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tr-TR" dirty="0" smtClean="0">
                <a:solidFill>
                  <a:schemeClr val="tx1"/>
                </a:solidFill>
              </a:rPr>
              <a:t>Şehzade</a:t>
            </a:r>
          </a:p>
          <a:p>
            <a:pPr algn="ctr"/>
            <a:r>
              <a:rPr lang="tr-TR" dirty="0" smtClean="0">
                <a:solidFill>
                  <a:schemeClr val="tx1"/>
                </a:solidFill>
              </a:rPr>
              <a:t>Eğitimi</a:t>
            </a:r>
            <a:endParaRPr lang="tr-TR" dirty="0">
              <a:solidFill>
                <a:schemeClr val="tx1"/>
              </a:solidFill>
            </a:endParaRPr>
          </a:p>
        </p:txBody>
      </p:sp>
      <p:sp>
        <p:nvSpPr>
          <p:cNvPr id="15" name="Yay 14"/>
          <p:cNvSpPr/>
          <p:nvPr/>
        </p:nvSpPr>
        <p:spPr>
          <a:xfrm>
            <a:off x="993641" y="3892632"/>
            <a:ext cx="2307971" cy="432048"/>
          </a:xfrm>
          <a:prstGeom prst="arc">
            <a:avLst>
              <a:gd name="adj1" fmla="val 21337080"/>
              <a:gd name="adj2" fmla="val 11143400"/>
            </a:avLst>
          </a:prstGeom>
          <a:ln w="34925">
            <a:solidFill>
              <a:srgbClr val="7030A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tr-TR"/>
          </a:p>
        </p:txBody>
      </p:sp>
      <p:sp>
        <p:nvSpPr>
          <p:cNvPr id="16" name="Akış Çizelgesi: Sonlandırıcı 15"/>
          <p:cNvSpPr/>
          <p:nvPr/>
        </p:nvSpPr>
        <p:spPr>
          <a:xfrm>
            <a:off x="696092" y="4406420"/>
            <a:ext cx="2977990" cy="521684"/>
          </a:xfrm>
          <a:prstGeom prst="flowChartTerminator">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tr-TR" dirty="0" smtClean="0"/>
              <a:t>Saray Eğitimi</a:t>
            </a:r>
            <a:endParaRPr lang="tr-TR" dirty="0"/>
          </a:p>
        </p:txBody>
      </p:sp>
      <p:sp>
        <p:nvSpPr>
          <p:cNvPr id="17" name="Yuvarlatılmış Dikdörtgen 16"/>
          <p:cNvSpPr/>
          <p:nvPr/>
        </p:nvSpPr>
        <p:spPr>
          <a:xfrm>
            <a:off x="5220072" y="1032132"/>
            <a:ext cx="3384376" cy="79755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smtClean="0"/>
              <a:t>Yaygın Eğitim</a:t>
            </a:r>
            <a:endParaRPr lang="tr-TR" dirty="0"/>
          </a:p>
        </p:txBody>
      </p:sp>
      <p:sp>
        <p:nvSpPr>
          <p:cNvPr id="19" name="Yuvarlatılmış Dikdörtgen 18"/>
          <p:cNvSpPr/>
          <p:nvPr/>
        </p:nvSpPr>
        <p:spPr>
          <a:xfrm>
            <a:off x="336104" y="1004163"/>
            <a:ext cx="3456384" cy="799116"/>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tr-TR" dirty="0" smtClean="0"/>
              <a:t>Örgün Eğitim</a:t>
            </a:r>
            <a:endParaRPr lang="tr-TR" dirty="0"/>
          </a:p>
        </p:txBody>
      </p:sp>
      <p:sp>
        <p:nvSpPr>
          <p:cNvPr id="20" name="Beşgen 19"/>
          <p:cNvSpPr/>
          <p:nvPr/>
        </p:nvSpPr>
        <p:spPr>
          <a:xfrm>
            <a:off x="5220072" y="1896511"/>
            <a:ext cx="3456384" cy="678055"/>
          </a:xfrm>
          <a:prstGeom prst="homePlat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tr-TR" dirty="0" smtClean="0"/>
              <a:t>Esnaf Kuruluşları</a:t>
            </a:r>
            <a:endParaRPr lang="tr-TR" dirty="0"/>
          </a:p>
        </p:txBody>
      </p:sp>
      <p:sp>
        <p:nvSpPr>
          <p:cNvPr id="21" name="Beşgen 20"/>
          <p:cNvSpPr/>
          <p:nvPr/>
        </p:nvSpPr>
        <p:spPr>
          <a:xfrm>
            <a:off x="5292080" y="2775004"/>
            <a:ext cx="3456384" cy="648072"/>
          </a:xfrm>
          <a:prstGeom prst="homePlat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tr-TR" dirty="0" smtClean="0"/>
              <a:t>Camiler</a:t>
            </a:r>
            <a:endParaRPr lang="tr-TR" dirty="0"/>
          </a:p>
        </p:txBody>
      </p:sp>
      <p:sp>
        <p:nvSpPr>
          <p:cNvPr id="22" name="Beşgen 21"/>
          <p:cNvSpPr/>
          <p:nvPr/>
        </p:nvSpPr>
        <p:spPr>
          <a:xfrm>
            <a:off x="5220072" y="3590544"/>
            <a:ext cx="1440160" cy="518112"/>
          </a:xfrm>
          <a:prstGeom prst="homePlat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tr-TR" dirty="0" smtClean="0"/>
              <a:t>Tekke</a:t>
            </a:r>
            <a:endParaRPr lang="tr-TR" dirty="0"/>
          </a:p>
        </p:txBody>
      </p:sp>
      <p:sp>
        <p:nvSpPr>
          <p:cNvPr id="23" name="Köşeli Çift Ayraç 22"/>
          <p:cNvSpPr/>
          <p:nvPr/>
        </p:nvSpPr>
        <p:spPr>
          <a:xfrm>
            <a:off x="6372200" y="3590544"/>
            <a:ext cx="1296144" cy="517896"/>
          </a:xfrm>
          <a:prstGeom prst="chevron">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tr-TR" dirty="0" smtClean="0">
                <a:solidFill>
                  <a:schemeClr val="tx1"/>
                </a:solidFill>
              </a:rPr>
              <a:t>Zaviye</a:t>
            </a:r>
            <a:endParaRPr lang="tr-TR" dirty="0">
              <a:solidFill>
                <a:schemeClr val="tx1"/>
              </a:solidFill>
            </a:endParaRPr>
          </a:p>
        </p:txBody>
      </p:sp>
      <p:sp>
        <p:nvSpPr>
          <p:cNvPr id="24" name="Köşeli Çift Ayraç 23"/>
          <p:cNvSpPr/>
          <p:nvPr/>
        </p:nvSpPr>
        <p:spPr>
          <a:xfrm>
            <a:off x="7416630" y="3602245"/>
            <a:ext cx="1475850" cy="504056"/>
          </a:xfrm>
          <a:prstGeom prst="chevron">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tr-TR" dirty="0" smtClean="0">
                <a:solidFill>
                  <a:schemeClr val="tx1"/>
                </a:solidFill>
              </a:rPr>
              <a:t>Dergah</a:t>
            </a:r>
            <a:endParaRPr lang="tr-TR" dirty="0">
              <a:solidFill>
                <a:schemeClr val="tx1"/>
              </a:solidFill>
            </a:endParaRPr>
          </a:p>
        </p:txBody>
      </p:sp>
      <p:sp>
        <p:nvSpPr>
          <p:cNvPr id="28" name="Yay 27"/>
          <p:cNvSpPr/>
          <p:nvPr/>
        </p:nvSpPr>
        <p:spPr>
          <a:xfrm>
            <a:off x="5794278" y="3893307"/>
            <a:ext cx="2307971" cy="432048"/>
          </a:xfrm>
          <a:prstGeom prst="arc">
            <a:avLst>
              <a:gd name="adj1" fmla="val 21337080"/>
              <a:gd name="adj2" fmla="val 11143400"/>
            </a:avLst>
          </a:prstGeom>
          <a:ln w="34925">
            <a:solidFill>
              <a:schemeClr val="accent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tr-TR"/>
          </a:p>
        </p:txBody>
      </p:sp>
      <p:sp>
        <p:nvSpPr>
          <p:cNvPr id="26" name="Akış Çizelgesi: Sonlandırıcı 25"/>
          <p:cNvSpPr/>
          <p:nvPr/>
        </p:nvSpPr>
        <p:spPr>
          <a:xfrm>
            <a:off x="5633653" y="4424048"/>
            <a:ext cx="2773237" cy="504056"/>
          </a:xfrm>
          <a:prstGeom prst="flowChartTerminator">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tr-TR" dirty="0" smtClean="0"/>
              <a:t>Mahalleler</a:t>
            </a:r>
            <a:endParaRPr lang="tr-TR" dirty="0"/>
          </a:p>
        </p:txBody>
      </p:sp>
      <p:sp>
        <p:nvSpPr>
          <p:cNvPr id="27" name="Artı 26"/>
          <p:cNvSpPr/>
          <p:nvPr/>
        </p:nvSpPr>
        <p:spPr>
          <a:xfrm>
            <a:off x="3514119" y="1855674"/>
            <a:ext cx="1872208" cy="1619797"/>
          </a:xfrm>
          <a:prstGeom prst="mathPlus">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tr-TR"/>
          </a:p>
        </p:txBody>
      </p:sp>
      <p:sp>
        <p:nvSpPr>
          <p:cNvPr id="29" name="Yuvarlatılmış Çapraz Köşeli Dikdörtgen 28"/>
          <p:cNvSpPr/>
          <p:nvPr/>
        </p:nvSpPr>
        <p:spPr>
          <a:xfrm>
            <a:off x="2397995" y="3394406"/>
            <a:ext cx="4104456" cy="930949"/>
          </a:xfrm>
          <a:prstGeom prst="round2Diag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tr-TR" dirty="0" smtClean="0"/>
              <a:t>Osmanlı’da Bilim ve Bilim Adamları</a:t>
            </a:r>
            <a:endParaRPr lang="tr-TR" dirty="0"/>
          </a:p>
        </p:txBody>
      </p:sp>
    </p:spTree>
    <p:extLst>
      <p:ext uri="{BB962C8B-B14F-4D97-AF65-F5344CB8AC3E}">
        <p14:creationId xmlns:p14="http://schemas.microsoft.com/office/powerpoint/2010/main" xmlns="" val="2503011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2"/>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3"/>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4"/>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8"/>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6"/>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2" presetClass="entr" presetSubtype="4" fill="hold" grpId="0" nodeType="clickEffect">
                                  <p:stCondLst>
                                    <p:cond delay="0"/>
                                  </p:stCondLst>
                                  <p:childTnLst>
                                    <p:set>
                                      <p:cBhvr>
                                        <p:cTn id="74" dur="1" fill="hold">
                                          <p:stCondLst>
                                            <p:cond delay="0"/>
                                          </p:stCondLst>
                                        </p:cTn>
                                        <p:tgtEl>
                                          <p:spTgt spid="27"/>
                                        </p:tgtEl>
                                        <p:attrNameLst>
                                          <p:attrName>style.visibility</p:attrName>
                                        </p:attrNameLst>
                                      </p:cBhvr>
                                      <p:to>
                                        <p:strVal val="visible"/>
                                      </p:to>
                                    </p:set>
                                    <p:anim calcmode="lin" valueType="num">
                                      <p:cBhvr additive="base">
                                        <p:cTn id="75" dur="500" fill="hold"/>
                                        <p:tgtEl>
                                          <p:spTgt spid="27"/>
                                        </p:tgtEl>
                                        <p:attrNameLst>
                                          <p:attrName>ppt_x</p:attrName>
                                        </p:attrNameLst>
                                      </p:cBhvr>
                                      <p:tavLst>
                                        <p:tav tm="0">
                                          <p:val>
                                            <p:strVal val="#ppt_x"/>
                                          </p:val>
                                        </p:tav>
                                        <p:tav tm="100000">
                                          <p:val>
                                            <p:strVal val="#ppt_x"/>
                                          </p:val>
                                        </p:tav>
                                      </p:tavLst>
                                    </p:anim>
                                    <p:anim calcmode="lin" valueType="num">
                                      <p:cBhvr additive="base">
                                        <p:cTn id="76"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16" presetClass="entr" presetSubtype="21" fill="hold" grpId="0" nodeType="clickEffect">
                                  <p:stCondLst>
                                    <p:cond delay="0"/>
                                  </p:stCondLst>
                                  <p:childTnLst>
                                    <p:set>
                                      <p:cBhvr>
                                        <p:cTn id="80" dur="1" fill="hold">
                                          <p:stCondLst>
                                            <p:cond delay="0"/>
                                          </p:stCondLst>
                                        </p:cTn>
                                        <p:tgtEl>
                                          <p:spTgt spid="29"/>
                                        </p:tgtEl>
                                        <p:attrNameLst>
                                          <p:attrName>style.visibility</p:attrName>
                                        </p:attrNameLst>
                                      </p:cBhvr>
                                      <p:to>
                                        <p:strVal val="visible"/>
                                      </p:to>
                                    </p:set>
                                    <p:animEffect transition="in" filter="barn(inVertical)">
                                      <p:cBhvr>
                                        <p:cTn id="81"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animBg="1"/>
      <p:bldP spid="15" grpId="0" animBg="1"/>
      <p:bldP spid="16" grpId="0" animBg="1"/>
      <p:bldP spid="17" grpId="0" animBg="1"/>
      <p:bldP spid="19" grpId="0" animBg="1"/>
      <p:bldP spid="20" grpId="0" animBg="1"/>
      <p:bldP spid="21" grpId="0" animBg="1"/>
      <p:bldP spid="22" grpId="0" animBg="1"/>
      <p:bldP spid="23" grpId="0" animBg="1"/>
      <p:bldP spid="24" grpId="0" animBg="1"/>
      <p:bldP spid="28" grpId="0" animBg="1"/>
      <p:bldP spid="26" grpId="0" animBg="1"/>
      <p:bldP spid="27" grpId="0" animBg="1"/>
      <p:bldP spid="29"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5">
            <a:lumMod val="75000"/>
          </a:schemeClr>
        </a:solidFill>
        <a:effectLst/>
      </p:bgPr>
    </p:bg>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sp>
        <p:nvSpPr>
          <p:cNvPr id="4" name="Dikdörtgen 3"/>
          <p:cNvSpPr/>
          <p:nvPr/>
        </p:nvSpPr>
        <p:spPr>
          <a:xfrm>
            <a:off x="512875" y="267494"/>
            <a:ext cx="7992888" cy="769441"/>
          </a:xfrm>
          <a:prstGeom prst="rect">
            <a:avLst/>
          </a:prstGeom>
          <a:noFill/>
        </p:spPr>
        <p:txBody>
          <a:bodyPr wrap="square" lIns="91440" tIns="45720" rIns="91440" bIns="45720">
            <a:spAutoFit/>
          </a:bodyPr>
          <a:lstStyle/>
          <a:p>
            <a:pPr algn="ctr"/>
            <a:r>
              <a:rPr lang="tr-TR" sz="44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Maarif-i Umumiye </a:t>
            </a:r>
            <a:r>
              <a:rPr lang="tr-TR" sz="4400" b="1"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Nizamnamesi</a:t>
            </a:r>
            <a:endParaRPr lang="tr-TR" sz="44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endParaRPr>
          </a:p>
        </p:txBody>
      </p:sp>
      <p:sp>
        <p:nvSpPr>
          <p:cNvPr id="6" name="Dikdörtgen 5"/>
          <p:cNvSpPr/>
          <p:nvPr/>
        </p:nvSpPr>
        <p:spPr>
          <a:xfrm>
            <a:off x="480838" y="1237053"/>
            <a:ext cx="8256107" cy="648072"/>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tr-TR" dirty="0">
                <a:solidFill>
                  <a:schemeClr val="accent6">
                    <a:lumMod val="75000"/>
                  </a:schemeClr>
                </a:solidFill>
              </a:rPr>
              <a:t>Her mahalle ve köyde en az birer </a:t>
            </a:r>
            <a:r>
              <a:rPr lang="tr-TR" dirty="0" err="1">
                <a:solidFill>
                  <a:schemeClr val="accent6">
                    <a:lumMod val="75000"/>
                  </a:schemeClr>
                </a:solidFill>
              </a:rPr>
              <a:t>sıbyan</a:t>
            </a:r>
            <a:r>
              <a:rPr lang="tr-TR" dirty="0">
                <a:solidFill>
                  <a:schemeClr val="accent6">
                    <a:lumMod val="75000"/>
                  </a:schemeClr>
                </a:solidFill>
              </a:rPr>
              <a:t> mektebi bulunacaktır</a:t>
            </a:r>
            <a:r>
              <a:rPr lang="tr-TR" dirty="0" smtClean="0">
                <a:solidFill>
                  <a:schemeClr val="accent6">
                    <a:lumMod val="75000"/>
                  </a:schemeClr>
                </a:solidFill>
              </a:rPr>
              <a:t>.</a:t>
            </a:r>
            <a:endParaRPr lang="tr-TR" dirty="0">
              <a:solidFill>
                <a:schemeClr val="accent6">
                  <a:lumMod val="75000"/>
                </a:schemeClr>
              </a:solidFill>
            </a:endParaRPr>
          </a:p>
        </p:txBody>
      </p:sp>
      <p:sp>
        <p:nvSpPr>
          <p:cNvPr id="7" name="Dikdörtgen 6"/>
          <p:cNvSpPr/>
          <p:nvPr/>
        </p:nvSpPr>
        <p:spPr>
          <a:xfrm>
            <a:off x="462542" y="2211710"/>
            <a:ext cx="8256107" cy="72008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tr-TR" dirty="0">
                <a:solidFill>
                  <a:schemeClr val="accent6">
                    <a:lumMod val="75000"/>
                  </a:schemeClr>
                </a:solidFill>
              </a:rPr>
              <a:t>500 evden fazla olan bir kasaba halkının dini inancına göre bir rüştiye okulu açılır. Kız </a:t>
            </a:r>
          </a:p>
          <a:p>
            <a:pPr algn="ctr"/>
            <a:r>
              <a:rPr lang="tr-TR" dirty="0">
                <a:solidFill>
                  <a:schemeClr val="accent6">
                    <a:lumMod val="75000"/>
                  </a:schemeClr>
                </a:solidFill>
              </a:rPr>
              <a:t>rüştiyelerinin öğretmeni kadın olur</a:t>
            </a:r>
            <a:r>
              <a:rPr lang="tr-TR" dirty="0" smtClean="0">
                <a:solidFill>
                  <a:schemeClr val="accent6">
                    <a:lumMod val="75000"/>
                  </a:schemeClr>
                </a:solidFill>
              </a:rPr>
              <a:t>.</a:t>
            </a:r>
            <a:endParaRPr lang="tr-TR" dirty="0">
              <a:solidFill>
                <a:schemeClr val="accent6">
                  <a:lumMod val="75000"/>
                </a:schemeClr>
              </a:solidFill>
            </a:endParaRPr>
          </a:p>
        </p:txBody>
      </p:sp>
      <p:sp>
        <p:nvSpPr>
          <p:cNvPr id="8" name="Dikdörtgen 7"/>
          <p:cNvSpPr/>
          <p:nvPr/>
        </p:nvSpPr>
        <p:spPr>
          <a:xfrm>
            <a:off x="480838" y="3266343"/>
            <a:ext cx="8241836" cy="69866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tr-TR" dirty="0">
                <a:solidFill>
                  <a:schemeClr val="accent6">
                    <a:lumMod val="75000"/>
                  </a:schemeClr>
                </a:solidFill>
              </a:rPr>
              <a:t>İdadiler, rüştiyelerden mezun olan Müslim ve gayrimüslim çocukların bir arada öğrenim </a:t>
            </a:r>
          </a:p>
          <a:p>
            <a:pPr algn="ctr"/>
            <a:r>
              <a:rPr lang="tr-TR" dirty="0">
                <a:solidFill>
                  <a:schemeClr val="accent6">
                    <a:lumMod val="75000"/>
                  </a:schemeClr>
                </a:solidFill>
              </a:rPr>
              <a:t>gördükleri yerlerdir. 1000 haneden fazla her kasabada idadi açılacaktır</a:t>
            </a:r>
            <a:r>
              <a:rPr lang="tr-TR" dirty="0" smtClean="0">
                <a:solidFill>
                  <a:schemeClr val="accent6">
                    <a:lumMod val="75000"/>
                  </a:schemeClr>
                </a:solidFill>
              </a:rPr>
              <a:t>.</a:t>
            </a:r>
            <a:endParaRPr lang="tr-TR" dirty="0">
              <a:solidFill>
                <a:schemeClr val="accent6">
                  <a:lumMod val="75000"/>
                </a:schemeClr>
              </a:solidFill>
            </a:endParaRPr>
          </a:p>
        </p:txBody>
      </p:sp>
      <p:sp>
        <p:nvSpPr>
          <p:cNvPr id="9" name="Dikdörtgen 8"/>
          <p:cNvSpPr/>
          <p:nvPr/>
        </p:nvSpPr>
        <p:spPr>
          <a:xfrm>
            <a:off x="422315" y="4192340"/>
            <a:ext cx="8241836" cy="72008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r>
              <a:rPr lang="tr-TR" dirty="0">
                <a:solidFill>
                  <a:schemeClr val="accent6">
                    <a:lumMod val="75000"/>
                  </a:schemeClr>
                </a:solidFill>
              </a:rPr>
              <a:t>Darülfünun; felsefe ve edebiyat, hukuk, tabi ilimler ve matematik eğitimine yönelik üç </a:t>
            </a:r>
          </a:p>
          <a:p>
            <a:pPr algn="ctr"/>
            <a:r>
              <a:rPr lang="tr-TR" dirty="0">
                <a:solidFill>
                  <a:schemeClr val="accent6">
                    <a:lumMod val="75000"/>
                  </a:schemeClr>
                </a:solidFill>
              </a:rPr>
              <a:t>fakülteden oluşacak, dersler halka açık olacaktır</a:t>
            </a:r>
            <a:r>
              <a:rPr lang="tr-TR" dirty="0" smtClean="0">
                <a:solidFill>
                  <a:schemeClr val="accent6">
                    <a:lumMod val="75000"/>
                  </a:schemeClr>
                </a:solidFill>
              </a:rPr>
              <a:t>.</a:t>
            </a:r>
            <a:endParaRPr lang="tr-TR" dirty="0">
              <a:solidFill>
                <a:schemeClr val="accent6">
                  <a:lumMod val="75000"/>
                </a:schemeClr>
              </a:solidFill>
            </a:endParaRPr>
          </a:p>
        </p:txBody>
      </p:sp>
    </p:spTree>
    <p:extLst>
      <p:ext uri="{BB962C8B-B14F-4D97-AF65-F5344CB8AC3E}">
        <p14:creationId xmlns:p14="http://schemas.microsoft.com/office/powerpoint/2010/main" xmlns="" val="2959134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tr-TR" sz="4000" b="1" spc="50" dirty="0" smtClean="0">
                <a:ln w="11430">
                  <a:solidFill>
                    <a:schemeClr val="accent2">
                      <a:lumMod val="75000"/>
                    </a:schemeClr>
                  </a:solidFill>
                </a:ln>
                <a:solidFill>
                  <a:schemeClr val="accent2">
                    <a:lumMod val="75000"/>
                  </a:schemeClr>
                </a:solidFill>
              </a:rPr>
              <a:t>İlköğretim</a:t>
            </a:r>
            <a:endParaRPr lang="tr-TR" sz="4000" b="1" spc="50" dirty="0">
              <a:ln w="11430">
                <a:solidFill>
                  <a:schemeClr val="accent2">
                    <a:lumMod val="75000"/>
                  </a:schemeClr>
                </a:solidFill>
              </a:ln>
              <a:solidFill>
                <a:schemeClr val="accent2">
                  <a:lumMod val="75000"/>
                </a:schemeClr>
              </a:solidFill>
            </a:endParaRPr>
          </a:p>
        </p:txBody>
      </p:sp>
      <p:sp>
        <p:nvSpPr>
          <p:cNvPr id="3" name="İçerik Yer Tutucusu 2"/>
          <p:cNvSpPr>
            <a:spLocks noGrp="1"/>
          </p:cNvSpPr>
          <p:nvPr>
            <p:ph idx="1"/>
          </p:nvPr>
        </p:nvSpPr>
        <p:spPr>
          <a:xfrm>
            <a:off x="179512" y="3219822"/>
            <a:ext cx="8712968" cy="1662833"/>
          </a:xfrm>
        </p:spPr>
        <p:txBody>
          <a:bodyPr>
            <a:normAutofit fontScale="70000" lnSpcReduction="20000"/>
          </a:bodyPr>
          <a:lstStyle/>
          <a:p>
            <a:pPr marL="0" indent="0">
              <a:buNone/>
            </a:pPr>
            <a:r>
              <a:rPr lang="tr-TR" dirty="0" smtClean="0">
                <a:solidFill>
                  <a:schemeClr val="accent4">
                    <a:lumMod val="50000"/>
                  </a:schemeClr>
                </a:solidFill>
              </a:rPr>
              <a:t>II</a:t>
            </a:r>
            <a:r>
              <a:rPr lang="tr-TR" dirty="0">
                <a:solidFill>
                  <a:schemeClr val="accent4">
                    <a:lumMod val="50000"/>
                  </a:schemeClr>
                </a:solidFill>
              </a:rPr>
              <a:t>. Meşrutiyet döneminin sonlarına </a:t>
            </a:r>
            <a:r>
              <a:rPr lang="tr-TR" dirty="0" smtClean="0">
                <a:solidFill>
                  <a:schemeClr val="accent4">
                    <a:lumMod val="50000"/>
                  </a:schemeClr>
                </a:solidFill>
              </a:rPr>
              <a:t>doğru </a:t>
            </a:r>
            <a:r>
              <a:rPr lang="tr-TR" dirty="0" err="1" smtClean="0">
                <a:solidFill>
                  <a:schemeClr val="accent4">
                    <a:lumMod val="50000"/>
                  </a:schemeClr>
                </a:solidFill>
              </a:rPr>
              <a:t>Sıbyan</a:t>
            </a:r>
            <a:r>
              <a:rPr lang="tr-TR" dirty="0" smtClean="0">
                <a:solidFill>
                  <a:schemeClr val="accent4">
                    <a:lumMod val="50000"/>
                  </a:schemeClr>
                </a:solidFill>
              </a:rPr>
              <a:t> </a:t>
            </a:r>
            <a:r>
              <a:rPr lang="tr-TR" dirty="0">
                <a:solidFill>
                  <a:schemeClr val="accent4">
                    <a:lumMod val="50000"/>
                  </a:schemeClr>
                </a:solidFill>
              </a:rPr>
              <a:t>mektepleri tamamen kapanarak yerlerinin iptidai mekteplere bırakmışlardır.</a:t>
            </a:r>
          </a:p>
          <a:p>
            <a:pPr marL="0" indent="0">
              <a:buNone/>
            </a:pPr>
            <a:r>
              <a:rPr lang="tr-TR" dirty="0">
                <a:solidFill>
                  <a:schemeClr val="accent5">
                    <a:lumMod val="50000"/>
                  </a:schemeClr>
                </a:solidFill>
              </a:rPr>
              <a:t>1910’dan itibaren Osmanlı’da azınlıkların girişimiyle özel okul öncesi eğitim kurumları (anaokulu) açılmaya başlandı. 1914’te ise ilk resmi okul öncesi eğitim kurumu açıldı.</a:t>
            </a:r>
          </a:p>
          <a:p>
            <a:pPr marL="0" indent="0">
              <a:buNone/>
            </a:pPr>
            <a:endParaRPr lang="tr-TR" dirty="0"/>
          </a:p>
        </p:txBody>
      </p:sp>
      <p:graphicFrame>
        <p:nvGraphicFramePr>
          <p:cNvPr id="4" name="Diyagram 3"/>
          <p:cNvGraphicFramePr/>
          <p:nvPr>
            <p:extLst>
              <p:ext uri="{D42A27DB-BD31-4B8C-83A1-F6EECF244321}">
                <p14:modId xmlns:p14="http://schemas.microsoft.com/office/powerpoint/2010/main" xmlns="" val="1194007831"/>
              </p:ext>
            </p:extLst>
          </p:nvPr>
        </p:nvGraphicFramePr>
        <p:xfrm>
          <a:off x="6237" y="915566"/>
          <a:ext cx="4752528" cy="158417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5" name="Diyagram 4"/>
          <p:cNvGraphicFramePr/>
          <p:nvPr>
            <p:extLst>
              <p:ext uri="{D42A27DB-BD31-4B8C-83A1-F6EECF244321}">
                <p14:modId xmlns:p14="http://schemas.microsoft.com/office/powerpoint/2010/main" xmlns="" val="606462500"/>
              </p:ext>
            </p:extLst>
          </p:nvPr>
        </p:nvGraphicFramePr>
        <p:xfrm>
          <a:off x="3575720" y="1851670"/>
          <a:ext cx="5568280" cy="1527944"/>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xmlns="" val="3175755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fade">
                                      <p:cBhvr>
                                        <p:cTn id="15" dur="500"/>
                                        <p:tgtEl>
                                          <p:spTgt spid="3">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Effect transition="in" filter="fade">
                                      <p:cBhvr>
                                        <p:cTn id="20"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Graphic spid="5" grpId="0">
        <p:bldAsOne/>
      </p:bldGraphic>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205979"/>
            <a:ext cx="8229600" cy="709587"/>
          </a:xfrm>
        </p:spPr>
        <p:txBody>
          <a:bodyPr>
            <a:normAutofit fontScale="90000"/>
            <a:scene3d>
              <a:camera prst="orthographicFront"/>
              <a:lightRig rig="flat" dir="t">
                <a:rot lat="0" lon="0" rev="18900000"/>
              </a:lightRig>
            </a:scene3d>
            <a:sp3d extrusionH="31750" contourW="6350" prstMaterial="powder">
              <a:contourClr>
                <a:schemeClr val="accent3">
                  <a:tint val="100000"/>
                  <a:shade val="100000"/>
                  <a:satMod val="100000"/>
                  <a:hueMod val="100000"/>
                </a:schemeClr>
              </a:contourClr>
            </a:sp3d>
          </a:bodyPr>
          <a:lstStyle/>
          <a:p>
            <a:r>
              <a:rPr lang="tr-TR" b="1" dirty="0" smtClean="0">
                <a:ln/>
                <a:solidFill>
                  <a:schemeClr val="accent3">
                    <a:lumMod val="75000"/>
                  </a:schemeClr>
                </a:solidFill>
              </a:rPr>
              <a:t>Ortaöğretim</a:t>
            </a:r>
            <a:endParaRPr lang="tr-TR" b="1" dirty="0">
              <a:ln/>
              <a:solidFill>
                <a:schemeClr val="accent3">
                  <a:lumMod val="75000"/>
                </a:schemeClr>
              </a:solidFill>
            </a:endParaRPr>
          </a:p>
        </p:txBody>
      </p:sp>
      <p:sp>
        <p:nvSpPr>
          <p:cNvPr id="3" name="İçerik Yer Tutucusu 2"/>
          <p:cNvSpPr>
            <a:spLocks noGrp="1"/>
          </p:cNvSpPr>
          <p:nvPr>
            <p:ph idx="1"/>
          </p:nvPr>
        </p:nvSpPr>
        <p:spPr>
          <a:xfrm>
            <a:off x="457200" y="915566"/>
            <a:ext cx="8229600" cy="3888432"/>
          </a:xfrm>
        </p:spPr>
        <p:txBody>
          <a:bodyPr>
            <a:normAutofit/>
          </a:bodyPr>
          <a:lstStyle/>
          <a:p>
            <a:r>
              <a:rPr lang="tr-TR" sz="2400" b="1" dirty="0" smtClean="0">
                <a:solidFill>
                  <a:schemeClr val="accent1">
                    <a:lumMod val="75000"/>
                  </a:schemeClr>
                </a:solidFill>
              </a:rPr>
              <a:t>Rüştiyeler</a:t>
            </a:r>
            <a:r>
              <a:rPr lang="tr-TR" sz="2400" dirty="0"/>
              <a:t>: </a:t>
            </a:r>
            <a:r>
              <a:rPr lang="tr-TR" sz="2400" dirty="0" err="1" smtClean="0">
                <a:solidFill>
                  <a:srgbClr val="FF0000"/>
                </a:solidFill>
              </a:rPr>
              <a:t>Sıbyan</a:t>
            </a:r>
            <a:r>
              <a:rPr lang="tr-TR" sz="2400" dirty="0" smtClean="0">
                <a:solidFill>
                  <a:srgbClr val="FF0000"/>
                </a:solidFill>
              </a:rPr>
              <a:t> </a:t>
            </a:r>
            <a:r>
              <a:rPr lang="tr-TR" sz="2400" dirty="0">
                <a:solidFill>
                  <a:srgbClr val="FF0000"/>
                </a:solidFill>
              </a:rPr>
              <a:t>mekteplerini </a:t>
            </a:r>
            <a:r>
              <a:rPr lang="tr-TR" sz="2400" dirty="0"/>
              <a:t>bitirip </a:t>
            </a:r>
            <a:r>
              <a:rPr lang="tr-TR" sz="2400" dirty="0" err="1">
                <a:solidFill>
                  <a:srgbClr val="FF0000"/>
                </a:solidFill>
              </a:rPr>
              <a:t>şehadetname</a:t>
            </a:r>
            <a:r>
              <a:rPr lang="tr-TR" sz="2400" dirty="0">
                <a:solidFill>
                  <a:srgbClr val="FF0000"/>
                </a:solidFill>
              </a:rPr>
              <a:t> </a:t>
            </a:r>
            <a:r>
              <a:rPr lang="tr-TR" sz="2400" dirty="0"/>
              <a:t>alan öğrenciler sınavsız olarak rüştiyelere kabul </a:t>
            </a:r>
            <a:r>
              <a:rPr lang="tr-TR" sz="2400" dirty="0" smtClean="0"/>
              <a:t>edilirdi.</a:t>
            </a:r>
          </a:p>
          <a:p>
            <a:r>
              <a:rPr lang="tr-TR" sz="2400" dirty="0" smtClean="0">
                <a:solidFill>
                  <a:schemeClr val="accent3">
                    <a:lumMod val="50000"/>
                  </a:schemeClr>
                </a:solidFill>
              </a:rPr>
              <a:t>İstanbul’da </a:t>
            </a:r>
            <a:r>
              <a:rPr lang="tr-TR" sz="2400" dirty="0">
                <a:solidFill>
                  <a:schemeClr val="accent3">
                    <a:lumMod val="50000"/>
                  </a:schemeClr>
                </a:solidFill>
              </a:rPr>
              <a:t>kızlar için bir kız rüştiyesi açıldı. 1910 yılında 80 kız rüştiyesi bulunmaktaydı. </a:t>
            </a:r>
          </a:p>
          <a:p>
            <a:r>
              <a:rPr lang="tr-TR" sz="2400" dirty="0"/>
              <a:t>1913’te çıkarılan kanunla rüştiyeler iptidai mektepleriyle birleştirilmiştir.</a:t>
            </a:r>
          </a:p>
          <a:p>
            <a:endParaRPr lang="tr-TR" dirty="0"/>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67544" y="195486"/>
            <a:ext cx="7992888" cy="463628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Aşağı Ok 3"/>
          <p:cNvSpPr/>
          <p:nvPr/>
        </p:nvSpPr>
        <p:spPr>
          <a:xfrm rot="20469860">
            <a:off x="4635066" y="2373078"/>
            <a:ext cx="864096" cy="1872208"/>
          </a:xfrm>
          <a:prstGeom prst="downArrow">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5" name="Yuvarlatılmış Dikdörtgen 4"/>
          <p:cNvSpPr/>
          <p:nvPr/>
        </p:nvSpPr>
        <p:spPr>
          <a:xfrm>
            <a:off x="3208605" y="1092130"/>
            <a:ext cx="3312368" cy="1584176"/>
          </a:xfrm>
          <a:prstGeom prst="round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a:t>Ticaretin yoğun olduğu bölgelerde yabancı dil dersi </a:t>
            </a:r>
            <a:r>
              <a:rPr lang="tr-TR" dirty="0" smtClean="0"/>
              <a:t>de (</a:t>
            </a:r>
            <a:r>
              <a:rPr lang="tr-TR" dirty="0"/>
              <a:t>Fransızca) konulmuştur</a:t>
            </a:r>
            <a:r>
              <a:rPr lang="tr-TR" dirty="0" smtClean="0"/>
              <a:t>.</a:t>
            </a:r>
            <a:endParaRPr lang="tr-TR" dirty="0"/>
          </a:p>
        </p:txBody>
      </p:sp>
    </p:spTree>
    <p:extLst>
      <p:ext uri="{BB962C8B-B14F-4D97-AF65-F5344CB8AC3E}">
        <p14:creationId xmlns:p14="http://schemas.microsoft.com/office/powerpoint/2010/main" xmlns="" val="2164785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02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457200" y="267494"/>
            <a:ext cx="8229600" cy="4680520"/>
          </a:xfrm>
        </p:spPr>
        <p:txBody>
          <a:bodyPr>
            <a:normAutofit/>
          </a:bodyPr>
          <a:lstStyle/>
          <a:p>
            <a:r>
              <a:rPr lang="tr-TR" sz="2400" b="1" dirty="0" smtClean="0">
                <a:solidFill>
                  <a:srgbClr val="0066CC"/>
                </a:solidFill>
              </a:rPr>
              <a:t>İdadiler</a:t>
            </a:r>
            <a:r>
              <a:rPr lang="tr-TR" sz="2400" dirty="0"/>
              <a:t>: Tanzimat döneminin sonlarına doğru rüştiyelerin üzerinde ve yüksekokullara öğrenci yetiştiren bir okulun bulunmaması sorun oluşturmuştu. 1868’de “</a:t>
            </a:r>
            <a:r>
              <a:rPr lang="tr-TR" sz="2400" dirty="0">
                <a:solidFill>
                  <a:schemeClr val="accent5">
                    <a:lumMod val="50000"/>
                  </a:schemeClr>
                </a:solidFill>
              </a:rPr>
              <a:t>Galatasaray Sultanisi</a:t>
            </a:r>
            <a:r>
              <a:rPr lang="tr-TR" sz="2400" dirty="0"/>
              <a:t>” açılmıştı.</a:t>
            </a:r>
          </a:p>
          <a:p>
            <a:r>
              <a:rPr lang="tr-TR" sz="2400" dirty="0">
                <a:solidFill>
                  <a:schemeClr val="accent2">
                    <a:lumMod val="75000"/>
                  </a:schemeClr>
                </a:solidFill>
              </a:rPr>
              <a:t>İdadilerin açılması fikri 1869 Maarif Nizamnamesinde gündeme geldi.</a:t>
            </a:r>
          </a:p>
          <a:p>
            <a:r>
              <a:rPr lang="tr-TR" sz="2400" dirty="0"/>
              <a:t>Yatılı olan 7 yıllık idadiler ziraat, ticaret ve sanayi alanlarına eleman yetiştirmenin yanında öğrencilerini yüksekokullara hazırlayacaktı.</a:t>
            </a:r>
          </a:p>
          <a:p>
            <a:endParaRPr lang="tr-TR" dirty="0"/>
          </a:p>
        </p:txBody>
      </p:sp>
      <p:pic>
        <p:nvPicPr>
          <p:cNvPr id="5" name="Resim 4"/>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403648" y="195486"/>
            <a:ext cx="6096000" cy="4800600"/>
          </a:xfrm>
          <a:prstGeom prst="rect">
            <a:avLst/>
          </a:prstGeom>
        </p:spPr>
      </p:pic>
      <p:pic>
        <p:nvPicPr>
          <p:cNvPr id="6" name="Resim 5"/>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658467" y="0"/>
            <a:ext cx="7827065" cy="5143500"/>
          </a:xfrm>
          <a:prstGeom prst="rect">
            <a:avLst/>
          </a:prstGeom>
        </p:spPr>
      </p:pic>
    </p:spTree>
    <p:extLst>
      <p:ext uri="{BB962C8B-B14F-4D97-AF65-F5344CB8AC3E}">
        <p14:creationId xmlns:p14="http://schemas.microsoft.com/office/powerpoint/2010/main" xmlns="" val="286636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457200" y="267494"/>
            <a:ext cx="8229600" cy="4327129"/>
          </a:xfrm>
        </p:spPr>
        <p:txBody>
          <a:bodyPr>
            <a:normAutofit/>
          </a:bodyPr>
          <a:lstStyle/>
          <a:p>
            <a:r>
              <a:rPr lang="tr-TR" sz="2000" dirty="0" smtClean="0">
                <a:solidFill>
                  <a:srgbClr val="FF6600"/>
                </a:solidFill>
              </a:rPr>
              <a:t>Sultaniler</a:t>
            </a:r>
            <a:r>
              <a:rPr lang="tr-TR" sz="2000" dirty="0">
                <a:solidFill>
                  <a:srgbClr val="FF6600"/>
                </a:solidFill>
              </a:rPr>
              <a:t>: </a:t>
            </a:r>
            <a:r>
              <a:rPr lang="tr-TR" sz="2000" dirty="0"/>
              <a:t>Sultanilerin açılmasında </a:t>
            </a:r>
            <a:r>
              <a:rPr lang="tr-TR" sz="2000" dirty="0">
                <a:solidFill>
                  <a:srgbClr val="FF0000"/>
                </a:solidFill>
              </a:rPr>
              <a:t>Fransız</a:t>
            </a:r>
            <a:r>
              <a:rPr lang="tr-TR" sz="2000" dirty="0"/>
              <a:t> eğitim kurumları model alınmış ve idadilerin üzerinde eğitim vermeleri hedeflenmiştir.</a:t>
            </a:r>
          </a:p>
          <a:p>
            <a:r>
              <a:rPr lang="tr-TR" sz="2000" dirty="0">
                <a:solidFill>
                  <a:schemeClr val="accent2">
                    <a:lumMod val="75000"/>
                  </a:schemeClr>
                </a:solidFill>
              </a:rPr>
              <a:t>Galatasaray Sultanisi (</a:t>
            </a:r>
            <a:r>
              <a:rPr lang="tr-TR" sz="2000" dirty="0" err="1">
                <a:solidFill>
                  <a:schemeClr val="accent2">
                    <a:lumMod val="75000"/>
                  </a:schemeClr>
                </a:solidFill>
              </a:rPr>
              <a:t>Mekteb</a:t>
            </a:r>
            <a:r>
              <a:rPr lang="tr-TR" sz="2000" dirty="0">
                <a:solidFill>
                  <a:schemeClr val="accent2">
                    <a:lumMod val="75000"/>
                  </a:schemeClr>
                </a:solidFill>
              </a:rPr>
              <a:t>-i Sultani): </a:t>
            </a:r>
            <a:r>
              <a:rPr lang="tr-TR" sz="2000" dirty="0"/>
              <a:t>Benzeri okulların açılması amaçlanmışsa da bu mümkün olmamıştır. Bu nedenle Galatasaray Sultanisi tek başına sultani olarak eğitime devam etmiştir.</a:t>
            </a:r>
          </a:p>
          <a:p>
            <a:r>
              <a:rPr lang="tr-TR" sz="2000" dirty="0"/>
              <a:t>1873’te eğitime başlayan</a:t>
            </a:r>
            <a:r>
              <a:rPr lang="tr-TR" sz="2000" dirty="0">
                <a:solidFill>
                  <a:schemeClr val="accent5">
                    <a:lumMod val="50000"/>
                  </a:schemeClr>
                </a:solidFill>
              </a:rPr>
              <a:t> </a:t>
            </a:r>
            <a:r>
              <a:rPr lang="tr-TR" sz="2000" dirty="0" err="1">
                <a:solidFill>
                  <a:schemeClr val="accent5">
                    <a:lumMod val="50000"/>
                  </a:schemeClr>
                </a:solidFill>
              </a:rPr>
              <a:t>Darüşşafaka</a:t>
            </a:r>
            <a:r>
              <a:rPr lang="tr-TR" sz="2000" dirty="0">
                <a:solidFill>
                  <a:schemeClr val="accent5">
                    <a:lumMod val="50000"/>
                  </a:schemeClr>
                </a:solidFill>
              </a:rPr>
              <a:t> </a:t>
            </a:r>
            <a:r>
              <a:rPr lang="tr-TR" sz="2000" dirty="0"/>
              <a:t>Fransız askeri lise programını uygulamıştır. Bu okulda kimsesiz ve fakir çocuklar okuyordu.</a:t>
            </a:r>
          </a:p>
          <a:p>
            <a:endParaRPr lang="tr-TR" sz="2400" dirty="0"/>
          </a:p>
        </p:txBody>
      </p:sp>
      <p:sp>
        <p:nvSpPr>
          <p:cNvPr id="4" name="Yuvarlatılmış Dikdörtgen 3"/>
          <p:cNvSpPr/>
          <p:nvPr/>
        </p:nvSpPr>
        <p:spPr>
          <a:xfrm>
            <a:off x="812584" y="2859782"/>
            <a:ext cx="7560840" cy="1440160"/>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tr-TR" dirty="0"/>
              <a:t>İlk kız idadisi 1911’de İstanbul’da açıldı. </a:t>
            </a:r>
            <a:r>
              <a:rPr lang="tr-TR"/>
              <a:t>Bu </a:t>
            </a:r>
            <a:r>
              <a:rPr lang="tr-TR" smtClean="0"/>
              <a:t>okul </a:t>
            </a:r>
            <a:r>
              <a:rPr lang="tr-TR" dirty="0"/>
              <a:t>1913’te “İstanbul </a:t>
            </a:r>
            <a:r>
              <a:rPr lang="tr-TR" dirty="0" err="1" smtClean="0"/>
              <a:t>İnas</a:t>
            </a:r>
            <a:r>
              <a:rPr lang="tr-TR" dirty="0" smtClean="0"/>
              <a:t> (Kız</a:t>
            </a:r>
            <a:r>
              <a:rPr lang="tr-TR" dirty="0"/>
              <a:t>) Sultanisi”, 1915’te de “</a:t>
            </a:r>
            <a:r>
              <a:rPr lang="tr-TR" dirty="0" err="1"/>
              <a:t>Bezm</a:t>
            </a:r>
            <a:r>
              <a:rPr lang="tr-TR" dirty="0"/>
              <a:t>-i Âlem Sultanisi” adını almıştır</a:t>
            </a:r>
            <a:r>
              <a:rPr lang="tr-TR" dirty="0" smtClean="0"/>
              <a:t>.</a:t>
            </a:r>
            <a:endParaRPr lang="tr-TR" dirty="0"/>
          </a:p>
        </p:txBody>
      </p:sp>
    </p:spTree>
    <p:extLst>
      <p:ext uri="{BB962C8B-B14F-4D97-AF65-F5344CB8AC3E}">
        <p14:creationId xmlns:p14="http://schemas.microsoft.com/office/powerpoint/2010/main" xmlns="" val="3697955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3600" b="1" cap="all" dirty="0" err="1"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Yükseköğretİm</a:t>
            </a:r>
            <a:r>
              <a:rPr lang="tr-TR" sz="36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Darülfünun)</a:t>
            </a:r>
          </a:p>
        </p:txBody>
      </p:sp>
      <p:sp>
        <p:nvSpPr>
          <p:cNvPr id="3" name="İçerik Yer Tutucusu 2"/>
          <p:cNvSpPr>
            <a:spLocks noGrp="1"/>
          </p:cNvSpPr>
          <p:nvPr>
            <p:ph idx="1"/>
          </p:nvPr>
        </p:nvSpPr>
        <p:spPr>
          <a:xfrm>
            <a:off x="457200" y="1059582"/>
            <a:ext cx="8229600" cy="4176464"/>
          </a:xfrm>
        </p:spPr>
        <p:txBody>
          <a:bodyPr>
            <a:normAutofit/>
          </a:bodyPr>
          <a:lstStyle/>
          <a:p>
            <a:r>
              <a:rPr lang="tr-TR" sz="1800" dirty="0"/>
              <a:t>Osmanlı Devleti’nde 1845 yılında medrese dışında bir yükseköğretim kurumu olarak Darülfünunun açılması gündeme geldi. Açılacak okulda Müslüman ve gayrimüslim öğrenciler birlikte okuyacak ve mezun olunca devletin çeşitli kademelerinde görev alacaklardı</a:t>
            </a:r>
            <a:r>
              <a:rPr lang="tr-TR" sz="1800" dirty="0" smtClean="0"/>
              <a:t>.</a:t>
            </a:r>
          </a:p>
          <a:p>
            <a:endParaRPr lang="tr-TR" sz="2000" dirty="0"/>
          </a:p>
          <a:p>
            <a:endParaRPr lang="tr-TR" sz="2000" dirty="0" smtClean="0"/>
          </a:p>
          <a:p>
            <a:endParaRPr lang="tr-TR" sz="2000" dirty="0"/>
          </a:p>
          <a:p>
            <a:endParaRPr lang="tr-TR" sz="2000" dirty="0"/>
          </a:p>
          <a:p>
            <a:r>
              <a:rPr lang="tr-TR" sz="2000" dirty="0" smtClean="0"/>
              <a:t>Darülfünun </a:t>
            </a:r>
            <a:r>
              <a:rPr lang="tr-TR" sz="2000" dirty="0"/>
              <a:t>ilk derslerini 1863’te halka açık konferanslar şeklinde vermeye başladı.</a:t>
            </a:r>
          </a:p>
          <a:p>
            <a:r>
              <a:rPr lang="tr-TR" sz="2000" dirty="0"/>
              <a:t>İki defa açılıp kapanan Darülfünun, varlığını 1933 yılına kadar sürdürdü. Yerine İstanbul Üniversitesi kuruldu</a:t>
            </a:r>
            <a:r>
              <a:rPr lang="tr-TR" sz="2000" dirty="0" smtClean="0"/>
              <a:t>.</a:t>
            </a:r>
            <a:endParaRPr lang="tr-TR" sz="2000" dirty="0"/>
          </a:p>
        </p:txBody>
      </p:sp>
      <p:sp>
        <p:nvSpPr>
          <p:cNvPr id="4" name="Yuvarlatılmış Çapraz Köşeli Dikdörtgen 3"/>
          <p:cNvSpPr/>
          <p:nvPr/>
        </p:nvSpPr>
        <p:spPr>
          <a:xfrm>
            <a:off x="1320400" y="2291463"/>
            <a:ext cx="2232248" cy="1080120"/>
          </a:xfrm>
          <a:prstGeom prst="round2Diag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tr-TR" dirty="0" err="1"/>
              <a:t>Darülmaarif</a:t>
            </a:r>
            <a:endParaRPr lang="tr-TR" dirty="0"/>
          </a:p>
        </p:txBody>
      </p:sp>
      <p:sp>
        <p:nvSpPr>
          <p:cNvPr id="5" name="Yuvarlatılmış Çapraz Köşeli Dikdörtgen 4"/>
          <p:cNvSpPr/>
          <p:nvPr/>
        </p:nvSpPr>
        <p:spPr>
          <a:xfrm>
            <a:off x="5148064" y="2291463"/>
            <a:ext cx="2880320" cy="1080120"/>
          </a:xfrm>
          <a:prstGeom prst="round2Diag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tr-TR" dirty="0"/>
              <a:t>Encümen-i </a:t>
            </a:r>
            <a:r>
              <a:rPr lang="tr-TR" dirty="0" err="1"/>
              <a:t>Dâniş</a:t>
            </a:r>
            <a:endParaRPr lang="tr-TR" dirty="0"/>
          </a:p>
        </p:txBody>
      </p:sp>
      <p:sp>
        <p:nvSpPr>
          <p:cNvPr id="6" name="Artı 5"/>
          <p:cNvSpPr/>
          <p:nvPr/>
        </p:nvSpPr>
        <p:spPr>
          <a:xfrm>
            <a:off x="3851920" y="2275877"/>
            <a:ext cx="936104" cy="1080120"/>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xmlns="" val="3848175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Yatay Kaydırma 1"/>
          <p:cNvSpPr/>
          <p:nvPr/>
        </p:nvSpPr>
        <p:spPr>
          <a:xfrm>
            <a:off x="539552" y="2427734"/>
            <a:ext cx="7992888" cy="1800200"/>
          </a:xfrm>
          <a:prstGeom prst="horizontalScroll">
            <a:avLst/>
          </a:prstGeom>
          <a:solidFill>
            <a:srgbClr val="C1BE50">
              <a:alpha val="65882"/>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b="1" dirty="0" smtClean="0">
                <a:solidFill>
                  <a:schemeClr val="tx1"/>
                </a:solidFill>
              </a:rPr>
              <a:t>I.ve </a:t>
            </a:r>
            <a:r>
              <a:rPr lang="tr-TR" b="1" dirty="0">
                <a:solidFill>
                  <a:schemeClr val="tx1"/>
                </a:solidFill>
              </a:rPr>
              <a:t>II. Meşrutiyet dönemlerinde Sanayi-i Nefise (Güzel Sanatlar) Mektebi, Hendese-i Mülkiye Mektebi (İktisat Okulu), Polis Mektebi, </a:t>
            </a:r>
            <a:r>
              <a:rPr lang="tr-TR" b="1" dirty="0" err="1">
                <a:solidFill>
                  <a:schemeClr val="tx1"/>
                </a:solidFill>
              </a:rPr>
              <a:t>Darülelhan</a:t>
            </a:r>
            <a:r>
              <a:rPr lang="tr-TR" b="1" dirty="0">
                <a:solidFill>
                  <a:schemeClr val="tx1"/>
                </a:solidFill>
              </a:rPr>
              <a:t> (Konservatuvar) gibi değişik alanlarda birçok okul açılmıştır</a:t>
            </a:r>
            <a:r>
              <a:rPr lang="tr-TR" b="1" dirty="0" smtClean="0">
                <a:solidFill>
                  <a:schemeClr val="tx1"/>
                </a:solidFill>
              </a:rPr>
              <a:t>.</a:t>
            </a:r>
            <a:endParaRPr lang="tr-TR" b="1" dirty="0">
              <a:solidFill>
                <a:schemeClr val="tx1"/>
              </a:solidFill>
            </a:endParaRPr>
          </a:p>
        </p:txBody>
      </p:sp>
      <p:sp>
        <p:nvSpPr>
          <p:cNvPr id="3" name="İçerik Yer Tutucusu 2"/>
          <p:cNvSpPr>
            <a:spLocks noGrp="1"/>
          </p:cNvSpPr>
          <p:nvPr>
            <p:ph idx="1"/>
          </p:nvPr>
        </p:nvSpPr>
        <p:spPr>
          <a:xfrm>
            <a:off x="457200" y="699542"/>
            <a:ext cx="8229600" cy="3895081"/>
          </a:xfrm>
        </p:spPr>
        <p:txBody>
          <a:bodyPr>
            <a:normAutofit/>
          </a:bodyPr>
          <a:lstStyle/>
          <a:p>
            <a:r>
              <a:rPr lang="tr-TR" sz="2000" dirty="0" smtClean="0">
                <a:solidFill>
                  <a:schemeClr val="accent3">
                    <a:lumMod val="50000"/>
                  </a:schemeClr>
                </a:solidFill>
              </a:rPr>
              <a:t>Mesleki </a:t>
            </a:r>
            <a:r>
              <a:rPr lang="tr-TR" sz="2000" dirty="0">
                <a:solidFill>
                  <a:schemeClr val="accent3">
                    <a:lumMod val="50000"/>
                  </a:schemeClr>
                </a:solidFill>
              </a:rPr>
              <a:t>Eğitim</a:t>
            </a:r>
            <a:r>
              <a:rPr lang="tr-TR" sz="2000" dirty="0"/>
              <a:t>: </a:t>
            </a:r>
            <a:r>
              <a:rPr lang="tr-TR" sz="2000" dirty="0">
                <a:solidFill>
                  <a:schemeClr val="accent6">
                    <a:lumMod val="75000"/>
                  </a:schemeClr>
                </a:solidFill>
              </a:rPr>
              <a:t>Mesleki okulların açılmasına yönelik ilk uygulamalar Mithat Paşa’nın Niş ve Tuna valilikleri sırasında gerçekleşti. Bu bölgelerdeki kimsesiz çocuklara ıslahhanelerde terzilik, ayakkabıcılık, matbaacılık eğitimi verildi. 1868’de İstanbul’da Sanayi Mektebi açılarak bugünkü endüstri meslek liselerinin temeli atıldı.</a:t>
            </a:r>
          </a:p>
          <a:p>
            <a:endParaRPr lang="tr-TR" dirty="0"/>
          </a:p>
        </p:txBody>
      </p:sp>
      <p:pic>
        <p:nvPicPr>
          <p:cNvPr id="5" name="Resim 4"/>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115306" y="195283"/>
            <a:ext cx="6841380" cy="4464901"/>
          </a:xfrm>
          <a:prstGeom prst="rect">
            <a:avLst/>
          </a:prstGeom>
        </p:spPr>
      </p:pic>
      <p:pic>
        <p:nvPicPr>
          <p:cNvPr id="4" name="Resim 3"/>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1110993" y="191806"/>
            <a:ext cx="6667500" cy="4848225"/>
          </a:xfrm>
          <a:prstGeom prst="rect">
            <a:avLst/>
          </a:prstGeom>
        </p:spPr>
      </p:pic>
    </p:spTree>
    <p:extLst>
      <p:ext uri="{BB962C8B-B14F-4D97-AF65-F5344CB8AC3E}">
        <p14:creationId xmlns:p14="http://schemas.microsoft.com/office/powerpoint/2010/main" xmlns="" val="95675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205979"/>
            <a:ext cx="8229600" cy="637579"/>
          </a:xfrm>
        </p:spPr>
        <p:txBody>
          <a:bodyPr>
            <a:normAutofit fontScale="90000"/>
          </a:bodyPr>
          <a:lstStyle/>
          <a:p>
            <a:r>
              <a:rPr lang="tr-TR" dirty="0" smtClean="0"/>
              <a:t>Azınlık </a:t>
            </a:r>
            <a:r>
              <a:rPr lang="tr-TR" dirty="0"/>
              <a:t>ve Yabancı </a:t>
            </a:r>
            <a:r>
              <a:rPr lang="tr-TR" dirty="0" smtClean="0"/>
              <a:t>Okulları</a:t>
            </a:r>
            <a:endParaRPr lang="tr-TR" dirty="0"/>
          </a:p>
        </p:txBody>
      </p:sp>
      <p:sp>
        <p:nvSpPr>
          <p:cNvPr id="3" name="İçerik Yer Tutucusu 2"/>
          <p:cNvSpPr>
            <a:spLocks noGrp="1"/>
          </p:cNvSpPr>
          <p:nvPr>
            <p:ph idx="1"/>
          </p:nvPr>
        </p:nvSpPr>
        <p:spPr>
          <a:xfrm>
            <a:off x="251520" y="843558"/>
            <a:ext cx="3600400" cy="3682504"/>
          </a:xfrm>
        </p:spPr>
        <p:txBody>
          <a:bodyPr>
            <a:normAutofit/>
          </a:bodyPr>
          <a:lstStyle/>
          <a:p>
            <a:r>
              <a:rPr lang="tr-TR" sz="2000" b="1" dirty="0" smtClean="0">
                <a:solidFill>
                  <a:schemeClr val="accent3">
                    <a:lumMod val="75000"/>
                  </a:schemeClr>
                </a:solidFill>
              </a:rPr>
              <a:t>Azınlık </a:t>
            </a:r>
            <a:r>
              <a:rPr lang="tr-TR" sz="2000" b="1" dirty="0">
                <a:solidFill>
                  <a:schemeClr val="accent3">
                    <a:lumMod val="75000"/>
                  </a:schemeClr>
                </a:solidFill>
              </a:rPr>
              <a:t>Okulları</a:t>
            </a:r>
            <a:r>
              <a:rPr lang="tr-TR" sz="2000" dirty="0"/>
              <a:t>: Azınlıklar </a:t>
            </a:r>
            <a:r>
              <a:rPr lang="tr-TR" sz="2000" b="1" dirty="0" err="1">
                <a:solidFill>
                  <a:schemeClr val="accent2">
                    <a:lumMod val="75000"/>
                  </a:schemeClr>
                </a:solidFill>
              </a:rPr>
              <a:t>Tanzimattan</a:t>
            </a:r>
            <a:r>
              <a:rPr lang="tr-TR" sz="2000" b="1" dirty="0">
                <a:solidFill>
                  <a:schemeClr val="accent2">
                    <a:lumMod val="75000"/>
                  </a:schemeClr>
                </a:solidFill>
              </a:rPr>
              <a:t> sonra </a:t>
            </a:r>
            <a:r>
              <a:rPr lang="tr-TR" sz="2000" dirty="0"/>
              <a:t>pek çok okul açtılar. Bu okullar zamanla azınlıklar arasında milliyetçilik fikirlerinin yayılmasında etkili olmuştur.</a:t>
            </a:r>
          </a:p>
          <a:p>
            <a:r>
              <a:rPr lang="tr-TR" sz="2000" b="1" dirty="0">
                <a:solidFill>
                  <a:schemeClr val="accent6">
                    <a:lumMod val="75000"/>
                  </a:schemeClr>
                </a:solidFill>
              </a:rPr>
              <a:t>1869 </a:t>
            </a:r>
            <a:r>
              <a:rPr lang="tr-TR" sz="2000" b="1" dirty="0" err="1">
                <a:solidFill>
                  <a:schemeClr val="accent6">
                    <a:lumMod val="75000"/>
                  </a:schemeClr>
                </a:solidFill>
              </a:rPr>
              <a:t>Maârif</a:t>
            </a:r>
            <a:r>
              <a:rPr lang="tr-TR" sz="2000" b="1" dirty="0">
                <a:solidFill>
                  <a:schemeClr val="accent6">
                    <a:lumMod val="75000"/>
                  </a:schemeClr>
                </a:solidFill>
              </a:rPr>
              <a:t>- </a:t>
            </a:r>
            <a:r>
              <a:rPr lang="tr-TR" sz="2000" b="1" dirty="0" err="1">
                <a:solidFill>
                  <a:schemeClr val="accent6">
                    <a:lumMod val="75000"/>
                  </a:schemeClr>
                </a:solidFill>
              </a:rPr>
              <a:t>Umûmiye</a:t>
            </a:r>
            <a:r>
              <a:rPr lang="tr-TR" sz="2000" b="1" dirty="0">
                <a:solidFill>
                  <a:schemeClr val="accent6">
                    <a:lumMod val="75000"/>
                  </a:schemeClr>
                </a:solidFill>
              </a:rPr>
              <a:t> Nizamnamesi </a:t>
            </a:r>
            <a:r>
              <a:rPr lang="tr-TR" sz="2000" dirty="0"/>
              <a:t>ile azınlıkların özel okul açabileceği hükme bağlanmıştır.</a:t>
            </a:r>
          </a:p>
          <a:p>
            <a:endParaRPr lang="tr-TR" dirty="0"/>
          </a:p>
        </p:txBody>
      </p:sp>
      <p:pic>
        <p:nvPicPr>
          <p:cNvPr id="4" name="Resim 3"/>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3996701" y="987574"/>
            <a:ext cx="4852057" cy="3168352"/>
          </a:xfrm>
          <a:prstGeom prst="rect">
            <a:avLst/>
          </a:prstGeom>
        </p:spPr>
      </p:pic>
    </p:spTree>
    <p:extLst>
      <p:ext uri="{BB962C8B-B14F-4D97-AF65-F5344CB8AC3E}">
        <p14:creationId xmlns:p14="http://schemas.microsoft.com/office/powerpoint/2010/main" xmlns="" val="1590699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457200" y="195486"/>
            <a:ext cx="8229600" cy="4399137"/>
          </a:xfrm>
        </p:spPr>
        <p:txBody>
          <a:bodyPr>
            <a:noAutofit/>
          </a:bodyPr>
          <a:lstStyle/>
          <a:p>
            <a:r>
              <a:rPr lang="tr-TR" sz="1600" b="1" dirty="0" smtClean="0">
                <a:solidFill>
                  <a:schemeClr val="accent6">
                    <a:lumMod val="75000"/>
                  </a:schemeClr>
                </a:solidFill>
              </a:rPr>
              <a:t>Yabancı </a:t>
            </a:r>
            <a:r>
              <a:rPr lang="tr-TR" sz="1600" b="1" dirty="0">
                <a:solidFill>
                  <a:schemeClr val="accent6">
                    <a:lumMod val="75000"/>
                  </a:schemeClr>
                </a:solidFill>
              </a:rPr>
              <a:t>Okullar</a:t>
            </a:r>
            <a:r>
              <a:rPr lang="tr-TR" sz="1600" dirty="0"/>
              <a:t>: Yabancılara ekonomik kapitülasyonların yanında eğitim alanında da ayrıcalık tanınmıştı. Yabancılara tanınan bu serbestlik önceleri mezhepleri adına dini faaliyet sürdüren misyonerlerin daha sonraları kiliseleri bünyesinde okullar açmaya başlamasıyla sonuçlandı.</a:t>
            </a:r>
          </a:p>
          <a:p>
            <a:r>
              <a:rPr lang="tr-TR" sz="1600" dirty="0" smtClean="0">
                <a:solidFill>
                  <a:schemeClr val="accent3">
                    <a:lumMod val="50000"/>
                  </a:schemeClr>
                </a:solidFill>
              </a:rPr>
              <a:t>Müslüman </a:t>
            </a:r>
            <a:r>
              <a:rPr lang="tr-TR" sz="1600" dirty="0">
                <a:solidFill>
                  <a:schemeClr val="accent3">
                    <a:lumMod val="50000"/>
                  </a:schemeClr>
                </a:solidFill>
              </a:rPr>
              <a:t>halk ilk başlarda yabancı okullara pek olumlu bakmamıştır. Ancak bu okulların eğitim kalitesinin ve imkanlarının daha fazla olması zamanla Müslümanların da çocuklarını yabancı okullara vermelerine yol açmıştır.</a:t>
            </a:r>
          </a:p>
          <a:p>
            <a:r>
              <a:rPr lang="tr-TR" sz="1600" dirty="0">
                <a:solidFill>
                  <a:schemeClr val="accent2">
                    <a:lumMod val="75000"/>
                  </a:schemeClr>
                </a:solidFill>
              </a:rPr>
              <a:t>Bu okullar Türk ve Müslüman öğrencileri, milli kültürlerinden uzaklaştırıyor, Hristiyanları da ayrılıkçılığa özendiriyordu</a:t>
            </a:r>
            <a:r>
              <a:rPr lang="tr-TR" sz="1600" dirty="0" smtClean="0">
                <a:solidFill>
                  <a:schemeClr val="accent2">
                    <a:lumMod val="75000"/>
                  </a:schemeClr>
                </a:solidFill>
              </a:rPr>
              <a:t>.</a:t>
            </a:r>
            <a:endParaRPr lang="tr-TR" sz="1600" dirty="0">
              <a:solidFill>
                <a:schemeClr val="accent2">
                  <a:lumMod val="75000"/>
                </a:schemeClr>
              </a:solidFill>
            </a:endParaRPr>
          </a:p>
        </p:txBody>
      </p:sp>
      <p:pic>
        <p:nvPicPr>
          <p:cNvPr id="4" name="Resim 3"/>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887808" y="2355726"/>
            <a:ext cx="7583099" cy="2304256"/>
          </a:xfrm>
          <a:prstGeom prst="rect">
            <a:avLst/>
          </a:prstGeom>
        </p:spPr>
      </p:pic>
      <p:sp>
        <p:nvSpPr>
          <p:cNvPr id="2" name="Yuvarlatılmış Çapraz Köşeli Dikdörtgen 1"/>
          <p:cNvSpPr/>
          <p:nvPr/>
        </p:nvSpPr>
        <p:spPr>
          <a:xfrm>
            <a:off x="887808" y="2355726"/>
            <a:ext cx="7583099" cy="2304256"/>
          </a:xfrm>
          <a:prstGeom prst="round2Diag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tr-TR" dirty="0"/>
              <a:t>Yabancı okullar Osmanlı Devleti’ne modern eğitim yöntemlerini ve araçlarını getirmeleri, yabancı dil öğretilmesi ve Osmanlı’nın batıya açılmasında da etkin rol oynamıştır. Ancak bu okullardan yıkıcı faaliyetlere zemin hazırlamıştır. Özellikle gayrimüslim halk arasında milliyetçiliğin yayılmasını teşvik ederek Osmanlı birliğini bozmaya çalışmışlardır. Örneği Bulgar, Rum ve Ermeni isyanlarına liderlik edenler genelde bu okullarda yetişmişlerdir</a:t>
            </a:r>
            <a:r>
              <a:rPr lang="tr-TR" dirty="0" smtClean="0"/>
              <a:t>.</a:t>
            </a:r>
            <a:endParaRPr lang="tr-TR" dirty="0"/>
          </a:p>
        </p:txBody>
      </p:sp>
    </p:spTree>
    <p:extLst>
      <p:ext uri="{BB962C8B-B14F-4D97-AF65-F5344CB8AC3E}">
        <p14:creationId xmlns:p14="http://schemas.microsoft.com/office/powerpoint/2010/main" xmlns="" val="2696634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sp>
        <p:nvSpPr>
          <p:cNvPr id="3" name="İçerik Yer Tutucusu 2"/>
          <p:cNvSpPr>
            <a:spLocks noGrp="1"/>
          </p:cNvSpPr>
          <p:nvPr>
            <p:ph idx="1"/>
          </p:nvPr>
        </p:nvSpPr>
        <p:spPr/>
        <p:txBody>
          <a:bodyPr>
            <a:normAutofit/>
          </a:bodyPr>
          <a:lstStyle/>
          <a:p>
            <a:endParaRPr lang="tr-TR" dirty="0"/>
          </a:p>
        </p:txBody>
      </p:sp>
      <p:sp>
        <p:nvSpPr>
          <p:cNvPr id="4" name="Dikdörtgen 3"/>
          <p:cNvSpPr/>
          <p:nvPr/>
        </p:nvSpPr>
        <p:spPr>
          <a:xfrm>
            <a:off x="2189652" y="0"/>
            <a:ext cx="4764702" cy="923330"/>
          </a:xfrm>
          <a:prstGeom prst="rect">
            <a:avLst/>
          </a:prstGeom>
          <a:noFill/>
        </p:spPr>
        <p:txBody>
          <a:bodyPr wrap="none" lIns="91440" tIns="45720" rIns="91440" bIns="45720">
            <a:spAutoFit/>
          </a:bodyPr>
          <a:lstStyle/>
          <a:p>
            <a:pPr algn="ctr"/>
            <a:r>
              <a:rPr lang="tr-TR" sz="5400" b="1" dirty="0" smtClean="0">
                <a:ln w="24500" cmpd="dbl">
                  <a:solidFill>
                    <a:schemeClr val="accent2">
                      <a:shade val="85000"/>
                      <a:satMod val="155000"/>
                    </a:schemeClr>
                  </a:solidFill>
                  <a:prstDash val="solid"/>
                  <a:miter lim="800000"/>
                </a:ln>
                <a:solidFill>
                  <a:schemeClr val="accent2"/>
                </a:solidFill>
                <a:effectLst>
                  <a:glow rad="139700">
                    <a:schemeClr val="accent2">
                      <a:satMod val="175000"/>
                      <a:alpha val="40000"/>
                    </a:schemeClr>
                  </a:glow>
                  <a:outerShdw blurRad="38100" dist="38100" dir="7020000" algn="tl">
                    <a:srgbClr val="000000">
                      <a:alpha val="35000"/>
                    </a:srgbClr>
                  </a:outerShdw>
                </a:effectLst>
              </a:rPr>
              <a:t>Neler öğrendik?</a:t>
            </a:r>
            <a:endParaRPr lang="tr-TR" sz="5400" b="1" dirty="0">
              <a:ln w="24500" cmpd="dbl">
                <a:solidFill>
                  <a:schemeClr val="accent2">
                    <a:shade val="85000"/>
                    <a:satMod val="155000"/>
                  </a:schemeClr>
                </a:solidFill>
                <a:prstDash val="solid"/>
                <a:miter lim="800000"/>
              </a:ln>
              <a:solidFill>
                <a:schemeClr val="accent2"/>
              </a:solidFill>
              <a:effectLst>
                <a:glow rad="139700">
                  <a:schemeClr val="accent2">
                    <a:satMod val="175000"/>
                    <a:alpha val="40000"/>
                  </a:schemeClr>
                </a:glow>
                <a:outerShdw blurRad="38100" dist="38100" dir="7020000" algn="tl">
                  <a:srgbClr val="000000">
                    <a:alpha val="35000"/>
                  </a:srgbClr>
                </a:outerShdw>
              </a:effectLst>
            </a:endParaRPr>
          </a:p>
        </p:txBody>
      </p:sp>
      <p:sp>
        <p:nvSpPr>
          <p:cNvPr id="5" name="Dikdörtgen 4"/>
          <p:cNvSpPr/>
          <p:nvPr/>
        </p:nvSpPr>
        <p:spPr>
          <a:xfrm>
            <a:off x="362749" y="900072"/>
            <a:ext cx="3653806" cy="1872208"/>
          </a:xfrm>
          <a:prstGeom prst="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tr-TR" dirty="0" smtClean="0"/>
              <a:t>Örgün Eğitim</a:t>
            </a:r>
            <a:endParaRPr lang="tr-TR" dirty="0"/>
          </a:p>
        </p:txBody>
      </p:sp>
      <p:sp>
        <p:nvSpPr>
          <p:cNvPr id="6" name="Dikdörtgen 5"/>
          <p:cNvSpPr/>
          <p:nvPr/>
        </p:nvSpPr>
        <p:spPr>
          <a:xfrm>
            <a:off x="5004048" y="923330"/>
            <a:ext cx="3687612" cy="1907848"/>
          </a:xfrm>
          <a:prstGeom prst="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tr-TR" dirty="0" smtClean="0"/>
              <a:t>Yaygın Eğitim</a:t>
            </a:r>
            <a:endParaRPr lang="tr-TR" dirty="0"/>
          </a:p>
        </p:txBody>
      </p:sp>
      <p:sp>
        <p:nvSpPr>
          <p:cNvPr id="7" name="Dikdörtgen 6"/>
          <p:cNvSpPr/>
          <p:nvPr/>
        </p:nvSpPr>
        <p:spPr>
          <a:xfrm>
            <a:off x="362749" y="3041736"/>
            <a:ext cx="3653806" cy="1930912"/>
          </a:xfrm>
          <a:prstGeom prst="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tr-TR" dirty="0" smtClean="0"/>
              <a:t>Osmanlı’da Bilim ve Bilim Adamları</a:t>
            </a:r>
            <a:endParaRPr lang="tr-TR" dirty="0"/>
          </a:p>
        </p:txBody>
      </p:sp>
      <p:sp>
        <p:nvSpPr>
          <p:cNvPr id="8" name="Dikdörtgen 7"/>
          <p:cNvSpPr/>
          <p:nvPr/>
        </p:nvSpPr>
        <p:spPr>
          <a:xfrm>
            <a:off x="5004048" y="3053268"/>
            <a:ext cx="3687612" cy="1907848"/>
          </a:xfrm>
          <a:prstGeom prst="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tr-TR" dirty="0" smtClean="0"/>
              <a:t>Tanzimat Sonrası Eğitim</a:t>
            </a:r>
            <a:endParaRPr lang="tr-TR" dirty="0"/>
          </a:p>
        </p:txBody>
      </p:sp>
    </p:spTree>
    <p:extLst>
      <p:ext uri="{BB962C8B-B14F-4D97-AF65-F5344CB8AC3E}">
        <p14:creationId xmlns:p14="http://schemas.microsoft.com/office/powerpoint/2010/main" xmlns="" val="1808757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4">
                                            <p:txEl>
                                              <p:pRg st="0" end="0"/>
                                            </p:txEl>
                                          </p:spTgt>
                                        </p:tgtEl>
                                        <p:attrNameLst>
                                          <p:attrName>r</p:attrName>
                                        </p:attrNameLst>
                                      </p:cBhvr>
                                    </p:animRot>
                                    <p:animRot by="-240000">
                                      <p:cBhvr>
                                        <p:cTn id="7" dur="200" fill="hold">
                                          <p:stCondLst>
                                            <p:cond delay="200"/>
                                          </p:stCondLst>
                                        </p:cTn>
                                        <p:tgtEl>
                                          <p:spTgt spid="4">
                                            <p:txEl>
                                              <p:pRg st="0" end="0"/>
                                            </p:txEl>
                                          </p:spTgt>
                                        </p:tgtEl>
                                        <p:attrNameLst>
                                          <p:attrName>r</p:attrName>
                                        </p:attrNameLst>
                                      </p:cBhvr>
                                    </p:animRot>
                                    <p:animRot by="240000">
                                      <p:cBhvr>
                                        <p:cTn id="8" dur="200" fill="hold">
                                          <p:stCondLst>
                                            <p:cond delay="400"/>
                                          </p:stCondLst>
                                        </p:cTn>
                                        <p:tgtEl>
                                          <p:spTgt spid="4">
                                            <p:txEl>
                                              <p:pRg st="0" end="0"/>
                                            </p:txEl>
                                          </p:spTgt>
                                        </p:tgtEl>
                                        <p:attrNameLst>
                                          <p:attrName>r</p:attrName>
                                        </p:attrNameLst>
                                      </p:cBhvr>
                                    </p:animRot>
                                    <p:animRot by="-240000">
                                      <p:cBhvr>
                                        <p:cTn id="9" dur="200" fill="hold">
                                          <p:stCondLst>
                                            <p:cond delay="600"/>
                                          </p:stCondLst>
                                        </p:cTn>
                                        <p:tgtEl>
                                          <p:spTgt spid="4">
                                            <p:txEl>
                                              <p:pRg st="0" end="0"/>
                                            </p:txEl>
                                          </p:spTgt>
                                        </p:tgtEl>
                                        <p:attrNameLst>
                                          <p:attrName>r</p:attrName>
                                        </p:attrNameLst>
                                      </p:cBhvr>
                                    </p:animRot>
                                    <p:animRot by="120000">
                                      <p:cBhvr>
                                        <p:cTn id="10" dur="200" fill="hold">
                                          <p:stCondLst>
                                            <p:cond delay="800"/>
                                          </p:stCondLst>
                                        </p:cTn>
                                        <p:tgtEl>
                                          <p:spTgt spid="4">
                                            <p:txEl>
                                              <p:pRg st="0" end="0"/>
                                            </p:txEl>
                                          </p:spTgt>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dirty="0"/>
          </a:p>
        </p:txBody>
      </p:sp>
      <p:sp>
        <p:nvSpPr>
          <p:cNvPr id="3" name="İçerik Yer Tutucusu 2"/>
          <p:cNvSpPr>
            <a:spLocks noGrp="1"/>
          </p:cNvSpPr>
          <p:nvPr>
            <p:ph idx="1"/>
          </p:nvPr>
        </p:nvSpPr>
        <p:spPr/>
        <p:txBody>
          <a:bodyPr/>
          <a:lstStyle/>
          <a:p>
            <a:endParaRPr lang="tr-TR" dirty="0"/>
          </a:p>
        </p:txBody>
      </p:sp>
      <p:sp>
        <p:nvSpPr>
          <p:cNvPr id="7" name="Satır Belirtme Çizgisi 1 6"/>
          <p:cNvSpPr/>
          <p:nvPr/>
        </p:nvSpPr>
        <p:spPr>
          <a:xfrm>
            <a:off x="4375859" y="444844"/>
            <a:ext cx="4217106" cy="504056"/>
          </a:xfrm>
          <a:prstGeom prst="borderCallout1">
            <a:avLst>
              <a:gd name="adj1" fmla="val 18750"/>
              <a:gd name="adj2" fmla="val -8333"/>
              <a:gd name="adj3" fmla="val 304216"/>
              <a:gd name="adj4" fmla="val -46957"/>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tr-TR" dirty="0" smtClean="0"/>
              <a:t>Maarif-i Umumiye Nizamnamesi</a:t>
            </a:r>
            <a:endParaRPr lang="tr-TR" dirty="0"/>
          </a:p>
        </p:txBody>
      </p:sp>
      <p:sp>
        <p:nvSpPr>
          <p:cNvPr id="8" name="Satır Belirtme Çizgisi 1 7"/>
          <p:cNvSpPr/>
          <p:nvPr/>
        </p:nvSpPr>
        <p:spPr>
          <a:xfrm>
            <a:off x="4370760" y="1191459"/>
            <a:ext cx="4202322" cy="456325"/>
          </a:xfrm>
          <a:prstGeom prst="borderCallout1">
            <a:avLst>
              <a:gd name="adj1" fmla="val 67453"/>
              <a:gd name="adj2" fmla="val -5610"/>
              <a:gd name="adj3" fmla="val 196752"/>
              <a:gd name="adj4" fmla="val -47716"/>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tr-TR" dirty="0" smtClean="0"/>
              <a:t>İlköğretim</a:t>
            </a:r>
            <a:endParaRPr lang="tr-TR" dirty="0"/>
          </a:p>
        </p:txBody>
      </p:sp>
      <p:sp>
        <p:nvSpPr>
          <p:cNvPr id="9" name="Satır Belirtme Çizgisi 1 8"/>
          <p:cNvSpPr/>
          <p:nvPr/>
        </p:nvSpPr>
        <p:spPr>
          <a:xfrm>
            <a:off x="4383251" y="1911733"/>
            <a:ext cx="4218903" cy="445620"/>
          </a:xfrm>
          <a:prstGeom prst="borderCallout1">
            <a:avLst>
              <a:gd name="adj1" fmla="val 47611"/>
              <a:gd name="adj2" fmla="val -3653"/>
              <a:gd name="adj3" fmla="val 70805"/>
              <a:gd name="adj4" fmla="val -47692"/>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tr-TR" dirty="0" smtClean="0"/>
              <a:t>Ortaöğretim (Rüştiyeler, İdadiler, Sultaniler)</a:t>
            </a:r>
            <a:endParaRPr lang="tr-TR" dirty="0"/>
          </a:p>
        </p:txBody>
      </p:sp>
      <p:sp>
        <p:nvSpPr>
          <p:cNvPr id="10" name="Satır Belirtme Çizgisi 1 9"/>
          <p:cNvSpPr/>
          <p:nvPr/>
        </p:nvSpPr>
        <p:spPr>
          <a:xfrm>
            <a:off x="4340681" y="2571750"/>
            <a:ext cx="4242451" cy="360040"/>
          </a:xfrm>
          <a:prstGeom prst="borderCallout1">
            <a:avLst>
              <a:gd name="adj1" fmla="val 18750"/>
              <a:gd name="adj2" fmla="val -8333"/>
              <a:gd name="adj3" fmla="val 20788"/>
              <a:gd name="adj4" fmla="val -45681"/>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tr-TR" dirty="0" smtClean="0"/>
              <a:t>Yükseköğretim( Darülfünun)</a:t>
            </a:r>
            <a:endParaRPr lang="tr-TR" dirty="0"/>
          </a:p>
        </p:txBody>
      </p:sp>
      <p:sp>
        <p:nvSpPr>
          <p:cNvPr id="11" name="Satır Belirtme Çizgisi 1 10"/>
          <p:cNvSpPr/>
          <p:nvPr/>
        </p:nvSpPr>
        <p:spPr>
          <a:xfrm>
            <a:off x="4383251" y="3177821"/>
            <a:ext cx="4202322" cy="432048"/>
          </a:xfrm>
          <a:prstGeom prst="borderCallout1">
            <a:avLst>
              <a:gd name="adj1" fmla="val 18750"/>
              <a:gd name="adj2" fmla="val -8333"/>
              <a:gd name="adj3" fmla="val -46233"/>
              <a:gd name="adj4" fmla="val -46572"/>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tr-TR" dirty="0" smtClean="0"/>
              <a:t>Mesleki Eğitim</a:t>
            </a:r>
            <a:endParaRPr lang="tr-TR" dirty="0"/>
          </a:p>
        </p:txBody>
      </p:sp>
      <p:sp>
        <p:nvSpPr>
          <p:cNvPr id="12" name="Satır Belirtme Çizgisi 1 11"/>
          <p:cNvSpPr/>
          <p:nvPr/>
        </p:nvSpPr>
        <p:spPr>
          <a:xfrm>
            <a:off x="4374596" y="3903898"/>
            <a:ext cx="4198486" cy="360040"/>
          </a:xfrm>
          <a:prstGeom prst="borderCallout1">
            <a:avLst>
              <a:gd name="adj1" fmla="val 18750"/>
              <a:gd name="adj2" fmla="val -8333"/>
              <a:gd name="adj3" fmla="val -147244"/>
              <a:gd name="adj4" fmla="val -46748"/>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tr-TR" dirty="0" smtClean="0"/>
              <a:t>Azınlık ve Yabancı Okulları</a:t>
            </a:r>
            <a:endParaRPr lang="tr-TR" dirty="0"/>
          </a:p>
        </p:txBody>
      </p:sp>
      <p:sp>
        <p:nvSpPr>
          <p:cNvPr id="5" name="Dikdörtgen 4"/>
          <p:cNvSpPr/>
          <p:nvPr/>
        </p:nvSpPr>
        <p:spPr>
          <a:xfrm>
            <a:off x="255503" y="1419622"/>
            <a:ext cx="2160240" cy="2088232"/>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tr-TR" dirty="0" smtClean="0"/>
              <a:t>Tanzimat </a:t>
            </a:r>
          </a:p>
          <a:p>
            <a:pPr algn="ctr"/>
            <a:r>
              <a:rPr lang="tr-TR" dirty="0" smtClean="0"/>
              <a:t>Sonrası</a:t>
            </a:r>
          </a:p>
          <a:p>
            <a:pPr algn="ctr"/>
            <a:r>
              <a:rPr lang="tr-TR" dirty="0" smtClean="0"/>
              <a:t>Osmanlı</a:t>
            </a:r>
          </a:p>
          <a:p>
            <a:pPr algn="ctr"/>
            <a:r>
              <a:rPr lang="tr-TR" dirty="0" smtClean="0"/>
              <a:t>Eğitimi</a:t>
            </a:r>
          </a:p>
        </p:txBody>
      </p:sp>
    </p:spTree>
    <p:extLst>
      <p:ext uri="{BB962C8B-B14F-4D97-AF65-F5344CB8AC3E}">
        <p14:creationId xmlns:p14="http://schemas.microsoft.com/office/powerpoint/2010/main" xmlns="" val="256957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1"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ppt_x"/>
                                          </p:val>
                                        </p:tav>
                                        <p:tav tm="100000">
                                          <p:val>
                                            <p:strVal val="#ppt_x"/>
                                          </p:val>
                                        </p:tav>
                                      </p:tavLst>
                                    </p:anim>
                                    <p:anim calcmode="lin" valueType="num">
                                      <p:cBhvr additive="base">
                                        <p:cTn id="32"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1"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additive="base">
                                        <p:cTn id="37" dur="500" fill="hold"/>
                                        <p:tgtEl>
                                          <p:spTgt spid="12"/>
                                        </p:tgtEl>
                                        <p:attrNameLst>
                                          <p:attrName>ppt_x</p:attrName>
                                        </p:attrNameLst>
                                      </p:cBhvr>
                                      <p:tavLst>
                                        <p:tav tm="0">
                                          <p:val>
                                            <p:strVal val="#ppt_x"/>
                                          </p:val>
                                        </p:tav>
                                        <p:tav tm="100000">
                                          <p:val>
                                            <p:strVal val="#ppt_x"/>
                                          </p:val>
                                        </p:tav>
                                      </p:tavLst>
                                    </p:anim>
                                    <p:anim calcmode="lin" valueType="num">
                                      <p:cBhvr additive="base">
                                        <p:cTn id="38" dur="500" fill="hold"/>
                                        <p:tgtEl>
                                          <p:spTgt spid="12"/>
                                        </p:tgtEl>
                                        <p:attrNameLst>
                                          <p:attrName>ppt_y</p:attrName>
                                        </p:attrNameLst>
                                      </p:cBhvr>
                                      <p:tavLst>
                                        <p:tav tm="0">
                                          <p:val>
                                            <p:strVal val="0-#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1" fill="hold" grpId="0" nodeType="clickEffect" nodePh="1">
                                  <p:stCondLst>
                                    <p:cond delay="0"/>
                                  </p:stCondLst>
                                  <p:endCondLst>
                                    <p:cond evt="begin" delay="0">
                                      <p:tn val="41"/>
                                    </p:cond>
                                  </p:endCondLst>
                                  <p:childTnLst>
                                    <p:set>
                                      <p:cBhvr>
                                        <p:cTn id="42" dur="1" fill="hold">
                                          <p:stCondLst>
                                            <p:cond delay="0"/>
                                          </p:stCondLst>
                                        </p:cTn>
                                        <p:tgtEl>
                                          <p:spTgt spid="2"/>
                                        </p:tgtEl>
                                        <p:attrNameLst>
                                          <p:attrName>style.visibility</p:attrName>
                                        </p:attrNameLst>
                                      </p:cBhvr>
                                      <p:to>
                                        <p:strVal val="visible"/>
                                      </p:to>
                                    </p:set>
                                    <p:anim calcmode="lin" valueType="num">
                                      <p:cBhvr additive="base">
                                        <p:cTn id="43" dur="500" fill="hold"/>
                                        <p:tgtEl>
                                          <p:spTgt spid="2"/>
                                        </p:tgtEl>
                                        <p:attrNameLst>
                                          <p:attrName>ppt_x</p:attrName>
                                        </p:attrNameLst>
                                      </p:cBhvr>
                                      <p:tavLst>
                                        <p:tav tm="0">
                                          <p:val>
                                            <p:strVal val="#ppt_x"/>
                                          </p:val>
                                        </p:tav>
                                        <p:tav tm="100000">
                                          <p:val>
                                            <p:strVal val="#ppt_x"/>
                                          </p:val>
                                        </p:tav>
                                      </p:tavLst>
                                    </p:anim>
                                    <p:anim calcmode="lin" valueType="num">
                                      <p:cBhvr additive="base">
                                        <p:cTn id="44" dur="5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animBg="1"/>
      <p:bldP spid="8" grpId="0" animBg="1"/>
      <p:bldP spid="9" grpId="0" animBg="1"/>
      <p:bldP spid="10" grpId="0" animBg="1"/>
      <p:bldP spid="11" grpId="0" animBg="1"/>
      <p:bldP spid="12"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sp>
        <p:nvSpPr>
          <p:cNvPr id="3" name="İçerik Yer Tutucusu 2"/>
          <p:cNvSpPr>
            <a:spLocks noGrp="1"/>
          </p:cNvSpPr>
          <p:nvPr>
            <p:ph idx="1"/>
          </p:nvPr>
        </p:nvSpPr>
        <p:spPr/>
        <p:txBody>
          <a:bodyPr/>
          <a:lstStyle/>
          <a:p>
            <a:endParaRPr lang="tr-TR"/>
          </a:p>
        </p:txBody>
      </p:sp>
      <p:sp>
        <p:nvSpPr>
          <p:cNvPr id="4" name="Oval 3"/>
          <p:cNvSpPr/>
          <p:nvPr/>
        </p:nvSpPr>
        <p:spPr>
          <a:xfrm>
            <a:off x="827584" y="771550"/>
            <a:ext cx="7560840" cy="3384376"/>
          </a:xfrm>
          <a:prstGeom prst="ellipse">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tr-TR" sz="7200" dirty="0" smtClean="0"/>
              <a:t>SORULAR</a:t>
            </a:r>
            <a:endParaRPr lang="tr-TR" sz="7200" dirty="0"/>
          </a:p>
        </p:txBody>
      </p:sp>
    </p:spTree>
    <p:extLst>
      <p:ext uri="{BB962C8B-B14F-4D97-AF65-F5344CB8AC3E}">
        <p14:creationId xmlns:p14="http://schemas.microsoft.com/office/powerpoint/2010/main" xmlns="" val="1758254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4"/>
                                        </p:tgtEl>
                                      </p:cBhvr>
                                    </p:animEffect>
                                    <p:animScale>
                                      <p:cBhvr>
                                        <p:cTn id="7" dur="250" autoRev="1"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b="1" dirty="0"/>
          </a:p>
        </p:txBody>
      </p:sp>
      <p:sp>
        <p:nvSpPr>
          <p:cNvPr id="3" name="İçerik Yer Tutucusu 2"/>
          <p:cNvSpPr>
            <a:spLocks noGrp="1"/>
          </p:cNvSpPr>
          <p:nvPr>
            <p:ph idx="1"/>
          </p:nvPr>
        </p:nvSpPr>
        <p:spPr>
          <a:xfrm>
            <a:off x="457200" y="2643758"/>
            <a:ext cx="8229600" cy="1950864"/>
          </a:xfrm>
        </p:spPr>
        <p:txBody>
          <a:bodyPr>
            <a:normAutofit/>
          </a:bodyPr>
          <a:lstStyle/>
          <a:p>
            <a:pPr algn="ctr"/>
            <a:r>
              <a:rPr lang="tr-TR" b="1" dirty="0" smtClean="0"/>
              <a:t>Osmanlı’da matbaa ile basılan ilk kitap nedir?</a:t>
            </a:r>
            <a:endParaRPr lang="tr-TR" b="1" dirty="0"/>
          </a:p>
        </p:txBody>
      </p:sp>
      <p:sp>
        <p:nvSpPr>
          <p:cNvPr id="5" name="Dikdörtgen 4"/>
          <p:cNvSpPr/>
          <p:nvPr/>
        </p:nvSpPr>
        <p:spPr>
          <a:xfrm>
            <a:off x="3347864" y="339502"/>
            <a:ext cx="2160240" cy="1512168"/>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tr-TR" sz="7200" b="1" dirty="0" smtClean="0"/>
              <a:t>1</a:t>
            </a:r>
            <a:endParaRPr lang="tr-TR" sz="7200" b="1" dirty="0"/>
          </a:p>
        </p:txBody>
      </p:sp>
    </p:spTree>
    <p:extLst>
      <p:ext uri="{BB962C8B-B14F-4D97-AF65-F5344CB8AC3E}">
        <p14:creationId xmlns:p14="http://schemas.microsoft.com/office/powerpoint/2010/main" xmlns="" val="1903021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sp>
        <p:nvSpPr>
          <p:cNvPr id="3" name="İçerik Yer Tutucusu 2"/>
          <p:cNvSpPr>
            <a:spLocks noGrp="1"/>
          </p:cNvSpPr>
          <p:nvPr>
            <p:ph idx="1"/>
          </p:nvPr>
        </p:nvSpPr>
        <p:spPr/>
        <p:txBody>
          <a:bodyPr/>
          <a:lstStyle/>
          <a:p>
            <a:endParaRPr lang="tr-TR"/>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670175" y="1058863"/>
            <a:ext cx="3803650" cy="30241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cxnSp>
        <p:nvCxnSpPr>
          <p:cNvPr id="6" name="Düz Bağlayıcı 5"/>
          <p:cNvCxnSpPr/>
          <p:nvPr/>
        </p:nvCxnSpPr>
        <p:spPr>
          <a:xfrm>
            <a:off x="2670175" y="3795886"/>
            <a:ext cx="3803650" cy="0"/>
          </a:xfrm>
          <a:prstGeom prst="line">
            <a:avLst/>
          </a:prstGeom>
          <a:ln w="53975"/>
        </p:spPr>
        <p:style>
          <a:lnRef idx="1">
            <a:schemeClr val="accent1"/>
          </a:lnRef>
          <a:fillRef idx="0">
            <a:schemeClr val="accent1"/>
          </a:fillRef>
          <a:effectRef idx="0">
            <a:schemeClr val="accent1"/>
          </a:effectRef>
          <a:fontRef idx="minor">
            <a:schemeClr val="tx1"/>
          </a:fontRef>
        </p:style>
      </p:cxnSp>
      <p:cxnSp>
        <p:nvCxnSpPr>
          <p:cNvPr id="10" name="Düz Bağlayıcı 9"/>
          <p:cNvCxnSpPr/>
          <p:nvPr/>
        </p:nvCxnSpPr>
        <p:spPr>
          <a:xfrm>
            <a:off x="5868144" y="3579862"/>
            <a:ext cx="605681" cy="0"/>
          </a:xfrm>
          <a:prstGeom prst="line">
            <a:avLst/>
          </a:prstGeom>
          <a:ln w="539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3833305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sp>
        <p:nvSpPr>
          <p:cNvPr id="3" name="İçerik Yer Tutucusu 2"/>
          <p:cNvSpPr>
            <a:spLocks noGrp="1"/>
          </p:cNvSpPr>
          <p:nvPr>
            <p:ph idx="1"/>
          </p:nvPr>
        </p:nvSpPr>
        <p:spPr>
          <a:xfrm>
            <a:off x="457200" y="2283717"/>
            <a:ext cx="8229600" cy="2310905"/>
          </a:xfrm>
        </p:spPr>
        <p:txBody>
          <a:bodyPr>
            <a:normAutofit/>
          </a:bodyPr>
          <a:lstStyle/>
          <a:p>
            <a:r>
              <a:rPr lang="tr-TR" dirty="0"/>
              <a:t> </a:t>
            </a:r>
            <a:r>
              <a:rPr lang="tr-TR" b="1" dirty="0"/>
              <a:t>Müderrisler, Sahn düzeyindeki bir medreseyi </a:t>
            </a:r>
            <a:r>
              <a:rPr lang="tr-TR" b="1" dirty="0" smtClean="0"/>
              <a:t>bitirenlerden seçilerek sıra beklemeye dayalı atandığı sistemin adı nedir? </a:t>
            </a:r>
            <a:endParaRPr lang="tr-TR" b="1" dirty="0"/>
          </a:p>
        </p:txBody>
      </p:sp>
      <p:sp>
        <p:nvSpPr>
          <p:cNvPr id="4" name="Dikdörtgen 3"/>
          <p:cNvSpPr/>
          <p:nvPr/>
        </p:nvSpPr>
        <p:spPr>
          <a:xfrm>
            <a:off x="3275856" y="344652"/>
            <a:ext cx="2376264" cy="165618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tr-TR" sz="7200" dirty="0"/>
              <a:t>2</a:t>
            </a:r>
          </a:p>
        </p:txBody>
      </p:sp>
    </p:spTree>
    <p:extLst>
      <p:ext uri="{BB962C8B-B14F-4D97-AF65-F5344CB8AC3E}">
        <p14:creationId xmlns:p14="http://schemas.microsoft.com/office/powerpoint/2010/main" xmlns="" val="3216856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pic>
        <p:nvPicPr>
          <p:cNvPr id="4" name="İçerik Yer Tutucusu 3"/>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1619672" y="2355726"/>
            <a:ext cx="5963482" cy="771633"/>
          </a:xfrm>
        </p:spPr>
      </p:pic>
      <p:cxnSp>
        <p:nvCxnSpPr>
          <p:cNvPr id="6" name="Düz Bağlayıcı 5"/>
          <p:cNvCxnSpPr/>
          <p:nvPr/>
        </p:nvCxnSpPr>
        <p:spPr>
          <a:xfrm>
            <a:off x="2987824" y="2859782"/>
            <a:ext cx="1224136" cy="0"/>
          </a:xfrm>
          <a:prstGeom prst="line">
            <a:avLst/>
          </a:prstGeom>
          <a:ln w="571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3981691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sp>
        <p:nvSpPr>
          <p:cNvPr id="3" name="İçerik Yer Tutucusu 2"/>
          <p:cNvSpPr>
            <a:spLocks noGrp="1"/>
          </p:cNvSpPr>
          <p:nvPr>
            <p:ph idx="1"/>
          </p:nvPr>
        </p:nvSpPr>
        <p:spPr>
          <a:xfrm>
            <a:off x="457200" y="2571749"/>
            <a:ext cx="8229600" cy="2022873"/>
          </a:xfrm>
        </p:spPr>
        <p:txBody>
          <a:bodyPr/>
          <a:lstStyle/>
          <a:p>
            <a:r>
              <a:rPr lang="tr-TR" b="1" dirty="0" smtClean="0"/>
              <a:t>Osmanlı’da ilmiye sınıfındaki bozulmayı hızlandıran isim kim olarak görülmektedir? </a:t>
            </a:r>
            <a:endParaRPr lang="tr-TR" b="1" dirty="0"/>
          </a:p>
        </p:txBody>
      </p:sp>
      <p:sp>
        <p:nvSpPr>
          <p:cNvPr id="4" name="Dikdörtgen 3"/>
          <p:cNvSpPr/>
          <p:nvPr/>
        </p:nvSpPr>
        <p:spPr>
          <a:xfrm>
            <a:off x="3635896" y="339502"/>
            <a:ext cx="2088232" cy="201622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tr-TR" sz="7200" dirty="0" smtClean="0"/>
              <a:t>3</a:t>
            </a:r>
            <a:endParaRPr lang="tr-TR" sz="7200" dirty="0"/>
          </a:p>
        </p:txBody>
      </p:sp>
    </p:spTree>
    <p:extLst>
      <p:ext uri="{BB962C8B-B14F-4D97-AF65-F5344CB8AC3E}">
        <p14:creationId xmlns:p14="http://schemas.microsoft.com/office/powerpoint/2010/main" xmlns="" val="3276192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pic>
        <p:nvPicPr>
          <p:cNvPr id="4" name="İçerik Yer Tutucusu 3"/>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1909391" y="2435160"/>
            <a:ext cx="5325218" cy="924054"/>
          </a:xfrm>
        </p:spPr>
      </p:pic>
      <p:cxnSp>
        <p:nvCxnSpPr>
          <p:cNvPr id="6" name="Düz Bağlayıcı 5"/>
          <p:cNvCxnSpPr/>
          <p:nvPr/>
        </p:nvCxnSpPr>
        <p:spPr>
          <a:xfrm>
            <a:off x="2051720" y="3363838"/>
            <a:ext cx="1656184" cy="0"/>
          </a:xfrm>
          <a:prstGeom prst="line">
            <a:avLst/>
          </a:prstGeom>
          <a:ln w="571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1241962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sp>
        <p:nvSpPr>
          <p:cNvPr id="3" name="İçerik Yer Tutucusu 2"/>
          <p:cNvSpPr>
            <a:spLocks noGrp="1"/>
          </p:cNvSpPr>
          <p:nvPr>
            <p:ph idx="1"/>
          </p:nvPr>
        </p:nvSpPr>
        <p:spPr>
          <a:xfrm>
            <a:off x="457200" y="2211709"/>
            <a:ext cx="8229600" cy="2382913"/>
          </a:xfrm>
        </p:spPr>
        <p:txBody>
          <a:bodyPr>
            <a:normAutofit/>
          </a:bodyPr>
          <a:lstStyle/>
          <a:p>
            <a:r>
              <a:rPr lang="tr-TR" b="1" dirty="0" smtClean="0"/>
              <a:t>Sancakta eğitim usulü terk edildikten sonra getirilen kafes sisteminin diğer adı nedir? </a:t>
            </a:r>
            <a:endParaRPr lang="tr-TR" b="1" dirty="0"/>
          </a:p>
        </p:txBody>
      </p:sp>
      <p:sp>
        <p:nvSpPr>
          <p:cNvPr id="4" name="Dikdörtgen 3"/>
          <p:cNvSpPr/>
          <p:nvPr/>
        </p:nvSpPr>
        <p:spPr>
          <a:xfrm>
            <a:off x="3635896" y="339502"/>
            <a:ext cx="2376264" cy="158417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tr-TR" sz="7200" dirty="0" smtClean="0"/>
              <a:t>4</a:t>
            </a:r>
            <a:endParaRPr lang="tr-TR" sz="7200" dirty="0"/>
          </a:p>
        </p:txBody>
      </p:sp>
    </p:spTree>
    <p:extLst>
      <p:ext uri="{BB962C8B-B14F-4D97-AF65-F5344CB8AC3E}">
        <p14:creationId xmlns:p14="http://schemas.microsoft.com/office/powerpoint/2010/main" xmlns="" val="3193846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pic>
        <p:nvPicPr>
          <p:cNvPr id="4" name="İçerik Yer Tutucusu 3"/>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2771800" y="1707654"/>
            <a:ext cx="3688377" cy="1904232"/>
          </a:xfrm>
        </p:spPr>
      </p:pic>
      <p:cxnSp>
        <p:nvCxnSpPr>
          <p:cNvPr id="6" name="Düz Bağlayıcı 5"/>
          <p:cNvCxnSpPr/>
          <p:nvPr/>
        </p:nvCxnSpPr>
        <p:spPr>
          <a:xfrm>
            <a:off x="5364788" y="2823778"/>
            <a:ext cx="1080120" cy="0"/>
          </a:xfrm>
          <a:prstGeom prst="line">
            <a:avLst/>
          </a:prstGeom>
          <a:ln w="539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41047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sp>
        <p:nvSpPr>
          <p:cNvPr id="3" name="İçerik Yer Tutucusu 2"/>
          <p:cNvSpPr>
            <a:spLocks noGrp="1"/>
          </p:cNvSpPr>
          <p:nvPr>
            <p:ph idx="1"/>
          </p:nvPr>
        </p:nvSpPr>
        <p:spPr/>
        <p:txBody>
          <a:bodyPr/>
          <a:lstStyle/>
          <a:p>
            <a:r>
              <a:rPr lang="tr-TR" dirty="0" smtClean="0"/>
              <a:t>Bizi dinlediğiniz için teşekkür ederiz…</a:t>
            </a:r>
          </a:p>
          <a:p>
            <a:r>
              <a:rPr lang="tr-TR" smtClean="0"/>
              <a:t>Beşik Ulemaları</a:t>
            </a:r>
            <a:endParaRPr lang="tr-TR"/>
          </a:p>
        </p:txBody>
      </p:sp>
    </p:spTree>
    <p:extLst>
      <p:ext uri="{BB962C8B-B14F-4D97-AF65-F5344CB8AC3E}">
        <p14:creationId xmlns:p14="http://schemas.microsoft.com/office/powerpoint/2010/main" xmlns="" val="3337625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3203848" y="205979"/>
            <a:ext cx="5482952" cy="857250"/>
          </a:xfrm>
        </p:spPr>
        <p:txBody>
          <a:bodyPr>
            <a:noAutofit/>
          </a:bodyPr>
          <a:lstStyle/>
          <a:p>
            <a:r>
              <a:rPr lang="tr-TR" sz="3200" dirty="0" smtClean="0">
                <a:solidFill>
                  <a:schemeClr val="accent4">
                    <a:lumMod val="75000"/>
                  </a:schemeClr>
                </a:solidFill>
              </a:rPr>
              <a:t>Klasik Dönem Osmanlı Eğitimi</a:t>
            </a:r>
            <a:endParaRPr lang="tr-TR" sz="3200" dirty="0">
              <a:solidFill>
                <a:schemeClr val="accent4">
                  <a:lumMod val="75000"/>
                </a:schemeClr>
              </a:solidFill>
            </a:endParaRPr>
          </a:p>
        </p:txBody>
      </p:sp>
      <p:pic>
        <p:nvPicPr>
          <p:cNvPr id="4" name="İçerik Yer Tutucusu 3"/>
          <p:cNvPicPr>
            <a:picLocks noGrp="1" noChangeAspect="1"/>
          </p:cNvPicPr>
          <p:nvPr>
            <p:ph idx="1"/>
          </p:nvPr>
        </p:nvPicPr>
        <p:blipFill>
          <a:blip r:embed="rId3" cstate="print">
            <a:extLst>
              <a:ext uri="{28A0092B-C50C-407E-A947-70E740481C1C}">
                <a14:useLocalDpi xmlns:a14="http://schemas.microsoft.com/office/drawing/2010/main" xmlns="" val="0"/>
              </a:ext>
            </a:extLst>
          </a:blip>
          <a:stretch>
            <a:fillRect/>
          </a:stretch>
        </p:blipFill>
        <p:spPr>
          <a:xfrm>
            <a:off x="0" y="0"/>
            <a:ext cx="3131840" cy="5192388"/>
          </a:xfrm>
        </p:spPr>
      </p:pic>
      <p:graphicFrame>
        <p:nvGraphicFramePr>
          <p:cNvPr id="5" name="Diyagram 4"/>
          <p:cNvGraphicFramePr/>
          <p:nvPr>
            <p:extLst>
              <p:ext uri="{D42A27DB-BD31-4B8C-83A1-F6EECF244321}">
                <p14:modId xmlns:p14="http://schemas.microsoft.com/office/powerpoint/2010/main" xmlns="" val="658668280"/>
              </p:ext>
            </p:extLst>
          </p:nvPr>
        </p:nvGraphicFramePr>
        <p:xfrm>
          <a:off x="3243924" y="1203598"/>
          <a:ext cx="5916488" cy="367240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7" name="Resim 6"/>
          <p:cNvPicPr>
            <a:picLocks noChangeAspect="1"/>
          </p:cNvPicPr>
          <p:nvPr/>
        </p:nvPicPr>
        <p:blipFill>
          <a:blip r:embed="rId9" cstate="print">
            <a:extLst>
              <a:ext uri="{28A0092B-C50C-407E-A947-70E740481C1C}">
                <a14:useLocalDpi xmlns:a14="http://schemas.microsoft.com/office/drawing/2010/main" xmlns="" val="0"/>
              </a:ext>
            </a:extLst>
          </a:blip>
          <a:stretch>
            <a:fillRect/>
          </a:stretch>
        </p:blipFill>
        <p:spPr>
          <a:xfrm>
            <a:off x="3019609" y="627534"/>
            <a:ext cx="6124391" cy="3960440"/>
          </a:xfrm>
          <a:prstGeom prst="rect">
            <a:avLst/>
          </a:prstGeom>
        </p:spPr>
      </p:pic>
    </p:spTree>
    <p:extLst>
      <p:ext uri="{BB962C8B-B14F-4D97-AF65-F5344CB8AC3E}">
        <p14:creationId xmlns:p14="http://schemas.microsoft.com/office/powerpoint/2010/main" xmlns="" val="1114678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graphicFrame>
        <p:nvGraphicFramePr>
          <p:cNvPr id="6" name="İçerik Yer Tutucusu 5"/>
          <p:cNvGraphicFramePr>
            <a:graphicFrameLocks noGrp="1"/>
          </p:cNvGraphicFramePr>
          <p:nvPr>
            <p:ph idx="1"/>
            <p:extLst>
              <p:ext uri="{D42A27DB-BD31-4B8C-83A1-F6EECF244321}">
                <p14:modId xmlns:p14="http://schemas.microsoft.com/office/powerpoint/2010/main" xmlns="" val="3656494108"/>
              </p:ext>
            </p:extLst>
          </p:nvPr>
        </p:nvGraphicFramePr>
        <p:xfrm>
          <a:off x="1763688" y="195486"/>
          <a:ext cx="5760640" cy="439873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Resim 6"/>
          <p:cNvPicPr>
            <a:picLocks noChangeAspect="1"/>
          </p:cNvPicPr>
          <p:nvPr/>
        </p:nvPicPr>
        <p:blipFill>
          <a:blip r:embed="rId8" cstate="print">
            <a:extLst>
              <a:ext uri="{28A0092B-C50C-407E-A947-70E740481C1C}">
                <a14:useLocalDpi xmlns:a14="http://schemas.microsoft.com/office/drawing/2010/main" xmlns="" val="0"/>
              </a:ext>
            </a:extLst>
          </a:blip>
          <a:stretch>
            <a:fillRect/>
          </a:stretch>
        </p:blipFill>
        <p:spPr>
          <a:xfrm>
            <a:off x="323528" y="195486"/>
            <a:ext cx="4762500" cy="3390900"/>
          </a:xfrm>
          <a:prstGeom prst="rect">
            <a:avLst/>
          </a:prstGeom>
        </p:spPr>
      </p:pic>
      <p:pic>
        <p:nvPicPr>
          <p:cNvPr id="8" name="Resim 7"/>
          <p:cNvPicPr>
            <a:picLocks noChangeAspect="1"/>
          </p:cNvPicPr>
          <p:nvPr/>
        </p:nvPicPr>
        <p:blipFill>
          <a:blip r:embed="rId9" cstate="print">
            <a:extLst>
              <a:ext uri="{28A0092B-C50C-407E-A947-70E740481C1C}">
                <a14:useLocalDpi xmlns:a14="http://schemas.microsoft.com/office/drawing/2010/main" xmlns="" val="0"/>
              </a:ext>
            </a:extLst>
          </a:blip>
          <a:stretch>
            <a:fillRect/>
          </a:stretch>
        </p:blipFill>
        <p:spPr>
          <a:xfrm>
            <a:off x="4220985" y="1419621"/>
            <a:ext cx="4572000" cy="3552825"/>
          </a:xfrm>
          <a:prstGeom prst="rect">
            <a:avLst/>
          </a:prstGeom>
        </p:spPr>
      </p:pic>
    </p:spTree>
    <p:extLst>
      <p:ext uri="{BB962C8B-B14F-4D97-AF65-F5344CB8AC3E}">
        <p14:creationId xmlns:p14="http://schemas.microsoft.com/office/powerpoint/2010/main" xmlns="" val="478779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7"/>
                                        </p:tgtEl>
                                      </p:cBhvr>
                                    </p:animEffect>
                                    <p:set>
                                      <p:cBhvr>
                                        <p:cTn id="12" dur="1" fill="hold">
                                          <p:stCondLst>
                                            <p:cond delay="499"/>
                                          </p:stCondLst>
                                        </p:cTn>
                                        <p:tgtEl>
                                          <p:spTgt spid="7"/>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nodeType="clickEffect">
                                  <p:stCondLst>
                                    <p:cond delay="0"/>
                                  </p:stCondLst>
                                  <p:childTnLst>
                                    <p:animEffect transition="out" filter="fade">
                                      <p:cBhvr>
                                        <p:cTn id="22" dur="500"/>
                                        <p:tgtEl>
                                          <p:spTgt spid="8"/>
                                        </p:tgtEl>
                                      </p:cBhvr>
                                    </p:animEffect>
                                    <p:set>
                                      <p:cBhvr>
                                        <p:cTn id="23"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dirty="0" smtClean="0"/>
              <a:t>SIBYAN MEKTEPLERİ</a:t>
            </a:r>
            <a:endParaRPr lang="tr-TR" dirty="0"/>
          </a:p>
        </p:txBody>
      </p:sp>
      <p:sp>
        <p:nvSpPr>
          <p:cNvPr id="3" name="İçerik Yer Tutucusu 2"/>
          <p:cNvSpPr>
            <a:spLocks noGrp="1"/>
          </p:cNvSpPr>
          <p:nvPr>
            <p:ph idx="1"/>
          </p:nvPr>
        </p:nvSpPr>
        <p:spPr/>
        <p:txBody>
          <a:bodyPr/>
          <a:lstStyle/>
          <a:p>
            <a:pPr marL="342900" lvl="1" indent="-342900">
              <a:buFont typeface="Arial" pitchFamily="34" charset="0"/>
              <a:buChar char="•"/>
            </a:pPr>
            <a:r>
              <a:rPr lang="tr-TR" sz="2000" dirty="0"/>
              <a:t>Külliyelerin içinde, </a:t>
            </a:r>
            <a:r>
              <a:rPr lang="tr-TR" sz="2000" dirty="0" err="1"/>
              <a:t>camilelerin</a:t>
            </a:r>
            <a:r>
              <a:rPr lang="tr-TR" sz="2000" dirty="0"/>
              <a:t> bitişiğinde veya müstakil bir yapı halinde kurulan </a:t>
            </a:r>
            <a:r>
              <a:rPr lang="tr-TR" sz="2000" dirty="0" err="1"/>
              <a:t>Sıbyan</a:t>
            </a:r>
            <a:r>
              <a:rPr lang="tr-TR" sz="2000" dirty="0"/>
              <a:t> Mektepleri her köy, mahalle ve semtte açılmıştır.</a:t>
            </a:r>
          </a:p>
          <a:p>
            <a:pPr lvl="1"/>
            <a:r>
              <a:rPr lang="tr-TR" sz="2000" dirty="0">
                <a:solidFill>
                  <a:schemeClr val="accent3">
                    <a:lumMod val="50000"/>
                  </a:schemeClr>
                </a:solidFill>
              </a:rPr>
              <a:t>Bu okullar, devlet adamları ya da varlıklı kişiler tarafından vakıf yoluyla kurulurlar ve giderleri de bu vakıf gelirleriyle </a:t>
            </a:r>
            <a:r>
              <a:rPr lang="tr-TR" sz="2000" dirty="0" smtClean="0">
                <a:solidFill>
                  <a:schemeClr val="accent3">
                    <a:lumMod val="50000"/>
                  </a:schemeClr>
                </a:solidFill>
              </a:rPr>
              <a:t>karşılanırdı.</a:t>
            </a:r>
          </a:p>
          <a:p>
            <a:pPr lvl="1">
              <a:buFont typeface="Arial" panose="020B0604020202020204" pitchFamily="34" charset="0"/>
              <a:buChar char="•"/>
            </a:pPr>
            <a:r>
              <a:rPr lang="tr-TR" sz="2000" dirty="0" smtClean="0">
                <a:solidFill>
                  <a:srgbClr val="7030A0"/>
                </a:solidFill>
              </a:rPr>
              <a:t>Okulların </a:t>
            </a:r>
            <a:r>
              <a:rPr lang="tr-TR" sz="2000" dirty="0">
                <a:solidFill>
                  <a:srgbClr val="7030A0"/>
                </a:solidFill>
              </a:rPr>
              <a:t>genel amacı çocuğa okuma yazma ile İslam dininin kaidelerini ve Kur’an-ı Kerim okumayı öğretmekti. Bundan dolayı </a:t>
            </a:r>
            <a:r>
              <a:rPr lang="tr-TR" sz="2000" dirty="0" smtClean="0">
                <a:solidFill>
                  <a:srgbClr val="7030A0"/>
                </a:solidFill>
              </a:rPr>
              <a:t>mekteplerde:</a:t>
            </a:r>
            <a:endParaRPr lang="tr-TR" sz="2000" dirty="0">
              <a:solidFill>
                <a:srgbClr val="7030A0"/>
              </a:solidFill>
            </a:endParaRPr>
          </a:p>
          <a:p>
            <a:pPr marL="457200" lvl="1" indent="0">
              <a:buNone/>
            </a:pPr>
            <a:endParaRPr lang="tr-TR" sz="2000" dirty="0">
              <a:solidFill>
                <a:srgbClr val="7030A0"/>
              </a:solidFill>
            </a:endParaRPr>
          </a:p>
        </p:txBody>
      </p:sp>
      <p:pic>
        <p:nvPicPr>
          <p:cNvPr id="4" name="Resim 3"/>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683568" y="1797433"/>
            <a:ext cx="541582" cy="864096"/>
          </a:xfrm>
          <a:prstGeom prst="rect">
            <a:avLst/>
          </a:prstGeom>
        </p:spPr>
      </p:pic>
      <p:sp>
        <p:nvSpPr>
          <p:cNvPr id="5" name="Katlanmış Nesne 4"/>
          <p:cNvSpPr/>
          <p:nvPr/>
        </p:nvSpPr>
        <p:spPr>
          <a:xfrm>
            <a:off x="7812360" y="3435846"/>
            <a:ext cx="1080120" cy="1224136"/>
          </a:xfrm>
          <a:prstGeom prst="foldedCorner">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tr-TR" dirty="0" smtClean="0"/>
              <a:t>Bazı surelerin ezberle-</a:t>
            </a:r>
            <a:r>
              <a:rPr lang="tr-TR" dirty="0" err="1" smtClean="0"/>
              <a:t>tilmesi</a:t>
            </a:r>
            <a:endParaRPr lang="tr-TR" dirty="0"/>
          </a:p>
        </p:txBody>
      </p:sp>
      <p:sp>
        <p:nvSpPr>
          <p:cNvPr id="6" name="Katlanmış Nesne 5"/>
          <p:cNvSpPr/>
          <p:nvPr/>
        </p:nvSpPr>
        <p:spPr>
          <a:xfrm>
            <a:off x="1331640" y="3458230"/>
            <a:ext cx="936104" cy="1232779"/>
          </a:xfrm>
          <a:prstGeom prst="foldedCorner">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tr-TR" dirty="0" smtClean="0"/>
              <a:t>Elifba</a:t>
            </a:r>
            <a:endParaRPr lang="tr-TR" dirty="0"/>
          </a:p>
        </p:txBody>
      </p:sp>
      <p:sp>
        <p:nvSpPr>
          <p:cNvPr id="7" name="Katlanmış Nesne 6"/>
          <p:cNvSpPr/>
          <p:nvPr/>
        </p:nvSpPr>
        <p:spPr>
          <a:xfrm>
            <a:off x="6516216" y="3447693"/>
            <a:ext cx="1160915" cy="1232779"/>
          </a:xfrm>
          <a:prstGeom prst="foldedCorner">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tr-TR" dirty="0" smtClean="0"/>
              <a:t>Kur’an talimi</a:t>
            </a:r>
            <a:endParaRPr lang="tr-TR" dirty="0"/>
          </a:p>
        </p:txBody>
      </p:sp>
      <p:sp>
        <p:nvSpPr>
          <p:cNvPr id="8" name="Katlanmış Nesne 7"/>
          <p:cNvSpPr/>
          <p:nvPr/>
        </p:nvSpPr>
        <p:spPr>
          <a:xfrm>
            <a:off x="5148064" y="3447694"/>
            <a:ext cx="1160915" cy="1232779"/>
          </a:xfrm>
          <a:prstGeom prst="foldedCorner">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tr-TR" dirty="0" smtClean="0"/>
              <a:t>Temel İlmihal Bilgileri</a:t>
            </a:r>
            <a:endParaRPr lang="tr-TR" dirty="0"/>
          </a:p>
        </p:txBody>
      </p:sp>
      <p:sp>
        <p:nvSpPr>
          <p:cNvPr id="9" name="Katlanmış Nesne 8"/>
          <p:cNvSpPr/>
          <p:nvPr/>
        </p:nvSpPr>
        <p:spPr>
          <a:xfrm>
            <a:off x="2632301" y="3458229"/>
            <a:ext cx="931587" cy="1232779"/>
          </a:xfrm>
          <a:prstGeom prst="foldedCorner">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tr-TR" dirty="0" smtClean="0"/>
              <a:t>Tecvit</a:t>
            </a:r>
            <a:endParaRPr lang="tr-TR" dirty="0"/>
          </a:p>
        </p:txBody>
      </p:sp>
      <p:sp>
        <p:nvSpPr>
          <p:cNvPr id="10" name="Katlanmış Nesne 9"/>
          <p:cNvSpPr/>
          <p:nvPr/>
        </p:nvSpPr>
        <p:spPr>
          <a:xfrm>
            <a:off x="179513" y="3458230"/>
            <a:ext cx="936104" cy="1277548"/>
          </a:xfrm>
          <a:prstGeom prst="foldedCorner">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tr-TR" dirty="0" smtClean="0"/>
              <a:t>Yazı Yazma</a:t>
            </a:r>
            <a:endParaRPr lang="tr-TR" dirty="0"/>
          </a:p>
        </p:txBody>
      </p:sp>
      <p:sp>
        <p:nvSpPr>
          <p:cNvPr id="11" name="Katlanmış Nesne 10"/>
          <p:cNvSpPr/>
          <p:nvPr/>
        </p:nvSpPr>
        <p:spPr>
          <a:xfrm>
            <a:off x="3756898" y="3425309"/>
            <a:ext cx="1160915" cy="1277548"/>
          </a:xfrm>
          <a:prstGeom prst="foldedCorner">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tr-TR" dirty="0" smtClean="0"/>
              <a:t>Dört Temel İşlem</a:t>
            </a:r>
            <a:endParaRPr lang="tr-TR" dirty="0"/>
          </a:p>
        </p:txBody>
      </p:sp>
      <p:pic>
        <p:nvPicPr>
          <p:cNvPr id="12" name="Resim 11"/>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724421" y="0"/>
            <a:ext cx="7695158" cy="5143500"/>
          </a:xfrm>
          <a:prstGeom prst="rect">
            <a:avLst/>
          </a:prstGeom>
        </p:spPr>
      </p:pic>
      <p:sp>
        <p:nvSpPr>
          <p:cNvPr id="13" name="32-Nokta Yıldız 12"/>
          <p:cNvSpPr/>
          <p:nvPr/>
        </p:nvSpPr>
        <p:spPr>
          <a:xfrm>
            <a:off x="539552" y="267494"/>
            <a:ext cx="4464496" cy="4104456"/>
          </a:xfrm>
          <a:prstGeom prst="star32">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a:t>Aynı basamak eğitimini gayrimüslimler kendileri veriyor ve bağlı oldukları kiliseler, havralar tarafından denetleniyorlardı. </a:t>
            </a:r>
          </a:p>
        </p:txBody>
      </p:sp>
      <p:pic>
        <p:nvPicPr>
          <p:cNvPr id="14" name="Resim 13"/>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5362332" y="336042"/>
            <a:ext cx="2990088" cy="4471416"/>
          </a:xfrm>
          <a:prstGeom prst="rect">
            <a:avLst/>
          </a:prstGeom>
        </p:spPr>
      </p:pic>
    </p:spTree>
    <p:extLst>
      <p:ext uri="{BB962C8B-B14F-4D97-AF65-F5344CB8AC3E}">
        <p14:creationId xmlns:p14="http://schemas.microsoft.com/office/powerpoint/2010/main" xmlns="" val="1105364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9"/>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1"/>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8"/>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7"/>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5"/>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12"/>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13"/>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nodeType="clickEffect">
                                  <p:stCondLst>
                                    <p:cond delay="0"/>
                                  </p:stCondLst>
                                  <p:childTnLst>
                                    <p:set>
                                      <p:cBhvr>
                                        <p:cTn id="68" dur="1" fill="hold">
                                          <p:stCondLst>
                                            <p:cond delay="0"/>
                                          </p:stCondLst>
                                        </p:cTn>
                                        <p:tgtEl>
                                          <p:spTgt spid="14"/>
                                        </p:tgtEl>
                                        <p:attrNameLst>
                                          <p:attrName>style.visibility</p:attrName>
                                        </p:attrNameLst>
                                      </p:cBhvr>
                                      <p:to>
                                        <p:strVal val="visible"/>
                                      </p:to>
                                    </p:set>
                                    <p:animEffect transition="in" filter="fade">
                                      <p:cBhvr>
                                        <p:cTn id="6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dirty="0" smtClean="0"/>
              <a:t>MEDRESELER</a:t>
            </a:r>
            <a:endParaRPr lang="tr-TR" dirty="0"/>
          </a:p>
        </p:txBody>
      </p:sp>
      <p:sp>
        <p:nvSpPr>
          <p:cNvPr id="3" name="İçerik Yer Tutucusu 2"/>
          <p:cNvSpPr>
            <a:spLocks noGrp="1"/>
          </p:cNvSpPr>
          <p:nvPr>
            <p:ph idx="1"/>
          </p:nvPr>
        </p:nvSpPr>
        <p:spPr>
          <a:xfrm>
            <a:off x="457200" y="1203598"/>
            <a:ext cx="8229600" cy="3391025"/>
          </a:xfrm>
        </p:spPr>
        <p:txBody>
          <a:bodyPr>
            <a:normAutofit/>
          </a:bodyPr>
          <a:lstStyle/>
          <a:p>
            <a:r>
              <a:rPr lang="tr-TR" sz="2000" dirty="0"/>
              <a:t>Osmanlı Devleti’nde orta ve yükseköğretim kurumlarının temeli medrese teşkilatına dayanmaktaydı</a:t>
            </a:r>
            <a:r>
              <a:rPr lang="tr-TR" sz="2000" dirty="0" smtClean="0"/>
              <a:t>.</a:t>
            </a:r>
          </a:p>
          <a:p>
            <a:r>
              <a:rPr lang="tr-TR" sz="2000" dirty="0" smtClean="0">
                <a:solidFill>
                  <a:srgbClr val="0070C0"/>
                </a:solidFill>
              </a:rPr>
              <a:t>Fethedilen yere                                                                            yaptırma geleneği vardı.</a:t>
            </a:r>
          </a:p>
          <a:p>
            <a:r>
              <a:rPr lang="tr-TR" sz="2000" dirty="0">
                <a:solidFill>
                  <a:schemeClr val="accent6">
                    <a:lumMod val="75000"/>
                  </a:schemeClr>
                </a:solidFill>
              </a:rPr>
              <a:t>Osmanlılarda ilk medrese Orhan </a:t>
            </a:r>
            <a:r>
              <a:rPr lang="tr-TR" sz="2000" dirty="0" smtClean="0">
                <a:solidFill>
                  <a:schemeClr val="accent6">
                    <a:lumMod val="75000"/>
                  </a:schemeClr>
                </a:solidFill>
              </a:rPr>
              <a:t>Bey döneminde, 1330 yılında İznik’te kurulmuştur. </a:t>
            </a:r>
          </a:p>
          <a:p>
            <a:r>
              <a:rPr lang="tr-TR" sz="2000" dirty="0" smtClean="0">
                <a:solidFill>
                  <a:schemeClr val="accent2">
                    <a:lumMod val="75000"/>
                  </a:schemeClr>
                </a:solidFill>
              </a:rPr>
              <a:t>Devlet </a:t>
            </a:r>
            <a:r>
              <a:rPr lang="tr-TR" sz="2000" dirty="0">
                <a:solidFill>
                  <a:schemeClr val="accent2">
                    <a:lumMod val="75000"/>
                  </a:schemeClr>
                </a:solidFill>
              </a:rPr>
              <a:t>genişledikçe Bursa </a:t>
            </a:r>
            <a:r>
              <a:rPr lang="tr-TR" sz="2000" dirty="0" smtClean="0">
                <a:solidFill>
                  <a:schemeClr val="accent2">
                    <a:lumMod val="75000"/>
                  </a:schemeClr>
                </a:solidFill>
              </a:rPr>
              <a:t>ve Edirne </a:t>
            </a:r>
            <a:r>
              <a:rPr lang="tr-TR" sz="2000" dirty="0">
                <a:solidFill>
                  <a:schemeClr val="accent2">
                    <a:lumMod val="75000"/>
                  </a:schemeClr>
                </a:solidFill>
              </a:rPr>
              <a:t>başta olmak üzere birçok </a:t>
            </a:r>
            <a:r>
              <a:rPr lang="tr-TR" sz="2000" dirty="0" err="1">
                <a:solidFill>
                  <a:schemeClr val="accent2">
                    <a:lumMod val="75000"/>
                  </a:schemeClr>
                </a:solidFill>
              </a:rPr>
              <a:t>şehire</a:t>
            </a:r>
            <a:r>
              <a:rPr lang="tr-TR" sz="2000" dirty="0">
                <a:solidFill>
                  <a:schemeClr val="accent2">
                    <a:lumMod val="75000"/>
                  </a:schemeClr>
                </a:solidFill>
              </a:rPr>
              <a:t> medrese açılmış ve yabancı alimler ders vermek </a:t>
            </a:r>
            <a:r>
              <a:rPr lang="tr-TR" sz="2000" dirty="0" smtClean="0">
                <a:solidFill>
                  <a:schemeClr val="accent2">
                    <a:lumMod val="75000"/>
                  </a:schemeClr>
                </a:solidFill>
              </a:rPr>
              <a:t>amacıyla Osmanlı medreselerine </a:t>
            </a:r>
            <a:r>
              <a:rPr lang="tr-TR" sz="2000" dirty="0">
                <a:solidFill>
                  <a:schemeClr val="accent2">
                    <a:lumMod val="75000"/>
                  </a:schemeClr>
                </a:solidFill>
              </a:rPr>
              <a:t>gelmiştir</a:t>
            </a:r>
            <a:r>
              <a:rPr lang="tr-TR" sz="2000" dirty="0" smtClean="0">
                <a:solidFill>
                  <a:schemeClr val="accent2">
                    <a:lumMod val="75000"/>
                  </a:schemeClr>
                </a:solidFill>
              </a:rPr>
              <a:t>. İlerleyen dönemde de İstanbul bu nedenle bilim merkezi konumuna gelecektir. </a:t>
            </a:r>
            <a:endParaRPr lang="tr-TR" sz="2000" dirty="0">
              <a:solidFill>
                <a:schemeClr val="accent2">
                  <a:lumMod val="75000"/>
                </a:schemeClr>
              </a:solidFill>
            </a:endParaRPr>
          </a:p>
          <a:p>
            <a:endParaRPr lang="tr-TR" sz="2000" dirty="0"/>
          </a:p>
        </p:txBody>
      </p:sp>
      <p:graphicFrame>
        <p:nvGraphicFramePr>
          <p:cNvPr id="4" name="Diyagram 3"/>
          <p:cNvGraphicFramePr/>
          <p:nvPr>
            <p:extLst>
              <p:ext uri="{D42A27DB-BD31-4B8C-83A1-F6EECF244321}">
                <p14:modId xmlns:p14="http://schemas.microsoft.com/office/powerpoint/2010/main" xmlns="" val="2270324930"/>
              </p:ext>
            </p:extLst>
          </p:nvPr>
        </p:nvGraphicFramePr>
        <p:xfrm>
          <a:off x="2627784" y="1923678"/>
          <a:ext cx="3888432" cy="3600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26" name="Picture 2"/>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919163" y="0"/>
            <a:ext cx="7304087" cy="51450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051376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Başlık 1"/>
          <p:cNvSpPr>
            <a:spLocks noGrp="1"/>
          </p:cNvSpPr>
          <p:nvPr>
            <p:ph idx="1"/>
          </p:nvPr>
        </p:nvSpPr>
        <p:spPr>
          <a:xfrm>
            <a:off x="457200" y="339725"/>
            <a:ext cx="8229600" cy="4254500"/>
          </a:xfrm>
        </p:spPr>
        <p:txBody>
          <a:bodyPr>
            <a:normAutofit/>
          </a:bodyPr>
          <a:lstStyle/>
          <a:p>
            <a:r>
              <a:rPr lang="tr-TR" sz="2000" dirty="0"/>
              <a:t>Selçuklulardan Fatih’e kadar Nizamiye Medreseleri kültürü </a:t>
            </a:r>
            <a:r>
              <a:rPr lang="tr-TR" sz="2000" dirty="0" smtClean="0"/>
              <a:t>sürmüştür.</a:t>
            </a:r>
          </a:p>
          <a:p>
            <a:r>
              <a:rPr lang="tr-TR" sz="2000" dirty="0" smtClean="0"/>
              <a:t>Fatih </a:t>
            </a:r>
            <a:r>
              <a:rPr lang="tr-TR" sz="2000" dirty="0"/>
              <a:t>ile birlikte medrese kültüründe köklü değişiklikler yapılmış ve </a:t>
            </a:r>
            <a:r>
              <a:rPr lang="tr-TR" sz="2000" dirty="0">
                <a:solidFill>
                  <a:schemeClr val="accent6">
                    <a:lumMod val="75000"/>
                  </a:schemeClr>
                </a:solidFill>
              </a:rPr>
              <a:t>1463- 1470</a:t>
            </a:r>
            <a:r>
              <a:rPr lang="tr-TR" sz="2000" dirty="0"/>
              <a:t> yılları arasında </a:t>
            </a:r>
            <a:r>
              <a:rPr lang="tr-TR" sz="2000" dirty="0">
                <a:solidFill>
                  <a:schemeClr val="accent6">
                    <a:lumMod val="75000"/>
                  </a:schemeClr>
                </a:solidFill>
              </a:rPr>
              <a:t>Fatih Külliyesi(Sahn-ı Seman) </a:t>
            </a:r>
            <a:r>
              <a:rPr lang="tr-TR" sz="2000" dirty="0"/>
              <a:t>yaptırılmıştır. </a:t>
            </a:r>
          </a:p>
        </p:txBody>
      </p:sp>
      <p:graphicFrame>
        <p:nvGraphicFramePr>
          <p:cNvPr id="6" name="Diyagram 5"/>
          <p:cNvGraphicFramePr/>
          <p:nvPr>
            <p:extLst>
              <p:ext uri="{D42A27DB-BD31-4B8C-83A1-F6EECF244321}">
                <p14:modId xmlns:p14="http://schemas.microsoft.com/office/powerpoint/2010/main" xmlns="" val="1141727632"/>
              </p:ext>
            </p:extLst>
          </p:nvPr>
        </p:nvGraphicFramePr>
        <p:xfrm>
          <a:off x="539552" y="1419622"/>
          <a:ext cx="5832648" cy="338385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Dikdörtgen 6"/>
          <p:cNvSpPr/>
          <p:nvPr/>
        </p:nvSpPr>
        <p:spPr>
          <a:xfrm>
            <a:off x="6660232" y="1419622"/>
            <a:ext cx="2232248" cy="3384376"/>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tr-TR" dirty="0" smtClean="0"/>
              <a:t>Sahnı Seman medreseleri bu dersleri okutan birer </a:t>
            </a:r>
            <a:r>
              <a:rPr lang="tr-TR" dirty="0"/>
              <a:t>ilahiyat fakültesi ve İslam akademisi seviyesindeydi. Bu medreselerdeki hocaların derecesi yüksektir.</a:t>
            </a:r>
          </a:p>
        </p:txBody>
      </p:sp>
      <p:pic>
        <p:nvPicPr>
          <p:cNvPr id="8" name="Resim 7"/>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0" y="-2351"/>
            <a:ext cx="7411383" cy="5143500"/>
          </a:xfrm>
          <a:prstGeom prst="rect">
            <a:avLst/>
          </a:prstGeom>
        </p:spPr>
      </p:pic>
      <p:pic>
        <p:nvPicPr>
          <p:cNvPr id="9" name="Resim 8"/>
          <p:cNvPicPr>
            <a:picLocks noChangeAspect="1"/>
          </p:cNvPicPr>
          <p:nvPr/>
        </p:nvPicPr>
        <p:blipFill>
          <a:blip r:embed="rId8" cstate="print">
            <a:extLst>
              <a:ext uri="{28A0092B-C50C-407E-A947-70E740481C1C}">
                <a14:useLocalDpi xmlns:a14="http://schemas.microsoft.com/office/drawing/2010/main" xmlns="" val="0"/>
              </a:ext>
            </a:extLst>
          </a:blip>
          <a:stretch>
            <a:fillRect/>
          </a:stretch>
        </p:blipFill>
        <p:spPr>
          <a:xfrm>
            <a:off x="1371664" y="-2352"/>
            <a:ext cx="7798405" cy="5238397"/>
          </a:xfrm>
          <a:prstGeom prst="rect">
            <a:avLst/>
          </a:prstGeom>
        </p:spPr>
      </p:pic>
    </p:spTree>
    <p:extLst>
      <p:ext uri="{BB962C8B-B14F-4D97-AF65-F5344CB8AC3E}">
        <p14:creationId xmlns:p14="http://schemas.microsoft.com/office/powerpoint/2010/main" xmlns="" val="3513123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1000"/>
                                        <p:tgtEl>
                                          <p:spTgt spid="8"/>
                                        </p:tgtEl>
                                      </p:cBhvr>
                                    </p:animEffect>
                                    <p:anim calcmode="lin" valueType="num">
                                      <p:cBhvr>
                                        <p:cTn id="21" dur="1000" fill="hold"/>
                                        <p:tgtEl>
                                          <p:spTgt spid="8"/>
                                        </p:tgtEl>
                                        <p:attrNameLst>
                                          <p:attrName>ppt_x</p:attrName>
                                        </p:attrNameLst>
                                      </p:cBhvr>
                                      <p:tavLst>
                                        <p:tav tm="0">
                                          <p:val>
                                            <p:strVal val="#ppt_x"/>
                                          </p:val>
                                        </p:tav>
                                        <p:tav tm="100000">
                                          <p:val>
                                            <p:strVal val="#ppt_x"/>
                                          </p:val>
                                        </p:tav>
                                      </p:tavLst>
                                    </p:anim>
                                    <p:anim calcmode="lin" valueType="num">
                                      <p:cBhvr>
                                        <p:cTn id="2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1000"/>
                                        <p:tgtEl>
                                          <p:spTgt spid="9"/>
                                        </p:tgtEl>
                                      </p:cBhvr>
                                    </p:animEffect>
                                    <p:anim calcmode="lin" valueType="num">
                                      <p:cBhvr>
                                        <p:cTn id="28" dur="1000" fill="hold"/>
                                        <p:tgtEl>
                                          <p:spTgt spid="9"/>
                                        </p:tgtEl>
                                        <p:attrNameLst>
                                          <p:attrName>ppt_x</p:attrName>
                                        </p:attrNameLst>
                                      </p:cBhvr>
                                      <p:tavLst>
                                        <p:tav tm="0">
                                          <p:val>
                                            <p:strVal val="#ppt_x"/>
                                          </p:val>
                                        </p:tav>
                                        <p:tav tm="100000">
                                          <p:val>
                                            <p:strVal val="#ppt_x"/>
                                          </p:val>
                                        </p:tav>
                                      </p:tavLst>
                                    </p:anim>
                                    <p:anim calcmode="lin" valueType="num">
                                      <p:cBhvr>
                                        <p:cTn id="2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P spid="7" grpId="0" animBg="1"/>
    </p:bldLst>
  </p:timing>
</p:sld>
</file>

<file path=ppt/theme/theme1.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882</TotalTime>
  <Words>2010</Words>
  <Application>Microsoft Office PowerPoint</Application>
  <PresentationFormat>Ekran Gösterisi (16:9)</PresentationFormat>
  <Paragraphs>288</Paragraphs>
  <Slides>49</Slides>
  <Notes>9</Notes>
  <HiddenSlides>0</HiddenSlides>
  <MMClips>0</MMClips>
  <ScaleCrop>false</ScaleCrop>
  <HeadingPairs>
    <vt:vector size="4" baseType="variant">
      <vt:variant>
        <vt:lpstr>Tema</vt:lpstr>
      </vt:variant>
      <vt:variant>
        <vt:i4>1</vt:i4>
      </vt:variant>
      <vt:variant>
        <vt:lpstr>Slayt Başlıkları</vt:lpstr>
      </vt:variant>
      <vt:variant>
        <vt:i4>49</vt:i4>
      </vt:variant>
    </vt:vector>
  </HeadingPairs>
  <TitlesOfParts>
    <vt:vector size="50" baseType="lpstr">
      <vt:lpstr>Ofis Teması</vt:lpstr>
      <vt:lpstr>Slayt 1</vt:lpstr>
      <vt:lpstr>Slayt 2</vt:lpstr>
      <vt:lpstr>Slayt 3</vt:lpstr>
      <vt:lpstr>Slayt 4</vt:lpstr>
      <vt:lpstr>Klasik Dönem Osmanlı Eğitimi</vt:lpstr>
      <vt:lpstr>Slayt 6</vt:lpstr>
      <vt:lpstr>SIBYAN MEKTEPLERİ</vt:lpstr>
      <vt:lpstr>MEDRESELER</vt:lpstr>
      <vt:lpstr>Slayt 9</vt:lpstr>
      <vt:lpstr>Slayt 10</vt:lpstr>
      <vt:lpstr>Medrese İle İlgili Kavramlar</vt:lpstr>
      <vt:lpstr>Slayt 12</vt:lpstr>
      <vt:lpstr>Slayt 13</vt:lpstr>
      <vt:lpstr>Medreselerde Akli Bilimler</vt:lpstr>
      <vt:lpstr>SARAY EĞİTİMİ</vt:lpstr>
      <vt:lpstr>Enderun</vt:lpstr>
      <vt:lpstr>Şehzade Eğitimi</vt:lpstr>
      <vt:lpstr>Harem</vt:lpstr>
      <vt:lpstr>Asker Eğitimi</vt:lpstr>
      <vt:lpstr>Slayt 20</vt:lpstr>
      <vt:lpstr>Slayt 21</vt:lpstr>
      <vt:lpstr>Halk Eğitimi</vt:lpstr>
      <vt:lpstr>XVIII ve XIX. Yüzyıl Başlarında Eğitimde Yenileşme Hareketleri</vt:lpstr>
      <vt:lpstr>Slayt 24</vt:lpstr>
      <vt:lpstr>Slayt 25</vt:lpstr>
      <vt:lpstr>Osmanlı’da Bilim ve Bilim Adamları</vt:lpstr>
      <vt:lpstr>Slayt 27</vt:lpstr>
      <vt:lpstr>Slayt 28</vt:lpstr>
      <vt:lpstr>Slayt 29</vt:lpstr>
      <vt:lpstr>Slayt 30</vt:lpstr>
      <vt:lpstr>İlköğretim</vt:lpstr>
      <vt:lpstr>Ortaöğretim</vt:lpstr>
      <vt:lpstr>Slayt 33</vt:lpstr>
      <vt:lpstr>Slayt 34</vt:lpstr>
      <vt:lpstr>Yükseköğretİm( Darülfünun)</vt:lpstr>
      <vt:lpstr>Slayt 36</vt:lpstr>
      <vt:lpstr>Azınlık ve Yabancı Okulları</vt:lpstr>
      <vt:lpstr>Slayt 38</vt:lpstr>
      <vt:lpstr>Slayt 39</vt:lpstr>
      <vt:lpstr>Slayt 40</vt:lpstr>
      <vt:lpstr>Slayt 41</vt:lpstr>
      <vt:lpstr>Slayt 42</vt:lpstr>
      <vt:lpstr>Slayt 43</vt:lpstr>
      <vt:lpstr>Slayt 44</vt:lpstr>
      <vt:lpstr>Slayt 45</vt:lpstr>
      <vt:lpstr>Slayt 46</vt:lpstr>
      <vt:lpstr>Slayt 47</vt:lpstr>
      <vt:lpstr>Slayt 48</vt:lpstr>
      <vt:lpstr>Slayt 49</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Dell</dc:creator>
  <cp:lastModifiedBy>onurr</cp:lastModifiedBy>
  <cp:revision>165</cp:revision>
  <dcterms:created xsi:type="dcterms:W3CDTF">2016-04-21T17:26:21Z</dcterms:created>
  <dcterms:modified xsi:type="dcterms:W3CDTF">2016-05-02T12:10:45Z</dcterms:modified>
</cp:coreProperties>
</file>